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drawings/drawing15.xml" ContentType="application/vnd.openxmlformats-officedocument.drawingml.chartshapes+xml"/>
  <Override PartName="/ppt/charts/chart17.xml" ContentType="application/vnd.openxmlformats-officedocument.drawingml.chart+xml"/>
  <Override PartName="/ppt/drawings/drawing16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17.xml" ContentType="application/vnd.openxmlformats-officedocument.drawingml.chartshapes+xml"/>
  <Override PartName="/ppt/charts/chart20.xml" ContentType="application/vnd.openxmlformats-officedocument.drawingml.chart+xml"/>
  <Override PartName="/ppt/drawings/drawing18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19.xml" ContentType="application/vnd.openxmlformats-officedocument.drawingml.chartshapes+xml"/>
  <Override PartName="/ppt/charts/chart23.xml" ContentType="application/vnd.openxmlformats-officedocument.drawingml.chart+xml"/>
  <Override PartName="/ppt/drawings/drawing20.xml" ContentType="application/vnd.openxmlformats-officedocument.drawingml.chartshapes+xml"/>
  <Override PartName="/ppt/charts/chart24.xml" ContentType="application/vnd.openxmlformats-officedocument.drawingml.chart+xml"/>
  <Override PartName="/ppt/drawings/drawing21.xml" ContentType="application/vnd.openxmlformats-officedocument.drawingml.chartshapes+xml"/>
  <Override PartName="/ppt/charts/chart25.xml" ContentType="application/vnd.openxmlformats-officedocument.drawingml.chart+xml"/>
  <Override PartName="/ppt/drawings/drawing22.xml" ContentType="application/vnd.openxmlformats-officedocument.drawingml.chartshapes+xml"/>
  <Override PartName="/ppt/charts/chart2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3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rawings/drawing24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25.xml" ContentType="application/vnd.openxmlformats-officedocument.drawingml.chartshapes+xml"/>
  <Override PartName="/ppt/charts/chart32.xml" ContentType="application/vnd.openxmlformats-officedocument.drawingml.chart+xml"/>
  <Override PartName="/ppt/drawings/drawing26.xml" ContentType="application/vnd.openxmlformats-officedocument.drawingml.chartshapes+xml"/>
  <Override PartName="/ppt/charts/chart33.xml" ContentType="application/vnd.openxmlformats-officedocument.drawingml.chart+xml"/>
  <Override PartName="/ppt/drawings/drawing27.xml" ContentType="application/vnd.openxmlformats-officedocument.drawingml.chartshapes+xml"/>
  <Override PartName="/ppt/charts/chart34.xml" ContentType="application/vnd.openxmlformats-officedocument.drawingml.chart+xml"/>
  <Override PartName="/ppt/drawings/drawing28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5.xml" ContentType="application/vnd.openxmlformats-officedocument.drawingml.chart+xml"/>
  <Override PartName="/ppt/drawings/drawing29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6.xml" ContentType="application/vnd.openxmlformats-officedocument.drawingml.chart+xml"/>
  <Override PartName="/ppt/drawings/drawing30.xml" ContentType="application/vnd.openxmlformats-officedocument.drawingml.chartshapes+xml"/>
  <Override PartName="/ppt/charts/chart37.xml" ContentType="application/vnd.openxmlformats-officedocument.drawingml.chart+xml"/>
  <Override PartName="/ppt/drawings/drawing31.xml" ContentType="application/vnd.openxmlformats-officedocument.drawingml.chartshapes+xml"/>
  <Override PartName="/ppt/charts/chart38.xml" ContentType="application/vnd.openxmlformats-officedocument.drawingml.chart+xml"/>
  <Override PartName="/ppt/drawings/drawing32.xml" ContentType="application/vnd.openxmlformats-officedocument.drawingml.chartshapes+xml"/>
  <Override PartName="/ppt/charts/chart39.xml" ContentType="application/vnd.openxmlformats-officedocument.drawingml.chart+xml"/>
  <Override PartName="/ppt/drawings/drawing33.xml" ContentType="application/vnd.openxmlformats-officedocument.drawingml.chartshapes+xml"/>
  <Override PartName="/ppt/charts/chart40.xml" ContentType="application/vnd.openxmlformats-officedocument.drawingml.chart+xml"/>
  <Override PartName="/ppt/drawings/drawing34.xml" ContentType="application/vnd.openxmlformats-officedocument.drawingml.chartshapes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3.xml" ContentType="application/vnd.openxmlformats-officedocument.drawingml.chart+xml"/>
  <Override PartName="/ppt/drawings/drawing35.xml" ContentType="application/vnd.openxmlformats-officedocument.drawingml.chartshapes+xml"/>
  <Override PartName="/ppt/charts/chart44.xml" ContentType="application/vnd.openxmlformats-officedocument.drawingml.chart+xml"/>
  <Override PartName="/ppt/drawings/drawing36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45.xml" ContentType="application/vnd.openxmlformats-officedocument.drawingml.chart+xml"/>
  <Override PartName="/ppt/drawings/drawing37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drawings/drawing38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47.xml" ContentType="application/vnd.openxmlformats-officedocument.drawingml.chart+xml"/>
  <Override PartName="/ppt/drawings/drawing39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8.xml" ContentType="application/vnd.openxmlformats-officedocument.drawingml.chart+xml"/>
  <Override PartName="/ppt/drawings/drawing40.xml" ContentType="application/vnd.openxmlformats-officedocument.drawingml.chartshapes+xml"/>
  <Override PartName="/ppt/charts/chart49.xml" ContentType="application/vnd.openxmlformats-officedocument.drawingml.chart+xml"/>
  <Override PartName="/ppt/drawings/drawing41.xml" ContentType="application/vnd.openxmlformats-officedocument.drawingml.chartshapes+xml"/>
  <Override PartName="/ppt/charts/chart50.xml" ContentType="application/vnd.openxmlformats-officedocument.drawingml.chart+xml"/>
  <Override PartName="/ppt/drawings/drawing42.xml" ContentType="application/vnd.openxmlformats-officedocument.drawingml.chartshapes+xml"/>
  <Override PartName="/ppt/charts/chart51.xml" ContentType="application/vnd.openxmlformats-officedocument.drawingml.chart+xml"/>
  <Override PartName="/ppt/drawings/drawing43.xml" ContentType="application/vnd.openxmlformats-officedocument.drawingml.chartshapes+xml"/>
  <Override PartName="/ppt/charts/chart52.xml" ContentType="application/vnd.openxmlformats-officedocument.drawingml.chart+xml"/>
  <Override PartName="/ppt/drawings/drawing44.xml" ContentType="application/vnd.openxmlformats-officedocument.drawingml.chartshapes+xml"/>
  <Override PartName="/ppt/charts/chart53.xml" ContentType="application/vnd.openxmlformats-officedocument.drawingml.chart+xml"/>
  <Override PartName="/ppt/drawings/drawing45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54.xml" ContentType="application/vnd.openxmlformats-officedocument.drawingml.chart+xml"/>
  <Override PartName="/ppt/drawings/drawing46.xml" ContentType="application/vnd.openxmlformats-officedocument.drawingml.chartshapes+xml"/>
  <Override PartName="/ppt/charts/chart55.xml" ContentType="application/vnd.openxmlformats-officedocument.drawingml.chart+xml"/>
  <Override PartName="/ppt/drawings/drawing47.xml" ContentType="application/vnd.openxmlformats-officedocument.drawingml.chartshapes+xml"/>
  <Override PartName="/ppt/charts/chart56.xml" ContentType="application/vnd.openxmlformats-officedocument.drawingml.chart+xml"/>
  <Override PartName="/ppt/drawings/drawing48.xml" ContentType="application/vnd.openxmlformats-officedocument.drawingml.chartshapes+xml"/>
  <Override PartName="/ppt/charts/chart57.xml" ContentType="application/vnd.openxmlformats-officedocument.drawingml.chart+xml"/>
  <Override PartName="/ppt/drawings/drawing49.xml" ContentType="application/vnd.openxmlformats-officedocument.drawingml.chartshapes+xml"/>
  <Override PartName="/ppt/charts/chart58.xml" ContentType="application/vnd.openxmlformats-officedocument.drawingml.chart+xml"/>
  <Override PartName="/ppt/drawings/drawing50.xml" ContentType="application/vnd.openxmlformats-officedocument.drawingml.chartshapes+xml"/>
  <Override PartName="/ppt/charts/chart59.xml" ContentType="application/vnd.openxmlformats-officedocument.drawingml.chart+xml"/>
  <Override PartName="/ppt/drawings/drawing51.xml" ContentType="application/vnd.openxmlformats-officedocument.drawingml.chartshape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9" r:id="rId2"/>
    <p:sldId id="1902" r:id="rId3"/>
    <p:sldId id="1988" r:id="rId4"/>
    <p:sldId id="1989" r:id="rId5"/>
    <p:sldId id="1990" r:id="rId6"/>
    <p:sldId id="1991" r:id="rId7"/>
    <p:sldId id="1992" r:id="rId8"/>
    <p:sldId id="515" r:id="rId9"/>
    <p:sldId id="2009" r:id="rId10"/>
    <p:sldId id="2010" r:id="rId11"/>
    <p:sldId id="2011" r:id="rId12"/>
    <p:sldId id="2013" r:id="rId13"/>
    <p:sldId id="1908" r:id="rId14"/>
    <p:sldId id="2014" r:id="rId15"/>
    <p:sldId id="2015" r:id="rId16"/>
    <p:sldId id="2016" r:id="rId17"/>
    <p:sldId id="2017" r:id="rId18"/>
    <p:sldId id="1913" r:id="rId19"/>
    <p:sldId id="1892" r:id="rId20"/>
    <p:sldId id="2018" r:id="rId21"/>
    <p:sldId id="2019" r:id="rId22"/>
    <p:sldId id="1916" r:id="rId23"/>
    <p:sldId id="1918" r:id="rId24"/>
    <p:sldId id="2044" r:id="rId25"/>
    <p:sldId id="2020" r:id="rId26"/>
    <p:sldId id="2021" r:id="rId27"/>
    <p:sldId id="1617" r:id="rId28"/>
    <p:sldId id="2022" r:id="rId29"/>
    <p:sldId id="2023" r:id="rId30"/>
    <p:sldId id="2024" r:id="rId31"/>
    <p:sldId id="2025" r:id="rId32"/>
    <p:sldId id="1678" r:id="rId33"/>
    <p:sldId id="2026" r:id="rId34"/>
    <p:sldId id="1671" r:id="rId35"/>
    <p:sldId id="2027" r:id="rId36"/>
    <p:sldId id="2028" r:id="rId37"/>
    <p:sldId id="2045" r:id="rId38"/>
    <p:sldId id="2029" r:id="rId39"/>
    <p:sldId id="2030" r:id="rId40"/>
    <p:sldId id="1703" r:id="rId41"/>
    <p:sldId id="2031" r:id="rId42"/>
    <p:sldId id="1684" r:id="rId43"/>
    <p:sldId id="2050" r:id="rId44"/>
    <p:sldId id="2051" r:id="rId45"/>
    <p:sldId id="2049" r:id="rId46"/>
    <p:sldId id="2064" r:id="rId47"/>
    <p:sldId id="2065" r:id="rId48"/>
    <p:sldId id="2066" r:id="rId49"/>
    <p:sldId id="2067" r:id="rId50"/>
    <p:sldId id="2068" r:id="rId51"/>
    <p:sldId id="2070" r:id="rId52"/>
    <p:sldId id="2071" r:id="rId53"/>
    <p:sldId id="2072" r:id="rId54"/>
    <p:sldId id="2073" r:id="rId55"/>
    <p:sldId id="2063" r:id="rId56"/>
    <p:sldId id="1754" r:id="rId57"/>
    <p:sldId id="2046" r:id="rId58"/>
    <p:sldId id="1755" r:id="rId59"/>
    <p:sldId id="2076" r:id="rId60"/>
    <p:sldId id="1933" r:id="rId61"/>
    <p:sldId id="2074" r:id="rId62"/>
    <p:sldId id="1756" r:id="rId63"/>
    <p:sldId id="1969" r:id="rId64"/>
    <p:sldId id="1976" r:id="rId65"/>
    <p:sldId id="1984" r:id="rId66"/>
    <p:sldId id="1998" r:id="rId67"/>
    <p:sldId id="1997" r:id="rId68"/>
    <p:sldId id="1996" r:id="rId69"/>
    <p:sldId id="1999" r:id="rId70"/>
    <p:sldId id="2003" r:id="rId71"/>
    <p:sldId id="2032" r:id="rId72"/>
    <p:sldId id="2047" r:id="rId73"/>
    <p:sldId id="2000" r:id="rId74"/>
    <p:sldId id="2004" r:id="rId75"/>
    <p:sldId id="2005" r:id="rId76"/>
    <p:sldId id="1987" r:id="rId77"/>
    <p:sldId id="2075" r:id="rId78"/>
    <p:sldId id="1500" r:id="rId79"/>
    <p:sldId id="2039" r:id="rId80"/>
    <p:sldId id="1951" r:id="rId81"/>
    <p:sldId id="2040" r:id="rId82"/>
    <p:sldId id="2041" r:id="rId83"/>
    <p:sldId id="2042" r:id="rId84"/>
    <p:sldId id="2043" r:id="rId85"/>
    <p:sldId id="1957" r:id="rId86"/>
    <p:sldId id="1455" r:id="rId87"/>
    <p:sldId id="1395" r:id="rId88"/>
    <p:sldId id="1958" r:id="rId89"/>
    <p:sldId id="1962" r:id="rId90"/>
    <p:sldId id="1960" r:id="rId91"/>
    <p:sldId id="1961" r:id="rId92"/>
    <p:sldId id="2006" r:id="rId93"/>
    <p:sldId id="1963" r:id="rId94"/>
    <p:sldId id="2008" r:id="rId95"/>
    <p:sldId id="1292" r:id="rId96"/>
    <p:sldId id="1415" r:id="rId97"/>
    <p:sldId id="1775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Slifer" initials="SS" lastIdx="2" clrIdx="0">
    <p:extLst>
      <p:ext uri="{19B8F6BF-5375-455C-9EA6-DF929625EA0E}">
        <p15:presenceInfo xmlns:p15="http://schemas.microsoft.com/office/powerpoint/2012/main" userId="9f7e4b067a17e1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2620" autoAdjust="0"/>
  </p:normalViewPr>
  <p:slideViewPr>
    <p:cSldViewPr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teve%20Slifer\Documents\Excel\Economic%20Data\GDP%20--%20Pie%20Chart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ve%20Slifer\Documents\Excel\Economic%20Data\Car%20and%20Truck%20Sales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oleObject" Target="file:///C:\Users\Steve%20Slifer\Documents\Excel\Economic%20Data\Oil%20Rig%20Count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oleObject" Target="file:///C:\Users\Steve%20Slifer\Documents\Excel\Economic%20Data\GDP%20--%20Pie%20Chart.xls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3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oleObject" Target="file:///C:\Users\Steve%20Slifer\Documents\Excel\Economic%20Data\GDP%20--%20Pie%20Chart.xls" TargetMode="Externa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Microsoft_Excel_Worksheet27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8.xml"/><Relationship Id="rId1" Type="http://schemas.openxmlformats.org/officeDocument/2006/relationships/oleObject" Target="file:///C:\Users\Steve%20Slifer\Documents\Excel\Economic%20Data\GDP%20--%20Pie%20Chart.xls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9.xml"/><Relationship Id="rId1" Type="http://schemas.openxmlformats.org/officeDocument/2006/relationships/oleObject" Target="file:///C:\Users\Steve%20Slifer\Documents\Excel\Economic%20Data\GDP%20--%20Pie%20Chart.xls" TargetMode="Externa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0.xml"/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1.xml"/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2.xml"/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3.xml"/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4.xml"/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5.xml"/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6.xml"/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7.xml"/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8.xml"/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9.xml"/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0.xml"/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1.xml"/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2.xml"/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3.xml"/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4.xml"/><Relationship Id="rId1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5.xml"/><Relationship Id="rId1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6.xml"/><Relationship Id="rId1" Type="http://schemas.openxmlformats.org/officeDocument/2006/relationships/package" Target="../embeddings/Microsoft_Excel_Worksheet46.xlsx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7.xml"/><Relationship Id="rId1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8.xml"/><Relationship Id="rId1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9.xml"/><Relationship Id="rId1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0.xml"/><Relationship Id="rId1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1.xml"/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384000912929547E-2"/>
          <c:y val="0.14694258125142601"/>
          <c:w val="0.84311605614515572"/>
          <c:h val="0.7739647127442405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56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61E-2"/>
                  <c:y val="-3.838728492271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19E-3"/>
                  <c:y val="3.657589676290522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171E-2"/>
                  <c:y val="1.384295713035876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b="1"/>
              <a:t>Gasoline Prices</a:t>
            </a:r>
          </a:p>
        </c:rich>
      </c:tx>
      <c:layout>
        <c:manualLayout>
          <c:xMode val="edge"/>
          <c:yMode val="edge"/>
          <c:x val="0.35654360827847337"/>
          <c:y val="1.45985401459854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276767128246887E-2"/>
          <c:y val="3.359296707229778E-2"/>
          <c:w val="0.91088084894560595"/>
          <c:h val="0.86504637914578864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Retail!$A$1009:$A$1366</c:f>
              <c:numCache>
                <c:formatCode>m/d/yy;@</c:formatCode>
                <c:ptCount val="358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</c:numCache>
            </c:numRef>
          </c:cat>
          <c:val>
            <c:numRef>
              <c:f>Retail!$B$1009:$B$1373</c:f>
              <c:numCache>
                <c:formatCode>General</c:formatCode>
                <c:ptCount val="365"/>
                <c:pt idx="0">
                  <c:v>2.665</c:v>
                </c:pt>
                <c:pt idx="1">
                  <c:v>2.7509999999999999</c:v>
                </c:pt>
                <c:pt idx="2">
                  <c:v>2.7389999999999999</c:v>
                </c:pt>
                <c:pt idx="3">
                  <c:v>2.7050000000000001</c:v>
                </c:pt>
                <c:pt idx="4">
                  <c:v>2.661</c:v>
                </c:pt>
                <c:pt idx="5">
                  <c:v>2.6520000000000001</c:v>
                </c:pt>
                <c:pt idx="6">
                  <c:v>2.6080000000000001</c:v>
                </c:pt>
                <c:pt idx="7">
                  <c:v>2.6549999999999998</c:v>
                </c:pt>
                <c:pt idx="8">
                  <c:v>2.702</c:v>
                </c:pt>
                <c:pt idx="9">
                  <c:v>2.7509999999999999</c:v>
                </c:pt>
                <c:pt idx="10">
                  <c:v>2.7879999999999998</c:v>
                </c:pt>
                <c:pt idx="11">
                  <c:v>2.819</c:v>
                </c:pt>
                <c:pt idx="12">
                  <c:v>2.798</c:v>
                </c:pt>
                <c:pt idx="13">
                  <c:v>2.8260000000000001</c:v>
                </c:pt>
                <c:pt idx="14">
                  <c:v>2.8580000000000001</c:v>
                </c:pt>
                <c:pt idx="15">
                  <c:v>2.86</c:v>
                </c:pt>
                <c:pt idx="16">
                  <c:v>2.8490000000000002</c:v>
                </c:pt>
                <c:pt idx="17">
                  <c:v>2.8980000000000001</c:v>
                </c:pt>
                <c:pt idx="18">
                  <c:v>2.9049999999999998</c:v>
                </c:pt>
                <c:pt idx="19">
                  <c:v>2.8639999999999999</c:v>
                </c:pt>
                <c:pt idx="20">
                  <c:v>2.786</c:v>
                </c:pt>
                <c:pt idx="21">
                  <c:v>2.7280000000000002</c:v>
                </c:pt>
                <c:pt idx="22">
                  <c:v>2.7250000000000001</c:v>
                </c:pt>
                <c:pt idx="23">
                  <c:v>2.7010000000000001</c:v>
                </c:pt>
                <c:pt idx="24">
                  <c:v>2.7429999999999999</c:v>
                </c:pt>
                <c:pt idx="25">
                  <c:v>2.7570000000000001</c:v>
                </c:pt>
                <c:pt idx="26">
                  <c:v>2.726</c:v>
                </c:pt>
                <c:pt idx="27">
                  <c:v>2.718</c:v>
                </c:pt>
                <c:pt idx="28">
                  <c:v>2.722</c:v>
                </c:pt>
                <c:pt idx="29">
                  <c:v>2.7490000000000001</c:v>
                </c:pt>
                <c:pt idx="30">
                  <c:v>2.7349999999999999</c:v>
                </c:pt>
                <c:pt idx="31">
                  <c:v>2.7829999999999999</c:v>
                </c:pt>
                <c:pt idx="32">
                  <c:v>2.7450000000000001</c:v>
                </c:pt>
                <c:pt idx="33">
                  <c:v>2.7040000000000002</c:v>
                </c:pt>
                <c:pt idx="34">
                  <c:v>2.6819999999999999</c:v>
                </c:pt>
                <c:pt idx="35">
                  <c:v>2.6819999999999999</c:v>
                </c:pt>
                <c:pt idx="36">
                  <c:v>2.7210000000000001</c:v>
                </c:pt>
                <c:pt idx="37">
                  <c:v>2.7229999999999999</c:v>
                </c:pt>
                <c:pt idx="38">
                  <c:v>2.694</c:v>
                </c:pt>
                <c:pt idx="39">
                  <c:v>2.7320000000000002</c:v>
                </c:pt>
                <c:pt idx="40">
                  <c:v>2.819</c:v>
                </c:pt>
                <c:pt idx="41">
                  <c:v>2.8340000000000001</c:v>
                </c:pt>
                <c:pt idx="42">
                  <c:v>2.8170000000000002</c:v>
                </c:pt>
                <c:pt idx="43">
                  <c:v>2.806</c:v>
                </c:pt>
                <c:pt idx="44">
                  <c:v>2.8650000000000002</c:v>
                </c:pt>
                <c:pt idx="45">
                  <c:v>2.8919999999999999</c:v>
                </c:pt>
                <c:pt idx="46">
                  <c:v>2.8759999999999999</c:v>
                </c:pt>
                <c:pt idx="47">
                  <c:v>2.8559999999999999</c:v>
                </c:pt>
                <c:pt idx="48">
                  <c:v>2.9580000000000002</c:v>
                </c:pt>
                <c:pt idx="49">
                  <c:v>2.98</c:v>
                </c:pt>
                <c:pt idx="50">
                  <c:v>2.9820000000000002</c:v>
                </c:pt>
                <c:pt idx="51">
                  <c:v>3.052</c:v>
                </c:pt>
                <c:pt idx="52">
                  <c:v>3.07</c:v>
                </c:pt>
                <c:pt idx="53">
                  <c:v>3.089</c:v>
                </c:pt>
                <c:pt idx="54">
                  <c:v>3.1040000000000001</c:v>
                </c:pt>
                <c:pt idx="55">
                  <c:v>3.11</c:v>
                </c:pt>
                <c:pt idx="56">
                  <c:v>3.101</c:v>
                </c:pt>
                <c:pt idx="57">
                  <c:v>3.1320000000000001</c:v>
                </c:pt>
                <c:pt idx="58">
                  <c:v>3.14</c:v>
                </c:pt>
                <c:pt idx="59">
                  <c:v>3.1890000000000001</c:v>
                </c:pt>
                <c:pt idx="60">
                  <c:v>3.383</c:v>
                </c:pt>
                <c:pt idx="61">
                  <c:v>3.52</c:v>
                </c:pt>
                <c:pt idx="62">
                  <c:v>3.5670000000000002</c:v>
                </c:pt>
                <c:pt idx="63">
                  <c:v>3.5619999999999998</c:v>
                </c:pt>
                <c:pt idx="64">
                  <c:v>3.5960000000000001</c:v>
                </c:pt>
                <c:pt idx="65">
                  <c:v>3.6840000000000002</c:v>
                </c:pt>
                <c:pt idx="66">
                  <c:v>3.7909999999999999</c:v>
                </c:pt>
                <c:pt idx="67">
                  <c:v>3.8439999999999999</c:v>
                </c:pt>
                <c:pt idx="68">
                  <c:v>3.879</c:v>
                </c:pt>
                <c:pt idx="69">
                  <c:v>3.9630000000000001</c:v>
                </c:pt>
                <c:pt idx="70">
                  <c:v>3.9649999999999999</c:v>
                </c:pt>
                <c:pt idx="71">
                  <c:v>3.96</c:v>
                </c:pt>
                <c:pt idx="72">
                  <c:v>3.8490000000000002</c:v>
                </c:pt>
                <c:pt idx="73">
                  <c:v>3.794</c:v>
                </c:pt>
                <c:pt idx="74">
                  <c:v>3.7810000000000001</c:v>
                </c:pt>
                <c:pt idx="75">
                  <c:v>3.7130000000000001</c:v>
                </c:pt>
                <c:pt idx="76">
                  <c:v>3.6520000000000001</c:v>
                </c:pt>
                <c:pt idx="77">
                  <c:v>3.5739999999999998</c:v>
                </c:pt>
                <c:pt idx="78">
                  <c:v>3.5790000000000002</c:v>
                </c:pt>
                <c:pt idx="79">
                  <c:v>3.641</c:v>
                </c:pt>
                <c:pt idx="80">
                  <c:v>3.6819999999999999</c:v>
                </c:pt>
                <c:pt idx="81">
                  <c:v>3.6989999999999998</c:v>
                </c:pt>
                <c:pt idx="82">
                  <c:v>3.7109999999999999</c:v>
                </c:pt>
                <c:pt idx="83">
                  <c:v>3.6739999999999999</c:v>
                </c:pt>
                <c:pt idx="84">
                  <c:v>3.6040000000000001</c:v>
                </c:pt>
                <c:pt idx="85">
                  <c:v>3.581</c:v>
                </c:pt>
                <c:pt idx="86">
                  <c:v>3.6269999999999998</c:v>
                </c:pt>
                <c:pt idx="87">
                  <c:v>3.6739999999999999</c:v>
                </c:pt>
                <c:pt idx="88">
                  <c:v>3.661</c:v>
                </c:pt>
                <c:pt idx="89">
                  <c:v>3.601</c:v>
                </c:pt>
                <c:pt idx="90">
                  <c:v>3.5089999999999999</c:v>
                </c:pt>
                <c:pt idx="91">
                  <c:v>3.4329999999999998</c:v>
                </c:pt>
                <c:pt idx="92">
                  <c:v>3.4169999999999998</c:v>
                </c:pt>
                <c:pt idx="93">
                  <c:v>3.476</c:v>
                </c:pt>
                <c:pt idx="94">
                  <c:v>3.4620000000000002</c:v>
                </c:pt>
                <c:pt idx="95">
                  <c:v>3.452</c:v>
                </c:pt>
                <c:pt idx="96">
                  <c:v>3.4239999999999999</c:v>
                </c:pt>
                <c:pt idx="97">
                  <c:v>3.4359999999999999</c:v>
                </c:pt>
                <c:pt idx="98">
                  <c:v>3.3679999999999999</c:v>
                </c:pt>
                <c:pt idx="99">
                  <c:v>3.3069999999999999</c:v>
                </c:pt>
                <c:pt idx="100">
                  <c:v>3.29</c:v>
                </c:pt>
                <c:pt idx="101">
                  <c:v>3.286</c:v>
                </c:pt>
                <c:pt idx="102">
                  <c:v>3.2290000000000001</c:v>
                </c:pt>
                <c:pt idx="103">
                  <c:v>3.258</c:v>
                </c:pt>
                <c:pt idx="104">
                  <c:v>3.2989999999999999</c:v>
                </c:pt>
                <c:pt idx="105">
                  <c:v>3.3820000000000001</c:v>
                </c:pt>
                <c:pt idx="106">
                  <c:v>3.391</c:v>
                </c:pt>
                <c:pt idx="107">
                  <c:v>3.3889999999999998</c:v>
                </c:pt>
                <c:pt idx="108">
                  <c:v>3.4390000000000001</c:v>
                </c:pt>
                <c:pt idx="109">
                  <c:v>3.4820000000000002</c:v>
                </c:pt>
                <c:pt idx="110">
                  <c:v>3.5230000000000001</c:v>
                </c:pt>
                <c:pt idx="111">
                  <c:v>3.5910000000000002</c:v>
                </c:pt>
                <c:pt idx="112">
                  <c:v>3.7210000000000001</c:v>
                </c:pt>
                <c:pt idx="113">
                  <c:v>3.7930000000000001</c:v>
                </c:pt>
                <c:pt idx="114">
                  <c:v>3.8290000000000002</c:v>
                </c:pt>
                <c:pt idx="115">
                  <c:v>3.867</c:v>
                </c:pt>
                <c:pt idx="116">
                  <c:v>3.9180000000000001</c:v>
                </c:pt>
                <c:pt idx="117">
                  <c:v>3.9409999999999998</c:v>
                </c:pt>
                <c:pt idx="118">
                  <c:v>3.9390000000000001</c:v>
                </c:pt>
                <c:pt idx="119">
                  <c:v>3.9220000000000002</c:v>
                </c:pt>
                <c:pt idx="120">
                  <c:v>3.87</c:v>
                </c:pt>
                <c:pt idx="121">
                  <c:v>3.83</c:v>
                </c:pt>
                <c:pt idx="122">
                  <c:v>3.79</c:v>
                </c:pt>
                <c:pt idx="123">
                  <c:v>3.754</c:v>
                </c:pt>
                <c:pt idx="124">
                  <c:v>3.714</c:v>
                </c:pt>
                <c:pt idx="125">
                  <c:v>3.669</c:v>
                </c:pt>
                <c:pt idx="126">
                  <c:v>3.6120000000000001</c:v>
                </c:pt>
                <c:pt idx="127">
                  <c:v>3.5720000000000001</c:v>
                </c:pt>
                <c:pt idx="128">
                  <c:v>3.5329999999999999</c:v>
                </c:pt>
                <c:pt idx="129">
                  <c:v>3.4369999999999998</c:v>
                </c:pt>
                <c:pt idx="130">
                  <c:v>3.3559999999999999</c:v>
                </c:pt>
                <c:pt idx="131">
                  <c:v>3.411</c:v>
                </c:pt>
                <c:pt idx="132">
                  <c:v>3.427</c:v>
                </c:pt>
                <c:pt idx="133">
                  <c:v>3.4940000000000002</c:v>
                </c:pt>
                <c:pt idx="134">
                  <c:v>3.508</c:v>
                </c:pt>
                <c:pt idx="135">
                  <c:v>3.645</c:v>
                </c:pt>
                <c:pt idx="136">
                  <c:v>3.7210000000000001</c:v>
                </c:pt>
                <c:pt idx="137">
                  <c:v>3.7440000000000002</c:v>
                </c:pt>
                <c:pt idx="138">
                  <c:v>3.7759999999999998</c:v>
                </c:pt>
                <c:pt idx="139">
                  <c:v>3.843</c:v>
                </c:pt>
                <c:pt idx="140">
                  <c:v>3.847</c:v>
                </c:pt>
                <c:pt idx="141">
                  <c:v>3.8780000000000001</c:v>
                </c:pt>
                <c:pt idx="142">
                  <c:v>3.8260000000000001</c:v>
                </c:pt>
                <c:pt idx="143">
                  <c:v>3.8039999999999998</c:v>
                </c:pt>
                <c:pt idx="144">
                  <c:v>3.85</c:v>
                </c:pt>
                <c:pt idx="145">
                  <c:v>3.819</c:v>
                </c:pt>
                <c:pt idx="146">
                  <c:v>3.6869999999999998</c:v>
                </c:pt>
                <c:pt idx="147">
                  <c:v>3.5680000000000001</c:v>
                </c:pt>
                <c:pt idx="148">
                  <c:v>3.492</c:v>
                </c:pt>
                <c:pt idx="149">
                  <c:v>3.4489999999999998</c:v>
                </c:pt>
                <c:pt idx="150">
                  <c:v>3.4289999999999998</c:v>
                </c:pt>
                <c:pt idx="151">
                  <c:v>3.4369999999999998</c:v>
                </c:pt>
                <c:pt idx="152">
                  <c:v>3.3940000000000001</c:v>
                </c:pt>
                <c:pt idx="153">
                  <c:v>3.3490000000000002</c:v>
                </c:pt>
                <c:pt idx="154">
                  <c:v>3.254</c:v>
                </c:pt>
                <c:pt idx="155">
                  <c:v>3.2570000000000001</c:v>
                </c:pt>
                <c:pt idx="156">
                  <c:v>3.298</c:v>
                </c:pt>
                <c:pt idx="157">
                  <c:v>3.2989999999999999</c:v>
                </c:pt>
                <c:pt idx="158">
                  <c:v>3.3029999999999999</c:v>
                </c:pt>
                <c:pt idx="159">
                  <c:v>3.3149999999999999</c:v>
                </c:pt>
                <c:pt idx="160">
                  <c:v>3.3570000000000002</c:v>
                </c:pt>
                <c:pt idx="161">
                  <c:v>3.5379999999999998</c:v>
                </c:pt>
                <c:pt idx="162">
                  <c:v>3.6110000000000002</c:v>
                </c:pt>
                <c:pt idx="163">
                  <c:v>3.7469999999999999</c:v>
                </c:pt>
                <c:pt idx="164">
                  <c:v>3.7839999999999998</c:v>
                </c:pt>
                <c:pt idx="165">
                  <c:v>3.7589999999999999</c:v>
                </c:pt>
                <c:pt idx="166">
                  <c:v>3.71</c:v>
                </c:pt>
                <c:pt idx="167">
                  <c:v>3.6960000000000002</c:v>
                </c:pt>
                <c:pt idx="168">
                  <c:v>3.68</c:v>
                </c:pt>
                <c:pt idx="169">
                  <c:v>3.645</c:v>
                </c:pt>
                <c:pt idx="170">
                  <c:v>3.6080000000000001</c:v>
                </c:pt>
                <c:pt idx="171">
                  <c:v>3.5419999999999998</c:v>
                </c:pt>
                <c:pt idx="172">
                  <c:v>3.536</c:v>
                </c:pt>
                <c:pt idx="173">
                  <c:v>3.52</c:v>
                </c:pt>
                <c:pt idx="174">
                  <c:v>3.5379999999999998</c:v>
                </c:pt>
                <c:pt idx="175">
                  <c:v>3.6030000000000002</c:v>
                </c:pt>
                <c:pt idx="176">
                  <c:v>3.673</c:v>
                </c:pt>
                <c:pt idx="177">
                  <c:v>3.645</c:v>
                </c:pt>
                <c:pt idx="178">
                  <c:v>3.6459999999999999</c:v>
                </c:pt>
                <c:pt idx="179">
                  <c:v>3.6549999999999998</c:v>
                </c:pt>
                <c:pt idx="180">
                  <c:v>3.6259999999999999</c:v>
                </c:pt>
                <c:pt idx="181">
                  <c:v>3.577</c:v>
                </c:pt>
                <c:pt idx="182">
                  <c:v>3.496</c:v>
                </c:pt>
                <c:pt idx="183">
                  <c:v>3.492</c:v>
                </c:pt>
                <c:pt idx="184">
                  <c:v>3.6389999999999998</c:v>
                </c:pt>
                <c:pt idx="185">
                  <c:v>3.6819999999999999</c:v>
                </c:pt>
                <c:pt idx="186">
                  <c:v>3.6459999999999999</c:v>
                </c:pt>
                <c:pt idx="187">
                  <c:v>3.6320000000000001</c:v>
                </c:pt>
                <c:pt idx="188">
                  <c:v>3.5609999999999999</c:v>
                </c:pt>
                <c:pt idx="189">
                  <c:v>3.55</c:v>
                </c:pt>
                <c:pt idx="190">
                  <c:v>3.552</c:v>
                </c:pt>
                <c:pt idx="191">
                  <c:v>3.6080000000000001</c:v>
                </c:pt>
                <c:pt idx="192">
                  <c:v>3.5870000000000002</c:v>
                </c:pt>
                <c:pt idx="193">
                  <c:v>3.5470000000000002</c:v>
                </c:pt>
                <c:pt idx="194">
                  <c:v>3.4950000000000001</c:v>
                </c:pt>
                <c:pt idx="195">
                  <c:v>3.4249999999999998</c:v>
                </c:pt>
                <c:pt idx="196">
                  <c:v>3.367</c:v>
                </c:pt>
                <c:pt idx="197">
                  <c:v>3.3540000000000001</c:v>
                </c:pt>
                <c:pt idx="198">
                  <c:v>3.36</c:v>
                </c:pt>
                <c:pt idx="199">
                  <c:v>3.294</c:v>
                </c:pt>
                <c:pt idx="200">
                  <c:v>3.2650000000000001</c:v>
                </c:pt>
                <c:pt idx="201">
                  <c:v>3.194</c:v>
                </c:pt>
                <c:pt idx="202">
                  <c:v>3.2189999999999999</c:v>
                </c:pt>
                <c:pt idx="203">
                  <c:v>3.2930000000000001</c:v>
                </c:pt>
                <c:pt idx="204">
                  <c:v>3.2719999999999998</c:v>
                </c:pt>
                <c:pt idx="205">
                  <c:v>3.2690000000000001</c:v>
                </c:pt>
                <c:pt idx="206">
                  <c:v>3.2389999999999999</c:v>
                </c:pt>
                <c:pt idx="207">
                  <c:v>3.2709999999999999</c:v>
                </c:pt>
                <c:pt idx="208">
                  <c:v>3.331</c:v>
                </c:pt>
                <c:pt idx="209">
                  <c:v>3.3319999999999999</c:v>
                </c:pt>
                <c:pt idx="210">
                  <c:v>3.327</c:v>
                </c:pt>
                <c:pt idx="211">
                  <c:v>3.2959999999999998</c:v>
                </c:pt>
                <c:pt idx="212">
                  <c:v>3.2949999999999999</c:v>
                </c:pt>
                <c:pt idx="213">
                  <c:v>3.2919999999999998</c:v>
                </c:pt>
                <c:pt idx="214">
                  <c:v>3.3090000000000002</c:v>
                </c:pt>
                <c:pt idx="215">
                  <c:v>3.38</c:v>
                </c:pt>
                <c:pt idx="216">
                  <c:v>3.444</c:v>
                </c:pt>
                <c:pt idx="217">
                  <c:v>3.4790000000000001</c:v>
                </c:pt>
                <c:pt idx="218">
                  <c:v>3.512</c:v>
                </c:pt>
                <c:pt idx="219">
                  <c:v>3.5470000000000002</c:v>
                </c:pt>
                <c:pt idx="220">
                  <c:v>3.5489999999999999</c:v>
                </c:pt>
                <c:pt idx="221">
                  <c:v>3.5790000000000002</c:v>
                </c:pt>
                <c:pt idx="222">
                  <c:v>3.5960000000000001</c:v>
                </c:pt>
                <c:pt idx="223">
                  <c:v>3.6509999999999998</c:v>
                </c:pt>
                <c:pt idx="224">
                  <c:v>3.6829999999999998</c:v>
                </c:pt>
                <c:pt idx="225">
                  <c:v>3.7130000000000001</c:v>
                </c:pt>
                <c:pt idx="226">
                  <c:v>3.6840000000000002</c:v>
                </c:pt>
                <c:pt idx="227">
                  <c:v>3.6680000000000001</c:v>
                </c:pt>
                <c:pt idx="228">
                  <c:v>3.665</c:v>
                </c:pt>
                <c:pt idx="229">
                  <c:v>3.6739999999999999</c:v>
                </c:pt>
                <c:pt idx="230">
                  <c:v>3.69</c:v>
                </c:pt>
                <c:pt idx="231">
                  <c:v>3.6739999999999999</c:v>
                </c:pt>
                <c:pt idx="232">
                  <c:v>3.6859999999999999</c:v>
                </c:pt>
                <c:pt idx="233">
                  <c:v>3.7040000000000002</c:v>
                </c:pt>
                <c:pt idx="234">
                  <c:v>3.7040000000000002</c:v>
                </c:pt>
                <c:pt idx="235">
                  <c:v>3.6779999999999999</c:v>
                </c:pt>
                <c:pt idx="236">
                  <c:v>3.6349999999999998</c:v>
                </c:pt>
                <c:pt idx="237">
                  <c:v>3.593</c:v>
                </c:pt>
                <c:pt idx="238">
                  <c:v>3.5390000000000001</c:v>
                </c:pt>
                <c:pt idx="239">
                  <c:v>3.5150000000000001</c:v>
                </c:pt>
                <c:pt idx="240">
                  <c:v>3.5049999999999999</c:v>
                </c:pt>
                <c:pt idx="241">
                  <c:v>3.472</c:v>
                </c:pt>
                <c:pt idx="242">
                  <c:v>3.4540000000000002</c:v>
                </c:pt>
                <c:pt idx="243">
                  <c:v>3.4590000000000001</c:v>
                </c:pt>
                <c:pt idx="244">
                  <c:v>3.4569999999999999</c:v>
                </c:pt>
                <c:pt idx="245">
                  <c:v>3.4079999999999999</c:v>
                </c:pt>
                <c:pt idx="246">
                  <c:v>3.3530000000000002</c:v>
                </c:pt>
                <c:pt idx="247">
                  <c:v>3.3540000000000001</c:v>
                </c:pt>
                <c:pt idx="248">
                  <c:v>3.2989999999999999</c:v>
                </c:pt>
                <c:pt idx="249">
                  <c:v>3.2069999999999999</c:v>
                </c:pt>
                <c:pt idx="250">
                  <c:v>3.12</c:v>
                </c:pt>
                <c:pt idx="251">
                  <c:v>3.056</c:v>
                </c:pt>
                <c:pt idx="252">
                  <c:v>2.9929999999999999</c:v>
                </c:pt>
                <c:pt idx="253">
                  <c:v>2.9409999999999998</c:v>
                </c:pt>
                <c:pt idx="254">
                  <c:v>2.8940000000000001</c:v>
                </c:pt>
                <c:pt idx="255">
                  <c:v>2.8210000000000002</c:v>
                </c:pt>
                <c:pt idx="256">
                  <c:v>2.778</c:v>
                </c:pt>
                <c:pt idx="257">
                  <c:v>2.6789999999999998</c:v>
                </c:pt>
                <c:pt idx="258">
                  <c:v>2.5539999999999998</c:v>
                </c:pt>
                <c:pt idx="259">
                  <c:v>2.403</c:v>
                </c:pt>
                <c:pt idx="260">
                  <c:v>2.2989999999999999</c:v>
                </c:pt>
                <c:pt idx="261">
                  <c:v>2.214</c:v>
                </c:pt>
                <c:pt idx="262">
                  <c:v>2.1389999999999998</c:v>
                </c:pt>
                <c:pt idx="263">
                  <c:v>2.0659999999999998</c:v>
                </c:pt>
                <c:pt idx="264">
                  <c:v>2.044</c:v>
                </c:pt>
                <c:pt idx="265">
                  <c:v>2.0680000000000001</c:v>
                </c:pt>
                <c:pt idx="266">
                  <c:v>2.1909999999999998</c:v>
                </c:pt>
                <c:pt idx="267">
                  <c:v>2.274</c:v>
                </c:pt>
                <c:pt idx="268">
                  <c:v>2.3319999999999999</c:v>
                </c:pt>
                <c:pt idx="269">
                  <c:v>2.4729999999999999</c:v>
                </c:pt>
                <c:pt idx="270">
                  <c:v>2.4870000000000001</c:v>
                </c:pt>
                <c:pt idx="271">
                  <c:v>2.4529999999999998</c:v>
                </c:pt>
                <c:pt idx="272">
                  <c:v>2.4569999999999999</c:v>
                </c:pt>
                <c:pt idx="273">
                  <c:v>2.448</c:v>
                </c:pt>
                <c:pt idx="274">
                  <c:v>2.4129999999999998</c:v>
                </c:pt>
                <c:pt idx="275">
                  <c:v>2.4079999999999999</c:v>
                </c:pt>
                <c:pt idx="276">
                  <c:v>2.4849999999999999</c:v>
                </c:pt>
                <c:pt idx="277">
                  <c:v>2.57</c:v>
                </c:pt>
                <c:pt idx="278">
                  <c:v>2.6640000000000001</c:v>
                </c:pt>
                <c:pt idx="279">
                  <c:v>2.6909999999999998</c:v>
                </c:pt>
                <c:pt idx="280">
                  <c:v>2.7440000000000002</c:v>
                </c:pt>
                <c:pt idx="281">
                  <c:v>2.774</c:v>
                </c:pt>
                <c:pt idx="282">
                  <c:v>2.78</c:v>
                </c:pt>
                <c:pt idx="283">
                  <c:v>2.78</c:v>
                </c:pt>
                <c:pt idx="284">
                  <c:v>2.835</c:v>
                </c:pt>
                <c:pt idx="285">
                  <c:v>2.8119999999999998</c:v>
                </c:pt>
                <c:pt idx="286">
                  <c:v>2.8010000000000002</c:v>
                </c:pt>
                <c:pt idx="287">
                  <c:v>2.7930000000000001</c:v>
                </c:pt>
                <c:pt idx="288">
                  <c:v>2.8340000000000001</c:v>
                </c:pt>
                <c:pt idx="289">
                  <c:v>2.802</c:v>
                </c:pt>
                <c:pt idx="290">
                  <c:v>2.7450000000000001</c:v>
                </c:pt>
                <c:pt idx="291">
                  <c:v>2.6890000000000001</c:v>
                </c:pt>
                <c:pt idx="292">
                  <c:v>2.629</c:v>
                </c:pt>
                <c:pt idx="293">
                  <c:v>2.7160000000000002</c:v>
                </c:pt>
                <c:pt idx="294">
                  <c:v>2.637</c:v>
                </c:pt>
                <c:pt idx="295">
                  <c:v>2.5099999999999998</c:v>
                </c:pt>
                <c:pt idx="296">
                  <c:v>2.4369999999999998</c:v>
                </c:pt>
                <c:pt idx="297">
                  <c:v>2.375</c:v>
                </c:pt>
                <c:pt idx="298">
                  <c:v>2.327</c:v>
                </c:pt>
                <c:pt idx="299">
                  <c:v>2.3220000000000001</c:v>
                </c:pt>
                <c:pt idx="300">
                  <c:v>2.3180000000000001</c:v>
                </c:pt>
                <c:pt idx="301">
                  <c:v>2.3370000000000002</c:v>
                </c:pt>
                <c:pt idx="302">
                  <c:v>2.2770000000000001</c:v>
                </c:pt>
                <c:pt idx="303">
                  <c:v>2.2280000000000002</c:v>
                </c:pt>
                <c:pt idx="304">
                  <c:v>2.2240000000000002</c:v>
                </c:pt>
                <c:pt idx="305">
                  <c:v>2.2349999999999999</c:v>
                </c:pt>
                <c:pt idx="306">
                  <c:v>2.1779999999999999</c:v>
                </c:pt>
                <c:pt idx="307">
                  <c:v>2.0939999999999999</c:v>
                </c:pt>
                <c:pt idx="308">
                  <c:v>2.0590000000000002</c:v>
                </c:pt>
                <c:pt idx="309">
                  <c:v>2.0529999999999999</c:v>
                </c:pt>
                <c:pt idx="310">
                  <c:v>2.0369999999999999</c:v>
                </c:pt>
                <c:pt idx="311">
                  <c:v>2.0259999999999998</c:v>
                </c:pt>
                <c:pt idx="312">
                  <c:v>2.0339999999999998</c:v>
                </c:pt>
                <c:pt idx="313">
                  <c:v>2.028</c:v>
                </c:pt>
                <c:pt idx="314">
                  <c:v>1.996</c:v>
                </c:pt>
                <c:pt idx="315">
                  <c:v>1.9139999999999999</c:v>
                </c:pt>
                <c:pt idx="316">
                  <c:v>1.8560000000000001</c:v>
                </c:pt>
                <c:pt idx="317">
                  <c:v>1.8220000000000001</c:v>
                </c:pt>
                <c:pt idx="318">
                  <c:v>1.7589999999999999</c:v>
                </c:pt>
                <c:pt idx="319">
                  <c:v>1.724</c:v>
                </c:pt>
                <c:pt idx="320">
                  <c:v>1.73</c:v>
                </c:pt>
                <c:pt idx="321">
                  <c:v>1.7829999999999999</c:v>
                </c:pt>
                <c:pt idx="322">
                  <c:v>1.841</c:v>
                </c:pt>
                <c:pt idx="323">
                  <c:v>1.9610000000000001</c:v>
                </c:pt>
                <c:pt idx="324">
                  <c:v>2.0070000000000001</c:v>
                </c:pt>
                <c:pt idx="325">
                  <c:v>2.0659999999999998</c:v>
                </c:pt>
                <c:pt idx="326">
                  <c:v>2.0830000000000002</c:v>
                </c:pt>
                <c:pt idx="327">
                  <c:v>2.069</c:v>
                </c:pt>
                <c:pt idx="328">
                  <c:v>2.137</c:v>
                </c:pt>
                <c:pt idx="329">
                  <c:v>2.1619999999999999</c:v>
                </c:pt>
                <c:pt idx="330">
                  <c:v>2.2400000000000002</c:v>
                </c:pt>
                <c:pt idx="331">
                  <c:v>2.2200000000000002</c:v>
                </c:pt>
                <c:pt idx="332">
                  <c:v>2.242</c:v>
                </c:pt>
                <c:pt idx="333">
                  <c:v>2.2999999999999998</c:v>
                </c:pt>
                <c:pt idx="334">
                  <c:v>2.339</c:v>
                </c:pt>
                <c:pt idx="335">
                  <c:v>2.3809999999999998</c:v>
                </c:pt>
                <c:pt idx="336">
                  <c:v>2.399</c:v>
                </c:pt>
                <c:pt idx="337">
                  <c:v>2.3530000000000002</c:v>
                </c:pt>
                <c:pt idx="338">
                  <c:v>2.3290000000000002</c:v>
                </c:pt>
                <c:pt idx="339">
                  <c:v>2.2909999999999999</c:v>
                </c:pt>
                <c:pt idx="340">
                  <c:v>2.2530000000000001</c:v>
                </c:pt>
                <c:pt idx="341">
                  <c:v>2.23</c:v>
                </c:pt>
                <c:pt idx="342">
                  <c:v>2.1819999999999999</c:v>
                </c:pt>
                <c:pt idx="343">
                  <c:v>2.1589999999999998</c:v>
                </c:pt>
                <c:pt idx="344">
                  <c:v>2.15</c:v>
                </c:pt>
                <c:pt idx="345">
                  <c:v>2.149</c:v>
                </c:pt>
                <c:pt idx="346">
                  <c:v>2.1930000000000001</c:v>
                </c:pt>
                <c:pt idx="347">
                  <c:v>2.2370000000000001</c:v>
                </c:pt>
                <c:pt idx="348">
                  <c:v>2.2229999999999999</c:v>
                </c:pt>
                <c:pt idx="349">
                  <c:v>2.202</c:v>
                </c:pt>
                <c:pt idx="350">
                  <c:v>2.2250000000000001</c:v>
                </c:pt>
                <c:pt idx="351">
                  <c:v>2.2240000000000002</c:v>
                </c:pt>
                <c:pt idx="352">
                  <c:v>2.2450000000000001</c:v>
                </c:pt>
                <c:pt idx="353">
                  <c:v>2.2719999999999998</c:v>
                </c:pt>
                <c:pt idx="354">
                  <c:v>2.2570000000000001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716920"/>
        <c:axId val="423717312"/>
      </c:lineChart>
      <c:dateAx>
        <c:axId val="423716920"/>
        <c:scaling>
          <c:orientation val="minMax"/>
        </c:scaling>
        <c:delete val="0"/>
        <c:axPos val="b"/>
        <c:numFmt formatCode="mm/dd/yy;@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17312"/>
        <c:crosses val="autoZero"/>
        <c:auto val="0"/>
        <c:lblOffset val="100"/>
        <c:baseTimeUnit val="days"/>
        <c:majorUnit val="4"/>
        <c:majorTimeUnit val="months"/>
      </c:dateAx>
      <c:valAx>
        <c:axId val="423717312"/>
        <c:scaling>
          <c:orientation val="minMax"/>
          <c:max val="4.2"/>
          <c:min val="1.7000000000000002"/>
        </c:scaling>
        <c:delete val="0"/>
        <c:axPos val="l"/>
        <c:majorGridlines/>
        <c:numFmt formatCode="\$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16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679569631355644E-2"/>
          <c:y val="1.4195812732710736E-2"/>
          <c:w val="0.91738734538793965"/>
          <c:h val="0.85995465671308957"/>
        </c:manualLayout>
      </c:layout>
      <c:barChart>
        <c:barDir val="col"/>
        <c:grouping val="clustered"/>
        <c:varyColors val="0"/>
        <c:ser>
          <c:idx val="0"/>
          <c:order val="0"/>
          <c:tx>
            <c:v>Consumption spending</c:v>
          </c:tx>
          <c:spPr>
            <a:solidFill>
              <a:schemeClr val="accent1"/>
            </a:solidFill>
            <a:ln w="50800">
              <a:solidFill>
                <a:schemeClr val="accent1"/>
              </a:solidFill>
              <a:miter lim="800000"/>
            </a:ln>
          </c:spPr>
          <c:invertIfNegative val="0"/>
          <c:dPt>
            <c:idx val="31"/>
            <c:invertIfNegative val="0"/>
            <c:bubble3D val="0"/>
          </c:dPt>
          <c:dPt>
            <c:idx val="32"/>
            <c:invertIfNegative val="0"/>
            <c:bubble3D val="0"/>
          </c:dPt>
          <c:dPt>
            <c:idx val="33"/>
            <c:invertIfNegative val="0"/>
            <c:bubble3D val="0"/>
          </c:dPt>
          <c:dPt>
            <c:idx val="34"/>
            <c:invertIfNegative val="0"/>
            <c:bubble3D val="0"/>
          </c:dPt>
          <c:dPt>
            <c:idx val="35"/>
            <c:invertIfNegative val="0"/>
            <c:bubble3D val="0"/>
          </c:dPt>
          <c:dPt>
            <c:idx val="3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3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508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Sheet1!$AM$249:$AM$292</c:f>
              <c:numCache>
                <c:formatCode>0.0%</c:formatCode>
                <c:ptCount val="44"/>
                <c:pt idx="0">
                  <c:v>2.1049665942204417E-2</c:v>
                </c:pt>
                <c:pt idx="1">
                  <c:v>1.3572622538961087E-2</c:v>
                </c:pt>
                <c:pt idx="2">
                  <c:v>1.7796221295612938E-2</c:v>
                </c:pt>
                <c:pt idx="3">
                  <c:v>5.00536288880886E-3</c:v>
                </c:pt>
                <c:pt idx="4">
                  <c:v>-8.2524945942189978E-3</c:v>
                </c:pt>
                <c:pt idx="5">
                  <c:v>6.7190140145113354E-3</c:v>
                </c:pt>
                <c:pt idx="6">
                  <c:v>-2.8894908661526421E-2</c:v>
                </c:pt>
                <c:pt idx="7">
                  <c:v>-4.8135450920030638E-2</c:v>
                </c:pt>
                <c:pt idx="8">
                  <c:v>-1.3718170505934E-2</c:v>
                </c:pt>
                <c:pt idx="9">
                  <c:v>-1.8028992569131295E-2</c:v>
                </c:pt>
                <c:pt idx="10">
                  <c:v>2.4269864578234622E-2</c:v>
                </c:pt>
                <c:pt idx="11">
                  <c:v>-4.4598059984405432E-4</c:v>
                </c:pt>
                <c:pt idx="12">
                  <c:v>2.1450004054821774E-2</c:v>
                </c:pt>
                <c:pt idx="13">
                  <c:v>3.2547868961553143E-2</c:v>
                </c:pt>
                <c:pt idx="14">
                  <c:v>2.5884141462634312E-2</c:v>
                </c:pt>
                <c:pt idx="15">
                  <c:v>4.094165813715455E-2</c:v>
                </c:pt>
                <c:pt idx="16">
                  <c:v>2.0066692241862659E-2</c:v>
                </c:pt>
                <c:pt idx="17">
                  <c:v>8.0649107868183204E-3</c:v>
                </c:pt>
                <c:pt idx="18">
                  <c:v>1.7386717719800344E-2</c:v>
                </c:pt>
                <c:pt idx="19">
                  <c:v>1.3460154441655887E-2</c:v>
                </c:pt>
                <c:pt idx="20">
                  <c:v>2.4116004962779439E-2</c:v>
                </c:pt>
                <c:pt idx="21">
                  <c:v>6.7829270642645201E-3</c:v>
                </c:pt>
                <c:pt idx="22">
                  <c:v>1.0580382047977222E-2</c:v>
                </c:pt>
                <c:pt idx="23">
                  <c:v>1.1166431634385842E-2</c:v>
                </c:pt>
                <c:pt idx="24">
                  <c:v>1.8788504955419793E-2</c:v>
                </c:pt>
                <c:pt idx="25">
                  <c:v>8.2267693743276679E-3</c:v>
                </c:pt>
                <c:pt idx="26">
                  <c:v>1.8700291716949317E-2</c:v>
                </c:pt>
                <c:pt idx="27">
                  <c:v>3.3708183976317398E-2</c:v>
                </c:pt>
                <c:pt idx="28">
                  <c:v>1.8982949109939241E-2</c:v>
                </c:pt>
                <c:pt idx="29">
                  <c:v>2.5000000000000001E-2</c:v>
                </c:pt>
                <c:pt idx="30">
                  <c:v>3.684351678026148E-2</c:v>
                </c:pt>
                <c:pt idx="31">
                  <c:v>4.3999999999999997E-2</c:v>
                </c:pt>
                <c:pt idx="32">
                  <c:v>2.3920843753397848E-2</c:v>
                </c:pt>
                <c:pt idx="33">
                  <c:v>3.5999999999999997E-2</c:v>
                </c:pt>
                <c:pt idx="34">
                  <c:v>0.03</c:v>
                </c:pt>
                <c:pt idx="35">
                  <c:v>2.2530406275819665E-2</c:v>
                </c:pt>
                <c:pt idx="36">
                  <c:v>1.6220084280830601E-2</c:v>
                </c:pt>
                <c:pt idx="37">
                  <c:v>4.3999999999999997E-2</c:v>
                </c:pt>
                <c:pt idx="38">
                  <c:v>3.0851193481553831E-2</c:v>
                </c:pt>
                <c:pt idx="39">
                  <c:v>2.5570145127850726E-2</c:v>
                </c:pt>
                <c:pt idx="40">
                  <c:v>2.4721030042918455E-2</c:v>
                </c:pt>
                <c:pt idx="41">
                  <c:v>2.4910424842177103E-2</c:v>
                </c:pt>
                <c:pt idx="42">
                  <c:v>2.4417125900805425E-2</c:v>
                </c:pt>
                <c:pt idx="43">
                  <c:v>2.4268981208393024E-2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718096"/>
        <c:axId val="423718488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Sheet1!$AN$249:$AN$292</c:f>
              <c:numCache>
                <c:formatCode>0.0%</c:formatCode>
                <c:ptCount val="44"/>
                <c:pt idx="0">
                  <c:v>2.687785223862188E-2</c:v>
                </c:pt>
                <c:pt idx="1">
                  <c:v>2.490542889275129E-2</c:v>
                </c:pt>
                <c:pt idx="2">
                  <c:v>2.3490308087943848E-2</c:v>
                </c:pt>
                <c:pt idx="3">
                  <c:v>1.4428881912581466E-2</c:v>
                </c:pt>
                <c:pt idx="4">
                  <c:v>7.0365439859068199E-3</c:v>
                </c:pt>
                <c:pt idx="5">
                  <c:v>5.3169203758752738E-3</c:v>
                </c:pt>
                <c:pt idx="6">
                  <c:v>-6.3659476423152143E-3</c:v>
                </c:pt>
                <c:pt idx="7">
                  <c:v>-1.9550080342795786E-2</c:v>
                </c:pt>
                <c:pt idx="8">
                  <c:v>-2.0892555411986952E-2</c:v>
                </c:pt>
                <c:pt idx="9">
                  <c:v>-2.6940136337927547E-2</c:v>
                </c:pt>
                <c:pt idx="10">
                  <c:v>-1.3912904418746512E-2</c:v>
                </c:pt>
                <c:pt idx="11">
                  <c:v>-2.0132123382602864E-3</c:v>
                </c:pt>
                <c:pt idx="12">
                  <c:v>6.7913265927641879E-3</c:v>
                </c:pt>
                <c:pt idx="13">
                  <c:v>1.9579050416054823E-2</c:v>
                </c:pt>
                <c:pt idx="14">
                  <c:v>1.998803961118608E-2</c:v>
                </c:pt>
                <c:pt idx="15">
                  <c:v>3.054294055632158E-2</c:v>
                </c:pt>
                <c:pt idx="16">
                  <c:v>3.0188450951329403E-2</c:v>
                </c:pt>
                <c:pt idx="17">
                  <c:v>2.3933829412706144E-2</c:v>
                </c:pt>
                <c:pt idx="18">
                  <c:v>2.1772614800608197E-2</c:v>
                </c:pt>
                <c:pt idx="19">
                  <c:v>1.4823777062983731E-2</c:v>
                </c:pt>
                <c:pt idx="20">
                  <c:v>1.5845983694003155E-2</c:v>
                </c:pt>
                <c:pt idx="21">
                  <c:v>1.5521064301552069E-2</c:v>
                </c:pt>
                <c:pt idx="22">
                  <c:v>1.3800548520744551E-2</c:v>
                </c:pt>
                <c:pt idx="23">
                  <c:v>1.3221153846153988E-2</c:v>
                </c:pt>
                <c:pt idx="24">
                  <c:v>1.1879757202042516E-2</c:v>
                </c:pt>
                <c:pt idx="25">
                  <c:v>1.2244387588249934E-2</c:v>
                </c:pt>
                <c:pt idx="26">
                  <c:v>1.4293799944359704E-2</c:v>
                </c:pt>
                <c:pt idx="27">
                  <c:v>1.9993877472926948E-2</c:v>
                </c:pt>
                <c:pt idx="28">
                  <c:v>2.0043228626110472E-2</c:v>
                </c:pt>
                <c:pt idx="29">
                  <c:v>2.7499311091895556E-2</c:v>
                </c:pt>
                <c:pt idx="30">
                  <c:v>3.213816193926089E-2</c:v>
                </c:pt>
                <c:pt idx="31">
                  <c:v>3.5095946427566416E-2</c:v>
                </c:pt>
                <c:pt idx="32">
                  <c:v>3.6367709655738878E-2</c:v>
                </c:pt>
                <c:pt idx="33">
                  <c:v>3.4032164094217388E-2</c:v>
                </c:pt>
                <c:pt idx="34">
                  <c:v>3.1430692116669261E-2</c:v>
                </c:pt>
                <c:pt idx="35">
                  <c:v>2.563335870392516E-2</c:v>
                </c:pt>
                <c:pt idx="36">
                  <c:v>2.3670557717250424E-2</c:v>
                </c:pt>
                <c:pt idx="37">
                  <c:v>2.7376065394900447E-2</c:v>
                </c:pt>
                <c:pt idx="38">
                  <c:v>2.8438418962499701E-2</c:v>
                </c:pt>
                <c:pt idx="39">
                  <c:v>2.9215587536331817E-2</c:v>
                </c:pt>
                <c:pt idx="40">
                  <c:v>3.1394080174567913E-2</c:v>
                </c:pt>
                <c:pt idx="41">
                  <c:v>2.6777164545502059E-2</c:v>
                </c:pt>
                <c:pt idx="42">
                  <c:v>2.5138217000691084E-2</c:v>
                </c:pt>
                <c:pt idx="43">
                  <c:v>2.4806866952789698E-2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718096"/>
        <c:axId val="423718488"/>
      </c:lineChart>
      <c:catAx>
        <c:axId val="42371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18488"/>
        <c:crosses val="autoZero"/>
        <c:auto val="1"/>
        <c:lblAlgn val="ctr"/>
        <c:lblOffset val="100"/>
        <c:noMultiLvlLbl val="0"/>
      </c:catAx>
      <c:valAx>
        <c:axId val="423718488"/>
        <c:scaling>
          <c:orientation val="minMax"/>
          <c:max val="0.05"/>
          <c:min val="-6.0000000000000032E-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18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991626839167731"/>
          <c:y val="0.74300769089910268"/>
          <c:w val="0.33550979521965024"/>
          <c:h val="8.9937587743392541E-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67440492352249E-2"/>
          <c:y val="1.238387352743698E-2"/>
          <c:w val="0.91354477780794652"/>
          <c:h val="0.88354925837758658"/>
        </c:manualLayout>
      </c:layout>
      <c:lineChart>
        <c:grouping val="standard"/>
        <c:varyColors val="0"/>
        <c:ser>
          <c:idx val="1"/>
          <c:order val="0"/>
          <c:tx>
            <c:v>Existing Homes (L)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 w="38100"/>
            </c:spPr>
            <c:trendlineType val="linear"/>
            <c:dispRSqr val="0"/>
            <c:dispEq val="0"/>
          </c:trendline>
          <c:cat>
            <c:numRef>
              <c:f>Sales!$A$18:$A$122</c:f>
              <c:numCache>
                <c:formatCode>mmm\ yyyy</c:formatCode>
                <c:ptCount val="10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40034</c:v>
                </c:pt>
                <c:pt idx="20">
                  <c:v>40057</c:v>
                </c:pt>
                <c:pt idx="21">
                  <c:v>40088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</c:numCache>
            </c:numRef>
          </c:cat>
          <c:val>
            <c:numRef>
              <c:f>Sales!$B$18:$B$125</c:f>
              <c:numCache>
                <c:formatCode>#,##0</c:formatCode>
                <c:ptCount val="108"/>
                <c:pt idx="0">
                  <c:v>4170000</c:v>
                </c:pt>
                <c:pt idx="1">
                  <c:v>4120000</c:v>
                </c:pt>
                <c:pt idx="2">
                  <c:v>4160000</c:v>
                </c:pt>
                <c:pt idx="3">
                  <c:v>4110000</c:v>
                </c:pt>
                <c:pt idx="4">
                  <c:v>4140000</c:v>
                </c:pt>
                <c:pt idx="5">
                  <c:v>4090000</c:v>
                </c:pt>
                <c:pt idx="6">
                  <c:v>4150000</c:v>
                </c:pt>
                <c:pt idx="7">
                  <c:v>4190000</c:v>
                </c:pt>
                <c:pt idx="8">
                  <c:v>4270000</c:v>
                </c:pt>
                <c:pt idx="9">
                  <c:v>4090000</c:v>
                </c:pt>
                <c:pt idx="10">
                  <c:v>3770000</c:v>
                </c:pt>
                <c:pt idx="11">
                  <c:v>4010000</c:v>
                </c:pt>
                <c:pt idx="12">
                  <c:v>3840000</c:v>
                </c:pt>
                <c:pt idx="13">
                  <c:v>3950000</c:v>
                </c:pt>
                <c:pt idx="14">
                  <c:v>3940000</c:v>
                </c:pt>
                <c:pt idx="15">
                  <c:v>3970000</c:v>
                </c:pt>
                <c:pt idx="16">
                  <c:v>4010000</c:v>
                </c:pt>
                <c:pt idx="17">
                  <c:v>4120000</c:v>
                </c:pt>
                <c:pt idx="18">
                  <c:v>4320000</c:v>
                </c:pt>
                <c:pt idx="19">
                  <c:v>4400000</c:v>
                </c:pt>
                <c:pt idx="20">
                  <c:v>4580000</c:v>
                </c:pt>
                <c:pt idx="21">
                  <c:v>4980000</c:v>
                </c:pt>
                <c:pt idx="22">
                  <c:v>5380000</c:v>
                </c:pt>
                <c:pt idx="23">
                  <c:v>4530000</c:v>
                </c:pt>
                <c:pt idx="24">
                  <c:v>4310000</c:v>
                </c:pt>
                <c:pt idx="25">
                  <c:v>4290000</c:v>
                </c:pt>
                <c:pt idx="26">
                  <c:v>4620000</c:v>
                </c:pt>
                <c:pt idx="27">
                  <c:v>4910000</c:v>
                </c:pt>
                <c:pt idx="28">
                  <c:v>4850000</c:v>
                </c:pt>
                <c:pt idx="29">
                  <c:v>4440000</c:v>
                </c:pt>
                <c:pt idx="30">
                  <c:v>3300000</c:v>
                </c:pt>
                <c:pt idx="31">
                  <c:v>3620000</c:v>
                </c:pt>
                <c:pt idx="32">
                  <c:v>3770000</c:v>
                </c:pt>
                <c:pt idx="33">
                  <c:v>3740000</c:v>
                </c:pt>
                <c:pt idx="34">
                  <c:v>3940000</c:v>
                </c:pt>
                <c:pt idx="35">
                  <c:v>4450000</c:v>
                </c:pt>
                <c:pt idx="36">
                  <c:v>4420000</c:v>
                </c:pt>
                <c:pt idx="37">
                  <c:v>4160000</c:v>
                </c:pt>
                <c:pt idx="38">
                  <c:v>4260000</c:v>
                </c:pt>
                <c:pt idx="39">
                  <c:v>4170000</c:v>
                </c:pt>
                <c:pt idx="40">
                  <c:v>4140000</c:v>
                </c:pt>
                <c:pt idx="41">
                  <c:v>4230000</c:v>
                </c:pt>
                <c:pt idx="42">
                  <c:v>4150000</c:v>
                </c:pt>
                <c:pt idx="43">
                  <c:v>4380000</c:v>
                </c:pt>
                <c:pt idx="44">
                  <c:v>4330000</c:v>
                </c:pt>
                <c:pt idx="45">
                  <c:v>4340000</c:v>
                </c:pt>
                <c:pt idx="46">
                  <c:v>4390000</c:v>
                </c:pt>
                <c:pt idx="47">
                  <c:v>4350000</c:v>
                </c:pt>
                <c:pt idx="48">
                  <c:v>4460000</c:v>
                </c:pt>
                <c:pt idx="49">
                  <c:v>4520000</c:v>
                </c:pt>
                <c:pt idx="50">
                  <c:v>4480000</c:v>
                </c:pt>
                <c:pt idx="51">
                  <c:v>4550000</c:v>
                </c:pt>
                <c:pt idx="52">
                  <c:v>4590000</c:v>
                </c:pt>
                <c:pt idx="53">
                  <c:v>4490000</c:v>
                </c:pt>
                <c:pt idx="54">
                  <c:v>4590000</c:v>
                </c:pt>
                <c:pt idx="55">
                  <c:v>4800000</c:v>
                </c:pt>
                <c:pt idx="56">
                  <c:v>4760000</c:v>
                </c:pt>
                <c:pt idx="57">
                  <c:v>4830000</c:v>
                </c:pt>
                <c:pt idx="58">
                  <c:v>4960000</c:v>
                </c:pt>
                <c:pt idx="59">
                  <c:v>4880000</c:v>
                </c:pt>
                <c:pt idx="60">
                  <c:v>4870000</c:v>
                </c:pt>
                <c:pt idx="61">
                  <c:v>4950000</c:v>
                </c:pt>
                <c:pt idx="62">
                  <c:v>4960000</c:v>
                </c:pt>
                <c:pt idx="63">
                  <c:v>4990000</c:v>
                </c:pt>
                <c:pt idx="64">
                  <c:v>5150000</c:v>
                </c:pt>
                <c:pt idx="65">
                  <c:v>5160000</c:v>
                </c:pt>
                <c:pt idx="66">
                  <c:v>5380000</c:v>
                </c:pt>
                <c:pt idx="67">
                  <c:v>5330000</c:v>
                </c:pt>
                <c:pt idx="68">
                  <c:v>5260000</c:v>
                </c:pt>
                <c:pt idx="69">
                  <c:v>5130000</c:v>
                </c:pt>
                <c:pt idx="70">
                  <c:v>4830000</c:v>
                </c:pt>
                <c:pt idx="71" formatCode="_(* #,##0_);_(* \(#,##0\);_(* &quot;-&quot;??_);_(@_)">
                  <c:v>4870000</c:v>
                </c:pt>
                <c:pt idx="72" formatCode="_(* #,##0_);_(* \(#,##0\);_(* &quot;-&quot;??_);_(@_)">
                  <c:v>4670000</c:v>
                </c:pt>
                <c:pt idx="73" formatCode="_(* #,##0_);_(* \(#,##0\);_(* &quot;-&quot;??_);_(@_)">
                  <c:v>4660000</c:v>
                </c:pt>
                <c:pt idx="74" formatCode="_(* #,##0_);_(* \(#,##0\);_(* &quot;-&quot;??_);_(@_)">
                  <c:v>4700000</c:v>
                </c:pt>
                <c:pt idx="75" formatCode="_(* #,##0_);_(* \(#,##0\);_(* &quot;-&quot;??_);_(@_)">
                  <c:v>4750000</c:v>
                </c:pt>
                <c:pt idx="76" formatCode="_(* #,##0_);_(* \(#,##0\);_(* &quot;-&quot;??_);_(@_)">
                  <c:v>4900000</c:v>
                </c:pt>
                <c:pt idx="77" formatCode="_(* #,##0_);_(* \(#,##0\);_(* &quot;-&quot;??_);_(@_)">
                  <c:v>5010000</c:v>
                </c:pt>
                <c:pt idx="78" formatCode="_(* #,##0_);_(* \(#,##0\);_(* &quot;-&quot;??_);_(@_)">
                  <c:v>5070000</c:v>
                </c:pt>
                <c:pt idx="79" formatCode="_(* #,##0_);_(* \(#,##0\);_(* &quot;-&quot;??_);_(@_)">
                  <c:v>5000000</c:v>
                </c:pt>
                <c:pt idx="80" formatCode="_(* #,##0_);_(* \(#,##0\);_(* &quot;-&quot;??_);_(@_)">
                  <c:v>5100000</c:v>
                </c:pt>
                <c:pt idx="81" formatCode="_(* #,##0_);_(* \(#,##0\);_(* &quot;-&quot;??_);_(@_)">
                  <c:v>5160000</c:v>
                </c:pt>
                <c:pt idx="82" formatCode="_(* #,##0_);_(* \(#,##0\);_(* &quot;-&quot;??_);_(@_)">
                  <c:v>4950000</c:v>
                </c:pt>
                <c:pt idx="83" formatCode="_(* #,##0_);_(* \(#,##0\);_(* &quot;-&quot;??_);_(@_)">
                  <c:v>5070000</c:v>
                </c:pt>
                <c:pt idx="84" formatCode="_(* #,##0_);_(* \(#,##0\);_(* &quot;-&quot;??_);_(@_)">
                  <c:v>4930000</c:v>
                </c:pt>
                <c:pt idx="85" formatCode="_(* #,##0_);_(* \(#,##0\);_(* &quot;-&quot;??_);_(@_)">
                  <c:v>4970000</c:v>
                </c:pt>
                <c:pt idx="86" formatCode="_(* #,##0_);_(* \(#,##0\);_(* &quot;-&quot;??_);_(@_)">
                  <c:v>5250000</c:v>
                </c:pt>
                <c:pt idx="87" formatCode="_(* #,##0_);_(* \(#,##0\);_(* &quot;-&quot;??_);_(@_)">
                  <c:v>5140000</c:v>
                </c:pt>
                <c:pt idx="88" formatCode="_(* #,##0_);_(* \(#,##0\);_(* &quot;-&quot;??_);_(@_)">
                  <c:v>5290000</c:v>
                </c:pt>
                <c:pt idx="89" formatCode="_(* #,##0_);_(* \(#,##0\);_(* &quot;-&quot;??_);_(@_)">
                  <c:v>5410000</c:v>
                </c:pt>
                <c:pt idx="90" formatCode="_(* #,##0_);_(* \(#,##0\);_(* &quot;-&quot;??_);_(@_)">
                  <c:v>5480000</c:v>
                </c:pt>
                <c:pt idx="91" formatCode="_(* #,##0_);_(* \(#,##0\);_(* &quot;-&quot;??_);_(@_)">
                  <c:v>5290000</c:v>
                </c:pt>
                <c:pt idx="92" formatCode="_(* #,##0_);_(* \(#,##0\);_(* &quot;-&quot;??_);_(@_)">
                  <c:v>5440000</c:v>
                </c:pt>
                <c:pt idx="93" formatCode="_(* #,##0_);_(* \(#,##0\);_(* &quot;-&quot;??_);_(@_)">
                  <c:v>5290000</c:v>
                </c:pt>
                <c:pt idx="94" formatCode="_(* #,##0_);_(* \(#,##0\);_(* &quot;-&quot;??_);_(@_)">
                  <c:v>4860000</c:v>
                </c:pt>
                <c:pt idx="95" formatCode="_(* #,##0_);_(* \(#,##0\);_(* &quot;-&quot;??_);_(@_)">
                  <c:v>5450000</c:v>
                </c:pt>
                <c:pt idx="96" formatCode="_(* #,##0_);_(* \(#,##0\);_(* &quot;-&quot;??_);_(@_)">
                  <c:v>5470000</c:v>
                </c:pt>
                <c:pt idx="97" formatCode="_(* #,##0_);_(* \(#,##0\);_(* &quot;-&quot;??_);_(@_)">
                  <c:v>5070000</c:v>
                </c:pt>
                <c:pt idx="98" formatCode="_(* #,##0_);_(* \(#,##0\);_(* &quot;-&quot;??_);_(@_)">
                  <c:v>5360000</c:v>
                </c:pt>
                <c:pt idx="99" formatCode="_(* #,##0_);_(* \(#,##0\);_(* &quot;-&quot;??_);_(@_)">
                  <c:v>5430000</c:v>
                </c:pt>
                <c:pt idx="100" formatCode="_(* #,##0_);_(* \(#,##0\);_(* &quot;-&quot;??_);_(@_)">
                  <c:v>5510000</c:v>
                </c:pt>
                <c:pt idx="101" formatCode="_(* #,##0_);_(* \(#,##0\);_(* &quot;-&quot;??_);_(@_)">
                  <c:v>5570000</c:v>
                </c:pt>
                <c:pt idx="102" formatCode="_(* #,##0_);_(* \(#,##0\);_(* &quot;-&quot;??_);_(@_)">
                  <c:v>5380000</c:v>
                </c:pt>
                <c:pt idx="103" formatCode="_(* #,##0_);_(* \(#,##0\);_(* &quot;-&quot;??_);_(@_)">
                  <c:v>5300000</c:v>
                </c:pt>
                <c:pt idx="104" formatCode="_(* #,##0_);_(* \(#,##0\);_(* &quot;-&quot;??_);_(@_)">
                  <c:v>5470000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240552"/>
        <c:axId val="422240944"/>
      </c:lineChart>
      <c:dateAx>
        <c:axId val="422240552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240944"/>
        <c:crosses val="autoZero"/>
        <c:auto val="1"/>
        <c:lblOffset val="100"/>
        <c:baseTimeUnit val="days"/>
        <c:minorUnit val="2"/>
        <c:minorTimeUnit val="months"/>
      </c:dateAx>
      <c:valAx>
        <c:axId val="422240944"/>
        <c:scaling>
          <c:orientation val="minMax"/>
          <c:max val="5700003.0000000009"/>
          <c:min val="3300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24055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706866769858895E-2"/>
          <c:y val="3.4281724958798748E-2"/>
          <c:w val="0.9349338223747673"/>
          <c:h val="0.86054812915827383"/>
        </c:manualLayout>
      </c:layout>
      <c:lineChart>
        <c:grouping val="standard"/>
        <c:varyColors val="0"/>
        <c:ser>
          <c:idx val="0"/>
          <c:order val="0"/>
          <c:tx>
            <c:v>Inventory of Unsold Existing Homes</c:v>
          </c:tx>
          <c:spPr>
            <a:ln w="508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Sales!$A$30:$A$122</c:f>
              <c:numCache>
                <c:formatCode>mmm\ yyyy</c:formatCode>
                <c:ptCount val="93"/>
                <c:pt idx="0">
                  <c:v>39814</c:v>
                </c:pt>
                <c:pt idx="1">
                  <c:v>39845</c:v>
                </c:pt>
                <c:pt idx="2">
                  <c:v>39873</c:v>
                </c:pt>
                <c:pt idx="3">
                  <c:v>39904</c:v>
                </c:pt>
                <c:pt idx="4">
                  <c:v>39934</c:v>
                </c:pt>
                <c:pt idx="5">
                  <c:v>39965</c:v>
                </c:pt>
                <c:pt idx="6">
                  <c:v>39995</c:v>
                </c:pt>
                <c:pt idx="7">
                  <c:v>40034</c:v>
                </c:pt>
                <c:pt idx="8">
                  <c:v>40057</c:v>
                </c:pt>
                <c:pt idx="9">
                  <c:v>40088</c:v>
                </c:pt>
                <c:pt idx="10">
                  <c:v>40118</c:v>
                </c:pt>
                <c:pt idx="11">
                  <c:v>40148</c:v>
                </c:pt>
                <c:pt idx="12">
                  <c:v>40179</c:v>
                </c:pt>
                <c:pt idx="13">
                  <c:v>40210</c:v>
                </c:pt>
                <c:pt idx="14">
                  <c:v>40238</c:v>
                </c:pt>
                <c:pt idx="15">
                  <c:v>40269</c:v>
                </c:pt>
                <c:pt idx="16">
                  <c:v>40299</c:v>
                </c:pt>
                <c:pt idx="17">
                  <c:v>40330</c:v>
                </c:pt>
                <c:pt idx="18">
                  <c:v>40360</c:v>
                </c:pt>
                <c:pt idx="19">
                  <c:v>40391</c:v>
                </c:pt>
                <c:pt idx="20">
                  <c:v>40422</c:v>
                </c:pt>
                <c:pt idx="21">
                  <c:v>40452</c:v>
                </c:pt>
                <c:pt idx="22">
                  <c:v>40483</c:v>
                </c:pt>
                <c:pt idx="23">
                  <c:v>40513</c:v>
                </c:pt>
                <c:pt idx="24">
                  <c:v>40544</c:v>
                </c:pt>
                <c:pt idx="25">
                  <c:v>40575</c:v>
                </c:pt>
                <c:pt idx="26">
                  <c:v>40603</c:v>
                </c:pt>
                <c:pt idx="27">
                  <c:v>40634</c:v>
                </c:pt>
                <c:pt idx="28">
                  <c:v>40664</c:v>
                </c:pt>
                <c:pt idx="29">
                  <c:v>40695</c:v>
                </c:pt>
                <c:pt idx="30">
                  <c:v>40725</c:v>
                </c:pt>
                <c:pt idx="31">
                  <c:v>40756</c:v>
                </c:pt>
                <c:pt idx="32">
                  <c:v>40787</c:v>
                </c:pt>
                <c:pt idx="33">
                  <c:v>40817</c:v>
                </c:pt>
                <c:pt idx="34">
                  <c:v>40848</c:v>
                </c:pt>
                <c:pt idx="35">
                  <c:v>40878</c:v>
                </c:pt>
                <c:pt idx="36">
                  <c:v>40909</c:v>
                </c:pt>
                <c:pt idx="37">
                  <c:v>40940</c:v>
                </c:pt>
                <c:pt idx="38">
                  <c:v>40969</c:v>
                </c:pt>
                <c:pt idx="39">
                  <c:v>41000</c:v>
                </c:pt>
                <c:pt idx="40">
                  <c:v>41030</c:v>
                </c:pt>
                <c:pt idx="41">
                  <c:v>41061</c:v>
                </c:pt>
                <c:pt idx="42">
                  <c:v>41091</c:v>
                </c:pt>
                <c:pt idx="43">
                  <c:v>41122</c:v>
                </c:pt>
                <c:pt idx="44">
                  <c:v>41153</c:v>
                </c:pt>
                <c:pt idx="45">
                  <c:v>41183</c:v>
                </c:pt>
                <c:pt idx="46">
                  <c:v>41214</c:v>
                </c:pt>
                <c:pt idx="47">
                  <c:v>41244</c:v>
                </c:pt>
                <c:pt idx="48">
                  <c:v>41275</c:v>
                </c:pt>
                <c:pt idx="49">
                  <c:v>41306</c:v>
                </c:pt>
                <c:pt idx="50">
                  <c:v>41334</c:v>
                </c:pt>
                <c:pt idx="51">
                  <c:v>41365</c:v>
                </c:pt>
                <c:pt idx="52">
                  <c:v>41395</c:v>
                </c:pt>
                <c:pt idx="53">
                  <c:v>41426</c:v>
                </c:pt>
                <c:pt idx="54">
                  <c:v>41456</c:v>
                </c:pt>
                <c:pt idx="55">
                  <c:v>41487</c:v>
                </c:pt>
                <c:pt idx="56">
                  <c:v>41518</c:v>
                </c:pt>
                <c:pt idx="57">
                  <c:v>41548</c:v>
                </c:pt>
                <c:pt idx="58">
                  <c:v>41579</c:v>
                </c:pt>
                <c:pt idx="59">
                  <c:v>41609</c:v>
                </c:pt>
                <c:pt idx="60">
                  <c:v>41640</c:v>
                </c:pt>
                <c:pt idx="61">
                  <c:v>41671</c:v>
                </c:pt>
                <c:pt idx="62">
                  <c:v>41699</c:v>
                </c:pt>
                <c:pt idx="63">
                  <c:v>41730</c:v>
                </c:pt>
                <c:pt idx="64">
                  <c:v>41760</c:v>
                </c:pt>
                <c:pt idx="65">
                  <c:v>41791</c:v>
                </c:pt>
                <c:pt idx="66">
                  <c:v>41821</c:v>
                </c:pt>
                <c:pt idx="67">
                  <c:v>41852</c:v>
                </c:pt>
                <c:pt idx="68">
                  <c:v>41883</c:v>
                </c:pt>
                <c:pt idx="69">
                  <c:v>41913</c:v>
                </c:pt>
                <c:pt idx="70">
                  <c:v>41944</c:v>
                </c:pt>
                <c:pt idx="71">
                  <c:v>41974</c:v>
                </c:pt>
                <c:pt idx="72">
                  <c:v>42005</c:v>
                </c:pt>
                <c:pt idx="73">
                  <c:v>42036</c:v>
                </c:pt>
                <c:pt idx="74">
                  <c:v>42064</c:v>
                </c:pt>
                <c:pt idx="75">
                  <c:v>42095</c:v>
                </c:pt>
                <c:pt idx="76">
                  <c:v>42125</c:v>
                </c:pt>
                <c:pt idx="77">
                  <c:v>42156</c:v>
                </c:pt>
                <c:pt idx="78">
                  <c:v>42186</c:v>
                </c:pt>
                <c:pt idx="79">
                  <c:v>42217</c:v>
                </c:pt>
                <c:pt idx="80">
                  <c:v>42248</c:v>
                </c:pt>
                <c:pt idx="81">
                  <c:v>42278</c:v>
                </c:pt>
                <c:pt idx="82">
                  <c:v>42309</c:v>
                </c:pt>
                <c:pt idx="83">
                  <c:v>42339</c:v>
                </c:pt>
                <c:pt idx="84">
                  <c:v>42370</c:v>
                </c:pt>
                <c:pt idx="85">
                  <c:v>42401</c:v>
                </c:pt>
                <c:pt idx="86">
                  <c:v>42430</c:v>
                </c:pt>
                <c:pt idx="87">
                  <c:v>42461</c:v>
                </c:pt>
                <c:pt idx="88">
                  <c:v>42491</c:v>
                </c:pt>
                <c:pt idx="89">
                  <c:v>42522</c:v>
                </c:pt>
                <c:pt idx="90">
                  <c:v>42552</c:v>
                </c:pt>
                <c:pt idx="91">
                  <c:v>42583</c:v>
                </c:pt>
                <c:pt idx="92">
                  <c:v>42614</c:v>
                </c:pt>
              </c:numCache>
            </c:numRef>
          </c:cat>
          <c:val>
            <c:numRef>
              <c:f>Sales!$T$30:$T$125</c:f>
              <c:numCache>
                <c:formatCode>0.0</c:formatCode>
                <c:ptCount val="96"/>
                <c:pt idx="0">
                  <c:v>9.5</c:v>
                </c:pt>
                <c:pt idx="1">
                  <c:v>9.6999999999999993</c:v>
                </c:pt>
                <c:pt idx="2">
                  <c:v>9.4</c:v>
                </c:pt>
                <c:pt idx="3">
                  <c:v>10.1</c:v>
                </c:pt>
                <c:pt idx="4">
                  <c:v>9.6</c:v>
                </c:pt>
                <c:pt idx="5">
                  <c:v>9.4</c:v>
                </c:pt>
                <c:pt idx="6">
                  <c:v>9.4</c:v>
                </c:pt>
                <c:pt idx="7">
                  <c:v>9</c:v>
                </c:pt>
                <c:pt idx="8">
                  <c:v>8.1999999999999993</c:v>
                </c:pt>
                <c:pt idx="9">
                  <c:v>7.2</c:v>
                </c:pt>
                <c:pt idx="10">
                  <c:v>6.6</c:v>
                </c:pt>
                <c:pt idx="11">
                  <c:v>7.3</c:v>
                </c:pt>
                <c:pt idx="12">
                  <c:v>7.7</c:v>
                </c:pt>
                <c:pt idx="13">
                  <c:v>8.4</c:v>
                </c:pt>
                <c:pt idx="14">
                  <c:v>8</c:v>
                </c:pt>
                <c:pt idx="15">
                  <c:v>8.4</c:v>
                </c:pt>
                <c:pt idx="16">
                  <c:v>8.1999999999999993</c:v>
                </c:pt>
                <c:pt idx="17">
                  <c:v>8.9</c:v>
                </c:pt>
                <c:pt idx="18">
                  <c:v>12.4</c:v>
                </c:pt>
                <c:pt idx="19">
                  <c:v>11.7</c:v>
                </c:pt>
                <c:pt idx="20">
                  <c:v>10.9</c:v>
                </c:pt>
                <c:pt idx="21">
                  <c:v>10.6</c:v>
                </c:pt>
                <c:pt idx="22">
                  <c:v>9.6</c:v>
                </c:pt>
                <c:pt idx="23">
                  <c:v>8.1</c:v>
                </c:pt>
                <c:pt idx="24">
                  <c:v>7.9</c:v>
                </c:pt>
                <c:pt idx="25">
                  <c:v>8.6999999999999993</c:v>
                </c:pt>
                <c:pt idx="26">
                  <c:v>8.5</c:v>
                </c:pt>
                <c:pt idx="27">
                  <c:v>9.1999999999999993</c:v>
                </c:pt>
                <c:pt idx="28">
                  <c:v>9.1</c:v>
                </c:pt>
                <c:pt idx="29">
                  <c:v>9</c:v>
                </c:pt>
                <c:pt idx="30">
                  <c:v>9.1</c:v>
                </c:pt>
                <c:pt idx="31">
                  <c:v>8.3000000000000007</c:v>
                </c:pt>
                <c:pt idx="32">
                  <c:v>8</c:v>
                </c:pt>
                <c:pt idx="33">
                  <c:v>7.6</c:v>
                </c:pt>
                <c:pt idx="34">
                  <c:v>7.2</c:v>
                </c:pt>
                <c:pt idx="35">
                  <c:v>6.4</c:v>
                </c:pt>
                <c:pt idx="36">
                  <c:v>6.3</c:v>
                </c:pt>
                <c:pt idx="37">
                  <c:v>6.4</c:v>
                </c:pt>
                <c:pt idx="38">
                  <c:v>6.2</c:v>
                </c:pt>
                <c:pt idx="39">
                  <c:v>6.6</c:v>
                </c:pt>
                <c:pt idx="40">
                  <c:v>6.5</c:v>
                </c:pt>
                <c:pt idx="41">
                  <c:v>6.3</c:v>
                </c:pt>
                <c:pt idx="42">
                  <c:v>6.3</c:v>
                </c:pt>
                <c:pt idx="43">
                  <c:v>6</c:v>
                </c:pt>
                <c:pt idx="44">
                  <c:v>5.5</c:v>
                </c:pt>
                <c:pt idx="45">
                  <c:v>5.2</c:v>
                </c:pt>
                <c:pt idx="46">
                  <c:v>4.8</c:v>
                </c:pt>
                <c:pt idx="47">
                  <c:v>4.5</c:v>
                </c:pt>
                <c:pt idx="48">
                  <c:v>4.4000000000000004</c:v>
                </c:pt>
                <c:pt idx="49">
                  <c:v>4.5999999999999996</c:v>
                </c:pt>
                <c:pt idx="50">
                  <c:v>4.7</c:v>
                </c:pt>
                <c:pt idx="51">
                  <c:v>5.2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4.9000000000000004</c:v>
                </c:pt>
                <c:pt idx="58">
                  <c:v>5.0999999999999996</c:v>
                </c:pt>
                <c:pt idx="59" formatCode="#,##0.0">
                  <c:v>4.5999999999999996</c:v>
                </c:pt>
                <c:pt idx="60" formatCode="#,##0.0">
                  <c:v>4.8</c:v>
                </c:pt>
                <c:pt idx="61" formatCode="#,##0.0">
                  <c:v>4.9000000000000004</c:v>
                </c:pt>
                <c:pt idx="62" formatCode="#,##0.0">
                  <c:v>5</c:v>
                </c:pt>
                <c:pt idx="63" formatCode="#,##0.0">
                  <c:v>5.6</c:v>
                </c:pt>
                <c:pt idx="64" formatCode="#,##0.0">
                  <c:v>5.5</c:v>
                </c:pt>
                <c:pt idx="65" formatCode="#,##0.0">
                  <c:v>5.5</c:v>
                </c:pt>
                <c:pt idx="66" formatCode="#,##0.0">
                  <c:v>5.6</c:v>
                </c:pt>
                <c:pt idx="67" formatCode="#,##0.0">
                  <c:v>5.6</c:v>
                </c:pt>
                <c:pt idx="68" formatCode="#,##0.0">
                  <c:v>5.4</c:v>
                </c:pt>
                <c:pt idx="69" formatCode="#,##0.0">
                  <c:v>5.2</c:v>
                </c:pt>
                <c:pt idx="70" formatCode="#,##0.0">
                  <c:v>5</c:v>
                </c:pt>
                <c:pt idx="71" formatCode="#,##0.0">
                  <c:v>4.4000000000000004</c:v>
                </c:pt>
                <c:pt idx="72" formatCode="#,##0.0">
                  <c:v>4.5</c:v>
                </c:pt>
                <c:pt idx="73" formatCode="#,##0.0">
                  <c:v>4.5999999999999996</c:v>
                </c:pt>
                <c:pt idx="74" formatCode="#,##0.0">
                  <c:v>4.5999999999999996</c:v>
                </c:pt>
                <c:pt idx="75" formatCode="#,##0.0">
                  <c:v>5.2</c:v>
                </c:pt>
                <c:pt idx="76" formatCode="#,##0.0">
                  <c:v>5.2</c:v>
                </c:pt>
                <c:pt idx="77" formatCode="#,##0.0">
                  <c:v>5</c:v>
                </c:pt>
                <c:pt idx="78" formatCode="#,##0.0">
                  <c:v>4.9000000000000004</c:v>
                </c:pt>
                <c:pt idx="79" formatCode="#,##0.0">
                  <c:v>5.0999999999999996</c:v>
                </c:pt>
                <c:pt idx="80" formatCode="#,##0.0">
                  <c:v>4.8</c:v>
                </c:pt>
                <c:pt idx="81" formatCode="#,##0.0">
                  <c:v>4.8</c:v>
                </c:pt>
                <c:pt idx="82" formatCode="#,##0.0">
                  <c:v>5</c:v>
                </c:pt>
                <c:pt idx="83" formatCode="#,##0.0">
                  <c:v>3.9</c:v>
                </c:pt>
                <c:pt idx="84" formatCode="#,##0.0">
                  <c:v>4</c:v>
                </c:pt>
                <c:pt idx="85" formatCode="#,##0.0">
                  <c:v>4.4000000000000004</c:v>
                </c:pt>
                <c:pt idx="86" formatCode="#,##0.0">
                  <c:v>4.4000000000000004</c:v>
                </c:pt>
                <c:pt idx="87" formatCode="#,##0.0">
                  <c:v>4.7</c:v>
                </c:pt>
                <c:pt idx="88" formatCode="#,##0.0">
                  <c:v>4.7</c:v>
                </c:pt>
                <c:pt idx="89" formatCode="#,##0.0">
                  <c:v>4.5</c:v>
                </c:pt>
                <c:pt idx="90" formatCode="#,##0.0">
                  <c:v>4.7</c:v>
                </c:pt>
                <c:pt idx="91" formatCode="#,##0.0">
                  <c:v>4.5999999999999996</c:v>
                </c:pt>
                <c:pt idx="92" formatCode="#,##0.0">
                  <c:v>4.5</c:v>
                </c:pt>
              </c:numCache>
            </c:numRef>
          </c:val>
          <c:smooth val="0"/>
        </c:ser>
        <c:ser>
          <c:idx val="1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Sales!$A$30:$A$122</c:f>
              <c:numCache>
                <c:formatCode>mmm\ yyyy</c:formatCode>
                <c:ptCount val="93"/>
                <c:pt idx="0">
                  <c:v>39814</c:v>
                </c:pt>
                <c:pt idx="1">
                  <c:v>39845</c:v>
                </c:pt>
                <c:pt idx="2">
                  <c:v>39873</c:v>
                </c:pt>
                <c:pt idx="3">
                  <c:v>39904</c:v>
                </c:pt>
                <c:pt idx="4">
                  <c:v>39934</c:v>
                </c:pt>
                <c:pt idx="5">
                  <c:v>39965</c:v>
                </c:pt>
                <c:pt idx="6">
                  <c:v>39995</c:v>
                </c:pt>
                <c:pt idx="7">
                  <c:v>40034</c:v>
                </c:pt>
                <c:pt idx="8">
                  <c:v>40057</c:v>
                </c:pt>
                <c:pt idx="9">
                  <c:v>40088</c:v>
                </c:pt>
                <c:pt idx="10">
                  <c:v>40118</c:v>
                </c:pt>
                <c:pt idx="11">
                  <c:v>40148</c:v>
                </c:pt>
                <c:pt idx="12">
                  <c:v>40179</c:v>
                </c:pt>
                <c:pt idx="13">
                  <c:v>40210</c:v>
                </c:pt>
                <c:pt idx="14">
                  <c:v>40238</c:v>
                </c:pt>
                <c:pt idx="15">
                  <c:v>40269</c:v>
                </c:pt>
                <c:pt idx="16">
                  <c:v>40299</c:v>
                </c:pt>
                <c:pt idx="17">
                  <c:v>40330</c:v>
                </c:pt>
                <c:pt idx="18">
                  <c:v>40360</c:v>
                </c:pt>
                <c:pt idx="19">
                  <c:v>40391</c:v>
                </c:pt>
                <c:pt idx="20">
                  <c:v>40422</c:v>
                </c:pt>
                <c:pt idx="21">
                  <c:v>40452</c:v>
                </c:pt>
                <c:pt idx="22">
                  <c:v>40483</c:v>
                </c:pt>
                <c:pt idx="23">
                  <c:v>40513</c:v>
                </c:pt>
                <c:pt idx="24">
                  <c:v>40544</c:v>
                </c:pt>
                <c:pt idx="25">
                  <c:v>40575</c:v>
                </c:pt>
                <c:pt idx="26">
                  <c:v>40603</c:v>
                </c:pt>
                <c:pt idx="27">
                  <c:v>40634</c:v>
                </c:pt>
                <c:pt idx="28">
                  <c:v>40664</c:v>
                </c:pt>
                <c:pt idx="29">
                  <c:v>40695</c:v>
                </c:pt>
                <c:pt idx="30">
                  <c:v>40725</c:v>
                </c:pt>
                <c:pt idx="31">
                  <c:v>40756</c:v>
                </c:pt>
                <c:pt idx="32">
                  <c:v>40787</c:v>
                </c:pt>
                <c:pt idx="33">
                  <c:v>40817</c:v>
                </c:pt>
                <c:pt idx="34">
                  <c:v>40848</c:v>
                </c:pt>
                <c:pt idx="35">
                  <c:v>40878</c:v>
                </c:pt>
                <c:pt idx="36">
                  <c:v>40909</c:v>
                </c:pt>
                <c:pt idx="37">
                  <c:v>40940</c:v>
                </c:pt>
                <c:pt idx="38">
                  <c:v>40969</c:v>
                </c:pt>
                <c:pt idx="39">
                  <c:v>41000</c:v>
                </c:pt>
                <c:pt idx="40">
                  <c:v>41030</c:v>
                </c:pt>
                <c:pt idx="41">
                  <c:v>41061</c:v>
                </c:pt>
                <c:pt idx="42">
                  <c:v>41091</c:v>
                </c:pt>
                <c:pt idx="43">
                  <c:v>41122</c:v>
                </c:pt>
                <c:pt idx="44">
                  <c:v>41153</c:v>
                </c:pt>
                <c:pt idx="45">
                  <c:v>41183</c:v>
                </c:pt>
                <c:pt idx="46">
                  <c:v>41214</c:v>
                </c:pt>
                <c:pt idx="47">
                  <c:v>41244</c:v>
                </c:pt>
                <c:pt idx="48">
                  <c:v>41275</c:v>
                </c:pt>
                <c:pt idx="49">
                  <c:v>41306</c:v>
                </c:pt>
                <c:pt idx="50">
                  <c:v>41334</c:v>
                </c:pt>
                <c:pt idx="51">
                  <c:v>41365</c:v>
                </c:pt>
                <c:pt idx="52">
                  <c:v>41395</c:v>
                </c:pt>
                <c:pt idx="53">
                  <c:v>41426</c:v>
                </c:pt>
                <c:pt idx="54">
                  <c:v>41456</c:v>
                </c:pt>
                <c:pt idx="55">
                  <c:v>41487</c:v>
                </c:pt>
                <c:pt idx="56">
                  <c:v>41518</c:v>
                </c:pt>
                <c:pt idx="57">
                  <c:v>41548</c:v>
                </c:pt>
                <c:pt idx="58">
                  <c:v>41579</c:v>
                </c:pt>
                <c:pt idx="59">
                  <c:v>41609</c:v>
                </c:pt>
                <c:pt idx="60">
                  <c:v>41640</c:v>
                </c:pt>
                <c:pt idx="61">
                  <c:v>41671</c:v>
                </c:pt>
                <c:pt idx="62">
                  <c:v>41699</c:v>
                </c:pt>
                <c:pt idx="63">
                  <c:v>41730</c:v>
                </c:pt>
                <c:pt idx="64">
                  <c:v>41760</c:v>
                </c:pt>
                <c:pt idx="65">
                  <c:v>41791</c:v>
                </c:pt>
                <c:pt idx="66">
                  <c:v>41821</c:v>
                </c:pt>
                <c:pt idx="67">
                  <c:v>41852</c:v>
                </c:pt>
                <c:pt idx="68">
                  <c:v>41883</c:v>
                </c:pt>
                <c:pt idx="69">
                  <c:v>41913</c:v>
                </c:pt>
                <c:pt idx="70">
                  <c:v>41944</c:v>
                </c:pt>
                <c:pt idx="71">
                  <c:v>41974</c:v>
                </c:pt>
                <c:pt idx="72">
                  <c:v>42005</c:v>
                </c:pt>
                <c:pt idx="73">
                  <c:v>42036</c:v>
                </c:pt>
                <c:pt idx="74">
                  <c:v>42064</c:v>
                </c:pt>
                <c:pt idx="75">
                  <c:v>42095</c:v>
                </c:pt>
                <c:pt idx="76">
                  <c:v>42125</c:v>
                </c:pt>
                <c:pt idx="77">
                  <c:v>42156</c:v>
                </c:pt>
                <c:pt idx="78">
                  <c:v>42186</c:v>
                </c:pt>
                <c:pt idx="79">
                  <c:v>42217</c:v>
                </c:pt>
                <c:pt idx="80">
                  <c:v>42248</c:v>
                </c:pt>
                <c:pt idx="81">
                  <c:v>42278</c:v>
                </c:pt>
                <c:pt idx="82">
                  <c:v>42309</c:v>
                </c:pt>
                <c:pt idx="83">
                  <c:v>42339</c:v>
                </c:pt>
                <c:pt idx="84">
                  <c:v>42370</c:v>
                </c:pt>
                <c:pt idx="85">
                  <c:v>42401</c:v>
                </c:pt>
                <c:pt idx="86">
                  <c:v>42430</c:v>
                </c:pt>
                <c:pt idx="87">
                  <c:v>42461</c:v>
                </c:pt>
                <c:pt idx="88">
                  <c:v>42491</c:v>
                </c:pt>
                <c:pt idx="89">
                  <c:v>42522</c:v>
                </c:pt>
                <c:pt idx="90">
                  <c:v>42552</c:v>
                </c:pt>
                <c:pt idx="91">
                  <c:v>42583</c:v>
                </c:pt>
                <c:pt idx="92">
                  <c:v>42614</c:v>
                </c:pt>
              </c:numCache>
            </c:numRef>
          </c:cat>
          <c:val>
            <c:numRef>
              <c:f>Sales!$U$30:$U$125</c:f>
              <c:numCache>
                <c:formatCode>0.0</c:formatCode>
                <c:ptCount val="9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244080"/>
        <c:axId val="455103752"/>
      </c:lineChart>
      <c:dateAx>
        <c:axId val="422244080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103752"/>
        <c:crosses val="autoZero"/>
        <c:auto val="1"/>
        <c:lblOffset val="100"/>
        <c:baseTimeUnit val="days"/>
      </c:dateAx>
      <c:valAx>
        <c:axId val="455103752"/>
        <c:scaling>
          <c:orientation val="minMax"/>
          <c:max val="13"/>
          <c:min val="3.5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2244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087926509186352E-2"/>
          <c:y val="2.2648386818239503E-2"/>
          <c:w val="0.88213721695804981"/>
          <c:h val="0.87433382163174389"/>
        </c:manualLayout>
      </c:layout>
      <c:barChart>
        <c:barDir val="col"/>
        <c:grouping val="clustered"/>
        <c:varyColors val="0"/>
        <c:ser>
          <c:idx val="0"/>
          <c:order val="1"/>
          <c:tx>
            <c:v>Home Prices</c:v>
          </c:tx>
          <c:spPr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c:spPr>
          <c:invertIfNegative val="0"/>
          <c:cat>
            <c:numRef>
              <c:f>Data!$A$243:$A$356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</c:numCache>
            </c:numRef>
          </c:cat>
          <c:val>
            <c:numRef>
              <c:f>Data!$X$243:$X$362</c:f>
              <c:numCache>
                <c:formatCode>0.0%</c:formatCode>
                <c:ptCount val="120"/>
                <c:pt idx="0">
                  <c:v>1.1683292891166502E-3</c:v>
                </c:pt>
                <c:pt idx="1">
                  <c:v>7.6301615798917181E-4</c:v>
                </c:pt>
                <c:pt idx="2">
                  <c:v>1.793963313449883E-4</c:v>
                </c:pt>
                <c:pt idx="3">
                  <c:v>-7.5332944710998538E-3</c:v>
                </c:pt>
                <c:pt idx="4">
                  <c:v>-9.3073690868838484E-3</c:v>
                </c:pt>
                <c:pt idx="5">
                  <c:v>-1.1264650887034244E-2</c:v>
                </c:pt>
                <c:pt idx="6">
                  <c:v>-1.0885608856088623E-2</c:v>
                </c:pt>
                <c:pt idx="7">
                  <c:v>-1.175153889199781E-2</c:v>
                </c:pt>
                <c:pt idx="8">
                  <c:v>-8.6353340883351462E-3</c:v>
                </c:pt>
                <c:pt idx="9">
                  <c:v>-1.1709267456804265E-2</c:v>
                </c:pt>
                <c:pt idx="10">
                  <c:v>-1.685690892452921E-2</c:v>
                </c:pt>
                <c:pt idx="11">
                  <c:v>-1.6460098956547226E-2</c:v>
                </c:pt>
                <c:pt idx="12">
                  <c:v>-1.6237485680131589E-2</c:v>
                </c:pt>
                <c:pt idx="13">
                  <c:v>-2.2125462001923977E-2</c:v>
                </c:pt>
                <c:pt idx="14">
                  <c:v>-1.8691104898001375E-2</c:v>
                </c:pt>
                <c:pt idx="15">
                  <c:v>-1.9521975412863338E-2</c:v>
                </c:pt>
                <c:pt idx="16">
                  <c:v>-1.7758166065759088E-2</c:v>
                </c:pt>
                <c:pt idx="17">
                  <c:v>-1.3970306251027291E-2</c:v>
                </c:pt>
                <c:pt idx="18">
                  <c:v>-1.794643849316585E-2</c:v>
                </c:pt>
                <c:pt idx="19">
                  <c:v>-1.5615275813295564E-2</c:v>
                </c:pt>
                <c:pt idx="20">
                  <c:v>-1.862175987125702E-2</c:v>
                </c:pt>
                <c:pt idx="21">
                  <c:v>-1.7510980966325088E-2</c:v>
                </c:pt>
                <c:pt idx="22">
                  <c:v>-1.633285646161171E-2</c:v>
                </c:pt>
                <c:pt idx="23">
                  <c:v>-1.6967640286026004E-2</c:v>
                </c:pt>
                <c:pt idx="24">
                  <c:v>-1.8123535938848464E-2</c:v>
                </c:pt>
                <c:pt idx="25">
                  <c:v>-1.3874937217478704E-2</c:v>
                </c:pt>
                <c:pt idx="26">
                  <c:v>-1.5025148023174287E-2</c:v>
                </c:pt>
                <c:pt idx="27">
                  <c:v>-1.2345679012345656E-2</c:v>
                </c:pt>
                <c:pt idx="28">
                  <c:v>-4.9083769633507853E-3</c:v>
                </c:pt>
                <c:pt idx="29">
                  <c:v>4.4722130877999236E-3</c:v>
                </c:pt>
                <c:pt idx="30">
                  <c:v>7.4641524258496359E-3</c:v>
                </c:pt>
                <c:pt idx="31">
                  <c:v>8.838630012347989E-3</c:v>
                </c:pt>
                <c:pt idx="32">
                  <c:v>5.1536429813825385E-3</c:v>
                </c:pt>
                <c:pt idx="33">
                  <c:v>5.0631288854706916E-3</c:v>
                </c:pt>
                <c:pt idx="34">
                  <c:v>4.5274837393190154E-3</c:v>
                </c:pt>
                <c:pt idx="35">
                  <c:v>5.7766774582618963E-3</c:v>
                </c:pt>
                <c:pt idx="36">
                  <c:v>6.2484221156274243E-3</c:v>
                </c:pt>
                <c:pt idx="37">
                  <c:v>1.8189801166655713E-3</c:v>
                </c:pt>
                <c:pt idx="38">
                  <c:v>6.8870523415986507E-4</c:v>
                </c:pt>
                <c:pt idx="39">
                  <c:v>1.0636301069885971E-3</c:v>
                </c:pt>
                <c:pt idx="40">
                  <c:v>1.3125000000000497E-3</c:v>
                </c:pt>
                <c:pt idx="41">
                  <c:v>-4.3692653392435929E-4</c:v>
                </c:pt>
                <c:pt idx="42">
                  <c:v>-2.7475958536280613E-3</c:v>
                </c:pt>
                <c:pt idx="43">
                  <c:v>-5.6981840951784383E-3</c:v>
                </c:pt>
                <c:pt idx="44">
                  <c:v>-4.7861956042571383E-3</c:v>
                </c:pt>
                <c:pt idx="45">
                  <c:v>-6.0115168006074074E-3</c:v>
                </c:pt>
                <c:pt idx="46">
                  <c:v>-1.1459129106188362E-3</c:v>
                </c:pt>
                <c:pt idx="47">
                  <c:v>-2.1669853409815388E-3</c:v>
                </c:pt>
                <c:pt idx="48">
                  <c:v>-2.6188042922840864E-3</c:v>
                </c:pt>
                <c:pt idx="49">
                  <c:v>-4.290746077489695E-3</c:v>
                </c:pt>
                <c:pt idx="50">
                  <c:v>-6.1744275791097225E-3</c:v>
                </c:pt>
                <c:pt idx="51">
                  <c:v>-1.5531969971525309E-3</c:v>
                </c:pt>
                <c:pt idx="52">
                  <c:v>-2.6575058335493685E-3</c:v>
                </c:pt>
                <c:pt idx="53">
                  <c:v>-1.1698186781049381E-3</c:v>
                </c:pt>
                <c:pt idx="54">
                  <c:v>-5.2052833626120164E-4</c:v>
                </c:pt>
                <c:pt idx="55">
                  <c:v>-2.2133975652627001E-3</c:v>
                </c:pt>
                <c:pt idx="56">
                  <c:v>-3.5231943628891526E-3</c:v>
                </c:pt>
                <c:pt idx="57">
                  <c:v>-5.5653768087474262E-3</c:v>
                </c:pt>
                <c:pt idx="58">
                  <c:v>-5.5306821174611765E-3</c:v>
                </c:pt>
                <c:pt idx="59">
                  <c:v>-4.8331567796609494E-3</c:v>
                </c:pt>
                <c:pt idx="60">
                  <c:v>-2.32852105648323E-3</c:v>
                </c:pt>
                <c:pt idx="61">
                  <c:v>-1.4003734329154972E-3</c:v>
                </c:pt>
                <c:pt idx="62">
                  <c:v>6.6777963272116405E-4</c:v>
                </c:pt>
                <c:pt idx="63">
                  <c:v>5.5388722055389559E-3</c:v>
                </c:pt>
                <c:pt idx="64">
                  <c:v>8.8266525086274483E-3</c:v>
                </c:pt>
                <c:pt idx="65">
                  <c:v>9.8677718571146648E-3</c:v>
                </c:pt>
                <c:pt idx="66">
                  <c:v>5.6022408963586328E-3</c:v>
                </c:pt>
                <c:pt idx="67">
                  <c:v>5.7005894927770646E-3</c:v>
                </c:pt>
                <c:pt idx="68">
                  <c:v>5.6682769726247697E-3</c:v>
                </c:pt>
                <c:pt idx="69">
                  <c:v>6.3408697879972402E-3</c:v>
                </c:pt>
                <c:pt idx="70">
                  <c:v>6.2372708757636825E-3</c:v>
                </c:pt>
                <c:pt idx="71">
                  <c:v>9.5509171410500908E-3</c:v>
                </c:pt>
                <c:pt idx="72">
                  <c:v>8.1448530793808843E-3</c:v>
                </c:pt>
                <c:pt idx="73">
                  <c:v>1.0005593188739132E-2</c:v>
                </c:pt>
                <c:pt idx="74">
                  <c:v>1.4336697021904897E-2</c:v>
                </c:pt>
                <c:pt idx="75">
                  <c:v>1.5165301789505611E-2</c:v>
                </c:pt>
                <c:pt idx="76">
                  <c:v>1.2668060950104599E-2</c:v>
                </c:pt>
                <c:pt idx="77">
                  <c:v>1.1388446332684292E-2</c:v>
                </c:pt>
                <c:pt idx="78">
                  <c:v>1.0560093348891495E-2</c:v>
                </c:pt>
                <c:pt idx="79">
                  <c:v>1.1142543733040692E-2</c:v>
                </c:pt>
                <c:pt idx="80">
                  <c:v>1.0677172547676172E-2</c:v>
                </c:pt>
                <c:pt idx="81">
                  <c:v>9.4344952262584939E-3</c:v>
                </c:pt>
                <c:pt idx="82">
                  <c:v>8.226997985224976E-3</c:v>
                </c:pt>
                <c:pt idx="83">
                  <c:v>6.6611157368858653E-3</c:v>
                </c:pt>
                <c:pt idx="84">
                  <c:v>7.4441687344912839E-3</c:v>
                </c:pt>
                <c:pt idx="85">
                  <c:v>5.8018609742747805E-3</c:v>
                </c:pt>
                <c:pt idx="86">
                  <c:v>9.0335219851980664E-3</c:v>
                </c:pt>
                <c:pt idx="87">
                  <c:v>-1.2404271383884683E-3</c:v>
                </c:pt>
                <c:pt idx="88">
                  <c:v>-5.3998596036499986E-4</c:v>
                </c:pt>
                <c:pt idx="89">
                  <c:v>4.8624993246530556E-4</c:v>
                </c:pt>
                <c:pt idx="90">
                  <c:v>-1.1880332649314119E-3</c:v>
                </c:pt>
                <c:pt idx="91">
                  <c:v>-5.406574394474117E-5</c:v>
                </c:pt>
                <c:pt idx="92">
                  <c:v>2.7575020275751251E-3</c:v>
                </c:pt>
                <c:pt idx="93">
                  <c:v>5.7155181710341974E-3</c:v>
                </c:pt>
                <c:pt idx="94">
                  <c:v>5.4685824576451948E-3</c:v>
                </c:pt>
                <c:pt idx="95">
                  <c:v>7.7316839074331725E-3</c:v>
                </c:pt>
                <c:pt idx="96">
                  <c:v>6.9844965342081228E-3</c:v>
                </c:pt>
                <c:pt idx="97">
                  <c:v>9.8260732489096978E-3</c:v>
                </c:pt>
                <c:pt idx="98">
                  <c:v>8.0133208450410658E-3</c:v>
                </c:pt>
                <c:pt idx="99">
                  <c:v>-1.445385091885201E-3</c:v>
                </c:pt>
                <c:pt idx="100">
                  <c:v>-1.0339123242354338E-4</c:v>
                </c:pt>
                <c:pt idx="101">
                  <c:v>-5.1700961637839443E-5</c:v>
                </c:pt>
                <c:pt idx="102">
                  <c:v>-5.1703634765521073E-4</c:v>
                </c:pt>
                <c:pt idx="103">
                  <c:v>8.7941648129940251E-4</c:v>
                </c:pt>
                <c:pt idx="104">
                  <c:v>4.8583832954310407E-3</c:v>
                </c:pt>
                <c:pt idx="105">
                  <c:v>6.1207694681618468E-3</c:v>
                </c:pt>
                <c:pt idx="106">
                  <c:v>7.923930269413541E-3</c:v>
                </c:pt>
                <c:pt idx="107">
                  <c:v>6.0357070399675279E-3</c:v>
                </c:pt>
                <c:pt idx="108">
                  <c:v>7.4111419208469824E-3</c:v>
                </c:pt>
                <c:pt idx="109">
                  <c:v>6.2055850265239172E-3</c:v>
                </c:pt>
                <c:pt idx="110">
                  <c:v>9.201233462647937E-3</c:v>
                </c:pt>
                <c:pt idx="111">
                  <c:v>-2.3655807993691281E-3</c:v>
                </c:pt>
                <c:pt idx="112">
                  <c:v>-2.2229906634392976E-3</c:v>
                </c:pt>
                <c:pt idx="113">
                  <c:v>-1.4357857213585111E-3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241336"/>
        <c:axId val="455104536"/>
      </c:barChart>
      <c:lineChart>
        <c:grouping val="standard"/>
        <c:varyColors val="0"/>
        <c:ser>
          <c:idx val="1"/>
          <c:order val="0"/>
          <c:tx>
            <c:v>Year-Over-Year (R)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Data!$A$243:$A$356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</c:numCache>
            </c:numRef>
          </c:cat>
          <c:val>
            <c:numRef>
              <c:f>Data!$Y$243:$Y$362</c:f>
              <c:numCache>
                <c:formatCode>0.0%</c:formatCode>
                <c:ptCount val="120"/>
                <c:pt idx="0">
                  <c:v>-4.9573489348398248E-3</c:v>
                </c:pt>
                <c:pt idx="1">
                  <c:v>-1.1833008331856E-2</c:v>
                </c:pt>
                <c:pt idx="2">
                  <c:v>-1.5582237132515235E-2</c:v>
                </c:pt>
                <c:pt idx="3">
                  <c:v>-2.4376267301419383E-2</c:v>
                </c:pt>
                <c:pt idx="4">
                  <c:v>-3.2475841680271747E-2</c:v>
                </c:pt>
                <c:pt idx="5">
                  <c:v>-3.9390314147724696E-2</c:v>
                </c:pt>
                <c:pt idx="6">
                  <c:v>-4.5065906661916656E-2</c:v>
                </c:pt>
                <c:pt idx="7">
                  <c:v>-5.0707758466224787E-2</c:v>
                </c:pt>
                <c:pt idx="8">
                  <c:v>-5.7173630121617414E-2</c:v>
                </c:pt>
                <c:pt idx="9">
                  <c:v>-6.7920632070389633E-2</c:v>
                </c:pt>
                <c:pt idx="10">
                  <c:v>-8.4043794310329434E-2</c:v>
                </c:pt>
                <c:pt idx="11">
                  <c:v>-9.7825110092567544E-2</c:v>
                </c:pt>
                <c:pt idx="12">
                  <c:v>-0.11350987432675054</c:v>
                </c:pt>
                <c:pt idx="13">
                  <c:v>-0.13378481410055171</c:v>
                </c:pt>
                <c:pt idx="14">
                  <c:v>-0.15012779695977754</c:v>
                </c:pt>
                <c:pt idx="15">
                  <c:v>-0.16039398183707584</c:v>
                </c:pt>
                <c:pt idx="16">
                  <c:v>-0.16755598121037993</c:v>
                </c:pt>
                <c:pt idx="17">
                  <c:v>-0.16983394833948348</c:v>
                </c:pt>
                <c:pt idx="18">
                  <c:v>-0.17576011938071254</c:v>
                </c:pt>
                <c:pt idx="19">
                  <c:v>-0.17898263495658731</c:v>
                </c:pt>
                <c:pt idx="20">
                  <c:v>-0.18725308201247087</c:v>
                </c:pt>
                <c:pt idx="21">
                  <c:v>-0.19202427394885135</c:v>
                </c:pt>
                <c:pt idx="22">
                  <c:v>-0.19159359231862041</c:v>
                </c:pt>
                <c:pt idx="23">
                  <c:v>-0.19201075857946909</c:v>
                </c:pt>
                <c:pt idx="24">
                  <c:v>-0.19355981975596168</c:v>
                </c:pt>
                <c:pt idx="25">
                  <c:v>-0.18675572123847983</c:v>
                </c:pt>
                <c:pt idx="26">
                  <c:v>-0.18371761726375768</c:v>
                </c:pt>
                <c:pt idx="27">
                  <c:v>-0.17774309853091536</c:v>
                </c:pt>
                <c:pt idx="28">
                  <c:v>-0.16698624883580776</c:v>
                </c:pt>
                <c:pt idx="29">
                  <c:v>-0.15140571174574954</c:v>
                </c:pt>
                <c:pt idx="30">
                  <c:v>-0.12944837340876941</c:v>
                </c:pt>
                <c:pt idx="31">
                  <c:v>-0.10782228863727811</c:v>
                </c:pt>
                <c:pt idx="32">
                  <c:v>-8.6207906295754019E-2</c:v>
                </c:pt>
                <c:pt idx="33">
                  <c:v>-6.5212207916070561E-2</c:v>
                </c:pt>
                <c:pt idx="34">
                  <c:v>-4.538843776511943E-2</c:v>
                </c:pt>
                <c:pt idx="35">
                  <c:v>-2.3301689064233765E-2</c:v>
                </c:pt>
                <c:pt idx="36">
                  <c:v>9.4173782019089458E-4</c:v>
                </c:pt>
                <c:pt idx="37">
                  <c:v>1.6871458585344151E-2</c:v>
                </c:pt>
                <c:pt idx="38">
                  <c:v>3.3094176200633471E-2</c:v>
                </c:pt>
                <c:pt idx="39">
                  <c:v>4.7120418848167464E-2</c:v>
                </c:pt>
                <c:pt idx="40">
                  <c:v>5.3666557053600759E-2</c:v>
                </c:pt>
                <c:pt idx="41">
                  <c:v>4.8516990768021982E-2</c:v>
                </c:pt>
                <c:pt idx="42">
                  <c:v>3.7889127185286177E-2</c:v>
                </c:pt>
                <c:pt idx="43">
                  <c:v>2.2933711267151984E-2</c:v>
                </c:pt>
                <c:pt idx="44">
                  <c:v>1.2818047811318336E-2</c:v>
                </c:pt>
                <c:pt idx="45">
                  <c:v>1.657951791863406E-3</c:v>
                </c:pt>
                <c:pt idx="46">
                  <c:v>-3.9992382403351455E-3</c:v>
                </c:pt>
                <c:pt idx="47">
                  <c:v>-1.1865690482201435E-2</c:v>
                </c:pt>
                <c:pt idx="48">
                  <c:v>-2.0573292354011171E-2</c:v>
                </c:pt>
                <c:pt idx="49">
                  <c:v>-2.654645629852247E-2</c:v>
                </c:pt>
                <c:pt idx="50">
                  <c:v>-3.3222799224175696E-2</c:v>
                </c:pt>
                <c:pt idx="51">
                  <c:v>-3.574999999999999E-2</c:v>
                </c:pt>
                <c:pt idx="52">
                  <c:v>-3.9573060358279774E-2</c:v>
                </c:pt>
                <c:pt idx="53">
                  <c:v>-4.0277257399775127E-2</c:v>
                </c:pt>
                <c:pt idx="54">
                  <c:v>-3.8134001252347997E-2</c:v>
                </c:pt>
                <c:pt idx="55">
                  <c:v>-3.4762894388815302E-2</c:v>
                </c:pt>
                <c:pt idx="56">
                  <c:v>-3.3537935834968113E-2</c:v>
                </c:pt>
                <c:pt idx="57">
                  <c:v>-3.3104150751209684E-2</c:v>
                </c:pt>
                <c:pt idx="58">
                  <c:v>-3.734862970044623E-2</c:v>
                </c:pt>
                <c:pt idx="59">
                  <c:v>-3.9920797138477258E-2</c:v>
                </c:pt>
                <c:pt idx="60">
                  <c:v>-3.964137047710533E-2</c:v>
                </c:pt>
                <c:pt idx="61">
                  <c:v>-3.6853614612811871E-2</c:v>
                </c:pt>
                <c:pt idx="62">
                  <c:v>-3.022262490292529E-2</c:v>
                </c:pt>
                <c:pt idx="63">
                  <c:v>-2.3334197562872663E-2</c:v>
                </c:pt>
                <c:pt idx="64">
                  <c:v>-1.2088126340417324E-2</c:v>
                </c:pt>
                <c:pt idx="65">
                  <c:v>-1.1711887565879812E-3</c:v>
                </c:pt>
                <c:pt idx="66">
                  <c:v>4.9475945576459273E-3</c:v>
                </c:pt>
                <c:pt idx="67">
                  <c:v>1.2918379330593003E-2</c:v>
                </c:pt>
                <c:pt idx="68">
                  <c:v>2.2261507234989888E-2</c:v>
                </c:pt>
                <c:pt idx="69">
                  <c:v>3.4500921780352974E-2</c:v>
                </c:pt>
                <c:pt idx="70">
                  <c:v>4.6742584745762726E-2</c:v>
                </c:pt>
                <c:pt idx="71">
                  <c:v>6.1872130929412621E-2</c:v>
                </c:pt>
                <c:pt idx="72">
                  <c:v>7.3019471859162369E-2</c:v>
                </c:pt>
                <c:pt idx="73">
                  <c:v>8.5275459098497569E-2</c:v>
                </c:pt>
                <c:pt idx="74">
                  <c:v>0.10010010010010011</c:v>
                </c:pt>
                <c:pt idx="75">
                  <c:v>0.1106318024953543</c:v>
                </c:pt>
                <c:pt idx="76">
                  <c:v>0.11486086441681474</c:v>
                </c:pt>
                <c:pt idx="77">
                  <c:v>0.11653963911145863</c:v>
                </c:pt>
                <c:pt idx="78">
                  <c:v>0.12204443868627325</c:v>
                </c:pt>
                <c:pt idx="79">
                  <c:v>0.12811594202898541</c:v>
                </c:pt>
                <c:pt idx="80">
                  <c:v>0.13373470825594053</c:v>
                </c:pt>
                <c:pt idx="81">
                  <c:v>0.13721995926680244</c:v>
                </c:pt>
                <c:pt idx="82">
                  <c:v>0.13946869070208737</c:v>
                </c:pt>
                <c:pt idx="83">
                  <c:v>0.13620700457364812</c:v>
                </c:pt>
                <c:pt idx="84">
                  <c:v>0.13541731402647439</c:v>
                </c:pt>
                <c:pt idx="85">
                  <c:v>0.13069160718680764</c:v>
                </c:pt>
                <c:pt idx="86">
                  <c:v>0.12478010312405213</c:v>
                </c:pt>
                <c:pt idx="87">
                  <c:v>0.10660292799521963</c:v>
                </c:pt>
                <c:pt idx="88">
                  <c:v>9.2169705552605202E-2</c:v>
                </c:pt>
                <c:pt idx="89">
                  <c:v>8.0396732788798136E-2</c:v>
                </c:pt>
                <c:pt idx="90">
                  <c:v>6.7836729980947974E-2</c:v>
                </c:pt>
                <c:pt idx="91">
                  <c:v>5.6012332990750271E-2</c:v>
                </c:pt>
                <c:pt idx="92">
                  <c:v>4.7737415965199807E-2</c:v>
                </c:pt>
                <c:pt idx="93">
                  <c:v>4.3877322587866592E-2</c:v>
                </c:pt>
                <c:pt idx="94">
                  <c:v>4.1021371079655762E-2</c:v>
                </c:pt>
                <c:pt idx="95">
                  <c:v>4.2128480838158337E-2</c:v>
                </c:pt>
                <c:pt idx="96">
                  <c:v>4.1652983032293457E-2</c:v>
                </c:pt>
                <c:pt idx="97">
                  <c:v>4.5820635611667479E-2</c:v>
                </c:pt>
                <c:pt idx="98">
                  <c:v>4.4763240211411995E-2</c:v>
                </c:pt>
                <c:pt idx="99">
                  <c:v>4.4548841730115016E-2</c:v>
                </c:pt>
                <c:pt idx="100">
                  <c:v>4.5005132638175939E-2</c:v>
                </c:pt>
                <c:pt idx="101">
                  <c:v>4.4443244410843449E-2</c:v>
                </c:pt>
                <c:pt idx="102">
                  <c:v>4.5144896193771593E-2</c:v>
                </c:pt>
                <c:pt idx="103">
                  <c:v>4.6120573127872405E-2</c:v>
                </c:pt>
                <c:pt idx="104">
                  <c:v>4.8312304540062433E-2</c:v>
                </c:pt>
                <c:pt idx="105">
                  <c:v>4.8734720137250713E-2</c:v>
                </c:pt>
                <c:pt idx="106">
                  <c:v>5.1295723578969846E-2</c:v>
                </c:pt>
                <c:pt idx="107">
                  <c:v>4.9526429969839594E-2</c:v>
                </c:pt>
                <c:pt idx="108">
                  <c:v>4.9971099784561983E-2</c:v>
                </c:pt>
                <c:pt idx="109">
                  <c:v>4.6206681236340905E-2</c:v>
                </c:pt>
                <c:pt idx="110">
                  <c:v>4.7439603551517641E-2</c:v>
                </c:pt>
                <c:pt idx="111">
                  <c:v>4.6474358974359024E-2</c:v>
                </c:pt>
                <c:pt idx="112">
                  <c:v>4.4256023162030832E-2</c:v>
                </c:pt>
                <c:pt idx="113">
                  <c:v>4.2810609585853893E-2</c:v>
                </c:pt>
                <c:pt idx="114">
                  <c:v>4.8566809787388164E-2</c:v>
                </c:pt>
                <c:pt idx="115">
                  <c:v>5.2883720539590819E-2</c:v>
                </c:pt>
                <c:pt idx="116">
                  <c:v>5.3032105551126564E-2</c:v>
                </c:pt>
                <c:pt idx="117">
                  <c:v>5.1859079142458221E-2</c:v>
                </c:pt>
                <c:pt idx="118">
                  <c:v>4.8807695493059161E-2</c:v>
                </c:pt>
                <c:pt idx="119">
                  <c:v>4.7727954976700855E-2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105320"/>
        <c:axId val="455104928"/>
      </c:lineChart>
      <c:dateAx>
        <c:axId val="422241336"/>
        <c:scaling>
          <c:orientation val="minMax"/>
        </c:scaling>
        <c:delete val="0"/>
        <c:axPos val="b"/>
        <c:numFmt formatCode="mmm\ yyyy" sourceLinked="0"/>
        <c:majorTickMark val="out"/>
        <c:minorTickMark val="cross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04536"/>
        <c:crosses val="autoZero"/>
        <c:auto val="1"/>
        <c:lblOffset val="100"/>
        <c:baseTimeUnit val="days"/>
        <c:majorUnit val="5"/>
        <c:majorTimeUnit val="months"/>
        <c:minorUnit val="5"/>
        <c:minorTimeUnit val="months"/>
      </c:dateAx>
      <c:valAx>
        <c:axId val="455104536"/>
        <c:scaling>
          <c:orientation val="minMax"/>
          <c:max val="3.1000000000000052E-2"/>
          <c:min val="-2.7000000000000073E-2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2241336"/>
        <c:crosses val="autoZero"/>
        <c:crossBetween val="between"/>
      </c:valAx>
      <c:valAx>
        <c:axId val="455104928"/>
        <c:scaling>
          <c:orientation val="minMax"/>
          <c:max val="0.14000000000000001"/>
          <c:min val="-0.2"/>
        </c:scaling>
        <c:delete val="0"/>
        <c:axPos val="r"/>
        <c:numFmt formatCode="0.0%" sourceLinked="1"/>
        <c:majorTickMark val="out"/>
        <c:minorTickMark val="none"/>
        <c:tickLblPos val="nextTo"/>
        <c:crossAx val="455105320"/>
        <c:crosses val="max"/>
        <c:crossBetween val="between"/>
      </c:valAx>
      <c:dateAx>
        <c:axId val="455105320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55104928"/>
        <c:crosses val="autoZero"/>
        <c:auto val="1"/>
        <c:lblOffset val="100"/>
        <c:baseTimeUnit val="days"/>
        <c:majorUnit val="1"/>
        <c:minorUnit val="1"/>
      </c:dateAx>
      <c:spPr>
        <a:ln>
          <a:solidFill>
            <a:schemeClr val="tx1">
              <a:tint val="75000"/>
              <a:shade val="95000"/>
              <a:satMod val="105000"/>
            </a:schemeClr>
          </a:solidFill>
          <a:prstDash val="sysDot"/>
        </a:ln>
      </c:spPr>
    </c:plotArea>
    <c:legend>
      <c:legendPos val="r"/>
      <c:layout>
        <c:manualLayout>
          <c:xMode val="edge"/>
          <c:yMode val="edge"/>
          <c:x val="8.4830063614929507E-2"/>
          <c:y val="0.15944854441788128"/>
          <c:w val="0.27795375683971707"/>
          <c:h val="0.1087051283561692"/>
        </c:manualLayout>
      </c:layout>
      <c:overlay val="1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8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820006976252691E-2"/>
          <c:y val="2.8252405949256338E-2"/>
          <c:w val="0.85244517637910056"/>
          <c:h val="0.87891586468358607"/>
        </c:manualLayout>
      </c:layout>
      <c:lineChart>
        <c:grouping val="standard"/>
        <c:varyColors val="0"/>
        <c:ser>
          <c:idx val="0"/>
          <c:order val="0"/>
          <c:tx>
            <c:v>Rental Vacancy Rate</c:v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Sheet1!$A$64:$A$218</c:f>
              <c:strCache>
                <c:ptCount val="148"/>
                <c:pt idx="0">
                  <c:v>1980:Q1</c:v>
                </c:pt>
                <c:pt idx="1">
                  <c:v>1980:Q2</c:v>
                </c:pt>
                <c:pt idx="2">
                  <c:v>1980:Q3</c:v>
                </c:pt>
                <c:pt idx="3">
                  <c:v>1980:Q4</c:v>
                </c:pt>
                <c:pt idx="4">
                  <c:v>1981:Q1</c:v>
                </c:pt>
                <c:pt idx="5">
                  <c:v>1981:Q2</c:v>
                </c:pt>
                <c:pt idx="6">
                  <c:v>1981:Q3</c:v>
                </c:pt>
                <c:pt idx="7">
                  <c:v>1981:Q4</c:v>
                </c:pt>
                <c:pt idx="8">
                  <c:v>1982:Q1</c:v>
                </c:pt>
                <c:pt idx="9">
                  <c:v>1982:Q2</c:v>
                </c:pt>
                <c:pt idx="10">
                  <c:v>1982:Q3</c:v>
                </c:pt>
                <c:pt idx="11">
                  <c:v>1982:Q4</c:v>
                </c:pt>
                <c:pt idx="12">
                  <c:v>1983:Q1</c:v>
                </c:pt>
                <c:pt idx="13">
                  <c:v>1983:Q2</c:v>
                </c:pt>
                <c:pt idx="14">
                  <c:v>1983:Q3</c:v>
                </c:pt>
                <c:pt idx="15">
                  <c:v>1983:Q4</c:v>
                </c:pt>
                <c:pt idx="16">
                  <c:v>1984:Q1</c:v>
                </c:pt>
                <c:pt idx="17">
                  <c:v>1984:Q2</c:v>
                </c:pt>
                <c:pt idx="18">
                  <c:v>1984:Q3</c:v>
                </c:pt>
                <c:pt idx="19">
                  <c:v>1984:Q4</c:v>
                </c:pt>
                <c:pt idx="20">
                  <c:v>1985:Q1</c:v>
                </c:pt>
                <c:pt idx="21">
                  <c:v>1985:Q2</c:v>
                </c:pt>
                <c:pt idx="22">
                  <c:v>1985:Q3</c:v>
                </c:pt>
                <c:pt idx="23">
                  <c:v>1985:Q4</c:v>
                </c:pt>
                <c:pt idx="24">
                  <c:v>1986:Q1</c:v>
                </c:pt>
                <c:pt idx="25">
                  <c:v>1986:Q2</c:v>
                </c:pt>
                <c:pt idx="26">
                  <c:v>1986:Q3</c:v>
                </c:pt>
                <c:pt idx="27">
                  <c:v>1986:Q4</c:v>
                </c:pt>
                <c:pt idx="28">
                  <c:v>1987:Q1</c:v>
                </c:pt>
                <c:pt idx="29">
                  <c:v>1987:Q2</c:v>
                </c:pt>
                <c:pt idx="30">
                  <c:v>1987:Q3</c:v>
                </c:pt>
                <c:pt idx="31">
                  <c:v>1987:Q4</c:v>
                </c:pt>
                <c:pt idx="32">
                  <c:v>1988:Q1</c:v>
                </c:pt>
                <c:pt idx="33">
                  <c:v>1988:Q2</c:v>
                </c:pt>
                <c:pt idx="34">
                  <c:v>1988:Q3</c:v>
                </c:pt>
                <c:pt idx="35">
                  <c:v>1988:Q4</c:v>
                </c:pt>
                <c:pt idx="36">
                  <c:v>1989:Q1</c:v>
                </c:pt>
                <c:pt idx="37">
                  <c:v>1989:Q2</c:v>
                </c:pt>
                <c:pt idx="38">
                  <c:v>1989:Q3</c:v>
                </c:pt>
                <c:pt idx="39">
                  <c:v>1989:Q4</c:v>
                </c:pt>
                <c:pt idx="40">
                  <c:v>1990:Q1</c:v>
                </c:pt>
                <c:pt idx="41">
                  <c:v>1990:Q2</c:v>
                </c:pt>
                <c:pt idx="42">
                  <c:v>1990:Q3</c:v>
                </c:pt>
                <c:pt idx="43">
                  <c:v>1990:Q4</c:v>
                </c:pt>
                <c:pt idx="44">
                  <c:v>1991:Q1</c:v>
                </c:pt>
                <c:pt idx="45">
                  <c:v>1991:Q2</c:v>
                </c:pt>
                <c:pt idx="46">
                  <c:v>1991:Q3</c:v>
                </c:pt>
                <c:pt idx="47">
                  <c:v>1991:Q4</c:v>
                </c:pt>
                <c:pt idx="48">
                  <c:v>1992:Q1</c:v>
                </c:pt>
                <c:pt idx="49">
                  <c:v>1992:Q2</c:v>
                </c:pt>
                <c:pt idx="50">
                  <c:v>1992:Q3</c:v>
                </c:pt>
                <c:pt idx="51">
                  <c:v>1992:Q4</c:v>
                </c:pt>
                <c:pt idx="52">
                  <c:v>1993:Q1</c:v>
                </c:pt>
                <c:pt idx="53">
                  <c:v>1993:Q2</c:v>
                </c:pt>
                <c:pt idx="54">
                  <c:v>1993:Q3</c:v>
                </c:pt>
                <c:pt idx="55">
                  <c:v>1993:Q4</c:v>
                </c:pt>
                <c:pt idx="56">
                  <c:v>1994:Q1</c:v>
                </c:pt>
                <c:pt idx="57">
                  <c:v>1994:Q2</c:v>
                </c:pt>
                <c:pt idx="58">
                  <c:v>1994:Q3</c:v>
                </c:pt>
                <c:pt idx="59">
                  <c:v>1994:Q4</c:v>
                </c:pt>
                <c:pt idx="60">
                  <c:v>1995:Q1</c:v>
                </c:pt>
                <c:pt idx="61">
                  <c:v>1995:Q2</c:v>
                </c:pt>
                <c:pt idx="62">
                  <c:v>1995:Q3</c:v>
                </c:pt>
                <c:pt idx="63">
                  <c:v>1995:Q4</c:v>
                </c:pt>
                <c:pt idx="64">
                  <c:v>1996:Q1</c:v>
                </c:pt>
                <c:pt idx="65">
                  <c:v>1996:Q2</c:v>
                </c:pt>
                <c:pt idx="66">
                  <c:v>1996:Q3</c:v>
                </c:pt>
                <c:pt idx="67">
                  <c:v>1996:Q4</c:v>
                </c:pt>
                <c:pt idx="68">
                  <c:v>1997:Q1</c:v>
                </c:pt>
                <c:pt idx="69">
                  <c:v>1997:Q2</c:v>
                </c:pt>
                <c:pt idx="70">
                  <c:v>1997:Q3</c:v>
                </c:pt>
                <c:pt idx="71">
                  <c:v>1997:Q4</c:v>
                </c:pt>
                <c:pt idx="72">
                  <c:v>1998:Q1</c:v>
                </c:pt>
                <c:pt idx="73">
                  <c:v>1998:Q2</c:v>
                </c:pt>
                <c:pt idx="74">
                  <c:v>1998:Q3</c:v>
                </c:pt>
                <c:pt idx="75">
                  <c:v>1998:Q4</c:v>
                </c:pt>
                <c:pt idx="76">
                  <c:v>1999:Q1</c:v>
                </c:pt>
                <c:pt idx="77">
                  <c:v>1999:Q2</c:v>
                </c:pt>
                <c:pt idx="78">
                  <c:v>1999:Q3</c:v>
                </c:pt>
                <c:pt idx="79">
                  <c:v>1999:Q4</c:v>
                </c:pt>
                <c:pt idx="80">
                  <c:v>2000:Q1</c:v>
                </c:pt>
                <c:pt idx="81">
                  <c:v>2000:Q2</c:v>
                </c:pt>
                <c:pt idx="82">
                  <c:v>2000:Q3</c:v>
                </c:pt>
                <c:pt idx="83">
                  <c:v>2000:Q4</c:v>
                </c:pt>
                <c:pt idx="84">
                  <c:v>2001:Q1</c:v>
                </c:pt>
                <c:pt idx="85">
                  <c:v>2001:Q2</c:v>
                </c:pt>
                <c:pt idx="86">
                  <c:v>2001:Q3</c:v>
                </c:pt>
                <c:pt idx="87">
                  <c:v>2001:Q4</c:v>
                </c:pt>
                <c:pt idx="88">
                  <c:v>2002:Q1</c:v>
                </c:pt>
                <c:pt idx="89">
                  <c:v>2002:Q2</c:v>
                </c:pt>
                <c:pt idx="90">
                  <c:v>2002:Q3</c:v>
                </c:pt>
                <c:pt idx="91">
                  <c:v>2002:Q4</c:v>
                </c:pt>
                <c:pt idx="92">
                  <c:v>2003:Q1</c:v>
                </c:pt>
                <c:pt idx="93">
                  <c:v>2003:Q2</c:v>
                </c:pt>
                <c:pt idx="94">
                  <c:v>2003:Q3</c:v>
                </c:pt>
                <c:pt idx="95">
                  <c:v>2003:Q4</c:v>
                </c:pt>
                <c:pt idx="96">
                  <c:v>2004:Q1</c:v>
                </c:pt>
                <c:pt idx="97">
                  <c:v>2004:Q2</c:v>
                </c:pt>
                <c:pt idx="98">
                  <c:v>2004:Q3</c:v>
                </c:pt>
                <c:pt idx="99">
                  <c:v>2004:Q4</c:v>
                </c:pt>
                <c:pt idx="100">
                  <c:v>2005:Q1</c:v>
                </c:pt>
                <c:pt idx="101">
                  <c:v>2005:Q2</c:v>
                </c:pt>
                <c:pt idx="102">
                  <c:v>2005:Q3</c:v>
                </c:pt>
                <c:pt idx="103">
                  <c:v>2005:Q4</c:v>
                </c:pt>
                <c:pt idx="104">
                  <c:v>2006:Q1</c:v>
                </c:pt>
                <c:pt idx="105">
                  <c:v>2006:Q2</c:v>
                </c:pt>
                <c:pt idx="106">
                  <c:v>2006:Q3</c:v>
                </c:pt>
                <c:pt idx="107">
                  <c:v>2006:Q4</c:v>
                </c:pt>
                <c:pt idx="108">
                  <c:v>2007:Q1</c:v>
                </c:pt>
                <c:pt idx="109">
                  <c:v>2007:Q2</c:v>
                </c:pt>
                <c:pt idx="110">
                  <c:v>2007:Q3</c:v>
                </c:pt>
                <c:pt idx="111">
                  <c:v>2007:Q4</c:v>
                </c:pt>
                <c:pt idx="112">
                  <c:v>2008:Q1</c:v>
                </c:pt>
                <c:pt idx="113">
                  <c:v>2008:Q2</c:v>
                </c:pt>
                <c:pt idx="114">
                  <c:v>2008:Q3</c:v>
                </c:pt>
                <c:pt idx="115">
                  <c:v>2008:Q4</c:v>
                </c:pt>
                <c:pt idx="116">
                  <c:v>2009:Q1</c:v>
                </c:pt>
                <c:pt idx="117">
                  <c:v>2009:Q2</c:v>
                </c:pt>
                <c:pt idx="118">
                  <c:v>2009:Q3</c:v>
                </c:pt>
                <c:pt idx="119">
                  <c:v>2009:Q4</c:v>
                </c:pt>
                <c:pt idx="120">
                  <c:v>2010:Q1</c:v>
                </c:pt>
                <c:pt idx="121">
                  <c:v>2010:Q2</c:v>
                </c:pt>
                <c:pt idx="122">
                  <c:v>2010:Q3</c:v>
                </c:pt>
                <c:pt idx="123">
                  <c:v>2010:Q4</c:v>
                </c:pt>
                <c:pt idx="124">
                  <c:v>2011:Q1</c:v>
                </c:pt>
                <c:pt idx="125">
                  <c:v>2011:Q2</c:v>
                </c:pt>
                <c:pt idx="126">
                  <c:v>2011:Q3</c:v>
                </c:pt>
                <c:pt idx="127">
                  <c:v>2011:Q4</c:v>
                </c:pt>
                <c:pt idx="128">
                  <c:v>2012:Q1</c:v>
                </c:pt>
                <c:pt idx="129">
                  <c:v>2012:Q2</c:v>
                </c:pt>
                <c:pt idx="130">
                  <c:v>2012:Q3</c:v>
                </c:pt>
                <c:pt idx="131">
                  <c:v>2012:Q4</c:v>
                </c:pt>
                <c:pt idx="132">
                  <c:v>2013-Q1</c:v>
                </c:pt>
                <c:pt idx="133">
                  <c:v>2013-Q2</c:v>
                </c:pt>
                <c:pt idx="134">
                  <c:v>2013-Q3</c:v>
                </c:pt>
                <c:pt idx="135">
                  <c:v>2013-Q4</c:v>
                </c:pt>
                <c:pt idx="136">
                  <c:v>2014-Q1</c:v>
                </c:pt>
                <c:pt idx="137">
                  <c:v>2014-Q2</c:v>
                </c:pt>
                <c:pt idx="138">
                  <c:v>2014-Q3</c:v>
                </c:pt>
                <c:pt idx="139">
                  <c:v>2014-Q4</c:v>
                </c:pt>
                <c:pt idx="140">
                  <c:v>2015-Q1</c:v>
                </c:pt>
                <c:pt idx="141">
                  <c:v>2015-Q2</c:v>
                </c:pt>
                <c:pt idx="142">
                  <c:v>2015-Q3</c:v>
                </c:pt>
                <c:pt idx="143">
                  <c:v>2015-Q4</c:v>
                </c:pt>
                <c:pt idx="144">
                  <c:v>2016-Q1</c:v>
                </c:pt>
                <c:pt idx="145">
                  <c:v>2016-Q2</c:v>
                </c:pt>
                <c:pt idx="146">
                  <c:v>2016-Q3</c:v>
                </c:pt>
                <c:pt idx="147">
                  <c:v>2016-Q4</c:v>
                </c:pt>
              </c:strCache>
            </c:strRef>
          </c:cat>
          <c:val>
            <c:numRef>
              <c:f>Sheet1!$H$64:$H$218</c:f>
              <c:numCache>
                <c:formatCode>0.0</c:formatCode>
                <c:ptCount val="148"/>
                <c:pt idx="0">
                  <c:v>5.2</c:v>
                </c:pt>
                <c:pt idx="1">
                  <c:v>5.6</c:v>
                </c:pt>
                <c:pt idx="2">
                  <c:v>5.7</c:v>
                </c:pt>
                <c:pt idx="3">
                  <c:v>5</c:v>
                </c:pt>
                <c:pt idx="4">
                  <c:v>5.2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5.3</c:v>
                </c:pt>
                <c:pt idx="9">
                  <c:v>5.0999999999999996</c:v>
                </c:pt>
                <c:pt idx="10">
                  <c:v>5.3</c:v>
                </c:pt>
                <c:pt idx="11">
                  <c:v>5.5</c:v>
                </c:pt>
                <c:pt idx="12">
                  <c:v>5.7</c:v>
                </c:pt>
                <c:pt idx="13">
                  <c:v>5.5</c:v>
                </c:pt>
                <c:pt idx="14">
                  <c:v>5.8</c:v>
                </c:pt>
                <c:pt idx="15">
                  <c:v>5.5</c:v>
                </c:pt>
                <c:pt idx="16">
                  <c:v>5.6</c:v>
                </c:pt>
                <c:pt idx="17">
                  <c:v>5.5</c:v>
                </c:pt>
                <c:pt idx="18">
                  <c:v>6</c:v>
                </c:pt>
                <c:pt idx="19">
                  <c:v>6.3</c:v>
                </c:pt>
                <c:pt idx="20">
                  <c:v>6.3</c:v>
                </c:pt>
                <c:pt idx="21">
                  <c:v>6.2</c:v>
                </c:pt>
                <c:pt idx="22">
                  <c:v>6.8</c:v>
                </c:pt>
                <c:pt idx="23">
                  <c:v>6.7</c:v>
                </c:pt>
                <c:pt idx="24">
                  <c:v>6.9</c:v>
                </c:pt>
                <c:pt idx="25">
                  <c:v>7.3</c:v>
                </c:pt>
                <c:pt idx="26">
                  <c:v>7.5</c:v>
                </c:pt>
                <c:pt idx="27">
                  <c:v>7.7</c:v>
                </c:pt>
                <c:pt idx="28">
                  <c:v>7.4</c:v>
                </c:pt>
                <c:pt idx="29">
                  <c:v>7.5</c:v>
                </c:pt>
                <c:pt idx="30">
                  <c:v>8.1</c:v>
                </c:pt>
                <c:pt idx="31">
                  <c:v>7.8</c:v>
                </c:pt>
                <c:pt idx="32">
                  <c:v>8</c:v>
                </c:pt>
                <c:pt idx="33">
                  <c:v>7.7</c:v>
                </c:pt>
                <c:pt idx="34">
                  <c:v>7.8</c:v>
                </c:pt>
                <c:pt idx="35">
                  <c:v>7.3</c:v>
                </c:pt>
                <c:pt idx="36">
                  <c:v>7.5</c:v>
                </c:pt>
                <c:pt idx="37">
                  <c:v>7.4</c:v>
                </c:pt>
                <c:pt idx="38">
                  <c:v>7.6</c:v>
                </c:pt>
                <c:pt idx="39">
                  <c:v>7.1</c:v>
                </c:pt>
                <c:pt idx="40">
                  <c:v>7.5</c:v>
                </c:pt>
                <c:pt idx="41">
                  <c:v>7</c:v>
                </c:pt>
                <c:pt idx="42">
                  <c:v>7.2</c:v>
                </c:pt>
                <c:pt idx="43">
                  <c:v>7.2</c:v>
                </c:pt>
                <c:pt idx="44">
                  <c:v>7.5</c:v>
                </c:pt>
                <c:pt idx="45">
                  <c:v>7.3</c:v>
                </c:pt>
                <c:pt idx="46">
                  <c:v>7.6</c:v>
                </c:pt>
                <c:pt idx="47">
                  <c:v>7.3</c:v>
                </c:pt>
                <c:pt idx="48">
                  <c:v>7.4</c:v>
                </c:pt>
                <c:pt idx="49">
                  <c:v>7.7</c:v>
                </c:pt>
                <c:pt idx="50">
                  <c:v>7.3</c:v>
                </c:pt>
                <c:pt idx="51">
                  <c:v>7.1</c:v>
                </c:pt>
                <c:pt idx="52">
                  <c:v>7.8</c:v>
                </c:pt>
                <c:pt idx="53">
                  <c:v>7.6</c:v>
                </c:pt>
                <c:pt idx="54">
                  <c:v>7</c:v>
                </c:pt>
                <c:pt idx="55">
                  <c:v>6.9</c:v>
                </c:pt>
                <c:pt idx="56">
                  <c:v>7.5</c:v>
                </c:pt>
                <c:pt idx="57">
                  <c:v>7.4</c:v>
                </c:pt>
                <c:pt idx="58">
                  <c:v>7.2</c:v>
                </c:pt>
                <c:pt idx="59">
                  <c:v>7.4</c:v>
                </c:pt>
                <c:pt idx="60">
                  <c:v>7.4</c:v>
                </c:pt>
                <c:pt idx="61">
                  <c:v>7.7</c:v>
                </c:pt>
                <c:pt idx="62">
                  <c:v>7.7</c:v>
                </c:pt>
                <c:pt idx="63">
                  <c:v>7.7</c:v>
                </c:pt>
                <c:pt idx="64">
                  <c:v>7.9</c:v>
                </c:pt>
                <c:pt idx="65">
                  <c:v>7.8</c:v>
                </c:pt>
                <c:pt idx="66">
                  <c:v>8</c:v>
                </c:pt>
                <c:pt idx="67">
                  <c:v>7.7</c:v>
                </c:pt>
                <c:pt idx="68">
                  <c:v>7.5</c:v>
                </c:pt>
                <c:pt idx="69">
                  <c:v>7.9</c:v>
                </c:pt>
                <c:pt idx="70">
                  <c:v>7.9</c:v>
                </c:pt>
                <c:pt idx="71">
                  <c:v>7.7</c:v>
                </c:pt>
                <c:pt idx="72">
                  <c:v>7.7</c:v>
                </c:pt>
                <c:pt idx="73">
                  <c:v>8</c:v>
                </c:pt>
                <c:pt idx="74">
                  <c:v>8.1999999999999993</c:v>
                </c:pt>
                <c:pt idx="75">
                  <c:v>7.8</c:v>
                </c:pt>
                <c:pt idx="76">
                  <c:v>8.1999999999999993</c:v>
                </c:pt>
                <c:pt idx="77">
                  <c:v>8.1</c:v>
                </c:pt>
                <c:pt idx="78">
                  <c:v>8.1999999999999993</c:v>
                </c:pt>
                <c:pt idx="79">
                  <c:v>7.9</c:v>
                </c:pt>
                <c:pt idx="80">
                  <c:v>7.9</c:v>
                </c:pt>
                <c:pt idx="81">
                  <c:v>8</c:v>
                </c:pt>
                <c:pt idx="82">
                  <c:v>8.1999999999999993</c:v>
                </c:pt>
                <c:pt idx="83">
                  <c:v>7.8</c:v>
                </c:pt>
                <c:pt idx="84">
                  <c:v>8.1999999999999993</c:v>
                </c:pt>
                <c:pt idx="85">
                  <c:v>8.3000000000000007</c:v>
                </c:pt>
                <c:pt idx="86">
                  <c:v>8.4</c:v>
                </c:pt>
                <c:pt idx="87">
                  <c:v>8.8000000000000007</c:v>
                </c:pt>
                <c:pt idx="88">
                  <c:v>9.1</c:v>
                </c:pt>
                <c:pt idx="89">
                  <c:v>8.4</c:v>
                </c:pt>
                <c:pt idx="90">
                  <c:v>9</c:v>
                </c:pt>
                <c:pt idx="91">
                  <c:v>9.3000000000000007</c:v>
                </c:pt>
                <c:pt idx="92">
                  <c:v>9.4</c:v>
                </c:pt>
                <c:pt idx="93">
                  <c:v>9.6</c:v>
                </c:pt>
                <c:pt idx="94">
                  <c:v>9.9</c:v>
                </c:pt>
                <c:pt idx="95">
                  <c:v>10.199999999999999</c:v>
                </c:pt>
                <c:pt idx="96">
                  <c:v>10.4</c:v>
                </c:pt>
                <c:pt idx="97">
                  <c:v>10.199999999999999</c:v>
                </c:pt>
                <c:pt idx="98">
                  <c:v>10.1</c:v>
                </c:pt>
                <c:pt idx="99">
                  <c:v>10</c:v>
                </c:pt>
                <c:pt idx="100">
                  <c:v>10.1</c:v>
                </c:pt>
                <c:pt idx="101">
                  <c:v>9.8000000000000007</c:v>
                </c:pt>
                <c:pt idx="102">
                  <c:v>9.9</c:v>
                </c:pt>
                <c:pt idx="103">
                  <c:v>9.6</c:v>
                </c:pt>
                <c:pt idx="104">
                  <c:v>9.5</c:v>
                </c:pt>
                <c:pt idx="105">
                  <c:v>9.6</c:v>
                </c:pt>
                <c:pt idx="106">
                  <c:v>9.9</c:v>
                </c:pt>
                <c:pt idx="107">
                  <c:v>9.8000000000000007</c:v>
                </c:pt>
                <c:pt idx="108">
                  <c:v>10.1</c:v>
                </c:pt>
                <c:pt idx="109">
                  <c:v>9.5</c:v>
                </c:pt>
                <c:pt idx="110">
                  <c:v>9.8000000000000007</c:v>
                </c:pt>
                <c:pt idx="111">
                  <c:v>9.6</c:v>
                </c:pt>
                <c:pt idx="112">
                  <c:v>10.1</c:v>
                </c:pt>
                <c:pt idx="113">
                  <c:v>10</c:v>
                </c:pt>
                <c:pt idx="114">
                  <c:v>9.9</c:v>
                </c:pt>
                <c:pt idx="115">
                  <c:v>10.1</c:v>
                </c:pt>
                <c:pt idx="116">
                  <c:v>10.1</c:v>
                </c:pt>
                <c:pt idx="117">
                  <c:v>10.6</c:v>
                </c:pt>
                <c:pt idx="118">
                  <c:v>11.1</c:v>
                </c:pt>
                <c:pt idx="119">
                  <c:v>10.7</c:v>
                </c:pt>
                <c:pt idx="120">
                  <c:v>10.6</c:v>
                </c:pt>
                <c:pt idx="121">
                  <c:v>10.6</c:v>
                </c:pt>
                <c:pt idx="122">
                  <c:v>10.3</c:v>
                </c:pt>
                <c:pt idx="123">
                  <c:v>9.4</c:v>
                </c:pt>
                <c:pt idx="124">
                  <c:v>9.6999999999999993</c:v>
                </c:pt>
                <c:pt idx="125">
                  <c:v>9.1999999999999993</c:v>
                </c:pt>
                <c:pt idx="126">
                  <c:v>9.8000000000000007</c:v>
                </c:pt>
                <c:pt idx="127">
                  <c:v>9.4</c:v>
                </c:pt>
                <c:pt idx="128">
                  <c:v>8.8000000000000007</c:v>
                </c:pt>
                <c:pt idx="129">
                  <c:v>8.6</c:v>
                </c:pt>
                <c:pt idx="130">
                  <c:v>8.6</c:v>
                </c:pt>
                <c:pt idx="131">
                  <c:v>8.6999999999999993</c:v>
                </c:pt>
                <c:pt idx="132">
                  <c:v>8.6</c:v>
                </c:pt>
                <c:pt idx="133">
                  <c:v>8.1999999999999993</c:v>
                </c:pt>
                <c:pt idx="134">
                  <c:v>8.3000000000000007</c:v>
                </c:pt>
                <c:pt idx="135">
                  <c:v>8.1999999999999993</c:v>
                </c:pt>
                <c:pt idx="136">
                  <c:v>8.3000000000000007</c:v>
                </c:pt>
                <c:pt idx="137">
                  <c:v>7.5</c:v>
                </c:pt>
                <c:pt idx="138">
                  <c:v>7.4</c:v>
                </c:pt>
                <c:pt idx="139">
                  <c:v>7</c:v>
                </c:pt>
                <c:pt idx="140">
                  <c:v>7.1</c:v>
                </c:pt>
                <c:pt idx="141">
                  <c:v>6.8</c:v>
                </c:pt>
                <c:pt idx="142">
                  <c:v>7.3</c:v>
                </c:pt>
                <c:pt idx="143">
                  <c:v>7</c:v>
                </c:pt>
                <c:pt idx="144">
                  <c:v>7</c:v>
                </c:pt>
                <c:pt idx="145">
                  <c:v>6.7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106104"/>
        <c:axId val="455106496"/>
      </c:lineChart>
      <c:catAx>
        <c:axId val="455106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106496"/>
        <c:crosses val="autoZero"/>
        <c:auto val="1"/>
        <c:lblAlgn val="ctr"/>
        <c:lblOffset val="100"/>
        <c:tickLblSkip val="20"/>
        <c:noMultiLvlLbl val="0"/>
      </c:catAx>
      <c:valAx>
        <c:axId val="455106496"/>
        <c:scaling>
          <c:orientation val="minMax"/>
          <c:max val="11"/>
          <c:min val="4.5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106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671117197306848E-2"/>
          <c:y val="2.7865736214814654E-2"/>
          <c:w val="0.9278260869565218"/>
          <c:h val="0.8678338625150861"/>
        </c:manualLayout>
      </c:layout>
      <c:barChart>
        <c:barDir val="col"/>
        <c:grouping val="clustered"/>
        <c:varyColors val="0"/>
        <c:ser>
          <c:idx val="2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1270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Sheet1!$A$566:$A$679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</c:numCache>
            </c:numRef>
          </c:cat>
          <c:val>
            <c:numRef>
              <c:f>Sheet1!$AJ$566:$AJ$685</c:f>
              <c:numCache>
                <c:formatCode>0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762552"/>
        <c:axId val="455762160"/>
      </c:barChart>
      <c:lineChart>
        <c:grouping val="standard"/>
        <c:varyColors val="0"/>
        <c:ser>
          <c:idx val="0"/>
          <c:order val="0"/>
          <c:tx>
            <c:v>Owner's Equivalent Rent</c:v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Sheet1!$A$566:$A$686</c:f>
              <c:numCache>
                <c:formatCode>mmm\ yyyy</c:formatCode>
                <c:ptCount val="121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  <c:pt idx="114" formatCode="mmm\-yy">
                  <c:v>42552</c:v>
                </c:pt>
                <c:pt idx="115" formatCode="mmm\-yy">
                  <c:v>42583</c:v>
                </c:pt>
                <c:pt idx="116" formatCode="mmm\-yy">
                  <c:v>42614</c:v>
                </c:pt>
                <c:pt idx="117" formatCode="mmm\-yy">
                  <c:v>42644</c:v>
                </c:pt>
                <c:pt idx="118" formatCode="mmm\-yy">
                  <c:v>42675</c:v>
                </c:pt>
                <c:pt idx="119" formatCode="mmm\-yy">
                  <c:v>42705</c:v>
                </c:pt>
                <c:pt idx="120" formatCode="mmm\-yy">
                  <c:v>42736</c:v>
                </c:pt>
              </c:numCache>
            </c:numRef>
          </c:cat>
          <c:val>
            <c:numRef>
              <c:f>Sheet1!$AI$566:$AI$685</c:f>
              <c:numCache>
                <c:formatCode>0.0%</c:formatCode>
                <c:ptCount val="120"/>
                <c:pt idx="0">
                  <c:v>4.2879120879120859E-2</c:v>
                </c:pt>
                <c:pt idx="1">
                  <c:v>4.2956636005256184E-2</c:v>
                </c:pt>
                <c:pt idx="2">
                  <c:v>4.0287832533798515E-2</c:v>
                </c:pt>
                <c:pt idx="3">
                  <c:v>3.9287266405910438E-2</c:v>
                </c:pt>
                <c:pt idx="4">
                  <c:v>3.7389610389610389E-2</c:v>
                </c:pt>
                <c:pt idx="5">
                  <c:v>3.6416558861578234E-2</c:v>
                </c:pt>
                <c:pt idx="6">
                  <c:v>3.4993553932101421E-2</c:v>
                </c:pt>
                <c:pt idx="7">
                  <c:v>3.4047109207708731E-2</c:v>
                </c:pt>
                <c:pt idx="8">
                  <c:v>3.4346153846153873E-2</c:v>
                </c:pt>
                <c:pt idx="9">
                  <c:v>3.2259574468085056E-2</c:v>
                </c:pt>
                <c:pt idx="10">
                  <c:v>3.1827820186598792E-2</c:v>
                </c:pt>
                <c:pt idx="11">
                  <c:v>3.1623678646934515E-2</c:v>
                </c:pt>
                <c:pt idx="12">
                  <c:v>3.0806516195654454E-2</c:v>
                </c:pt>
                <c:pt idx="13">
                  <c:v>2.863838526376792E-2</c:v>
                </c:pt>
                <c:pt idx="14">
                  <c:v>2.9852685945216194E-2</c:v>
                </c:pt>
                <c:pt idx="15">
                  <c:v>2.7046918123275143E-2</c:v>
                </c:pt>
                <c:pt idx="16">
                  <c:v>2.6143709026569296E-2</c:v>
                </c:pt>
                <c:pt idx="17">
                  <c:v>2.5217915912542417E-2</c:v>
                </c:pt>
                <c:pt idx="18">
                  <c:v>2.4995536511337305E-2</c:v>
                </c:pt>
                <c:pt idx="19">
                  <c:v>2.3847587492234458E-2</c:v>
                </c:pt>
                <c:pt idx="20">
                  <c:v>2.349227597433453E-2</c:v>
                </c:pt>
                <c:pt idx="21">
                  <c:v>2.2318318417353444E-2</c:v>
                </c:pt>
                <c:pt idx="22">
                  <c:v>2.129426029058171E-2</c:v>
                </c:pt>
                <c:pt idx="23">
                  <c:v>1.8563073051369158E-2</c:v>
                </c:pt>
                <c:pt idx="24">
                  <c:v>1.7987111758067421E-2</c:v>
                </c:pt>
                <c:pt idx="25">
                  <c:v>1.6988804781852485E-2</c:v>
                </c:pt>
                <c:pt idx="26">
                  <c:v>1.5065599062114646E-2</c:v>
                </c:pt>
                <c:pt idx="27">
                  <c:v>1.6168040128986042E-2</c:v>
                </c:pt>
                <c:pt idx="28">
                  <c:v>1.5213377687046116E-2</c:v>
                </c:pt>
                <c:pt idx="29">
                  <c:v>1.2524045680705764E-2</c:v>
                </c:pt>
                <c:pt idx="30">
                  <c:v>9.2601969513454886E-3</c:v>
                </c:pt>
                <c:pt idx="31">
                  <c:v>9.3484029643053912E-3</c:v>
                </c:pt>
                <c:pt idx="32">
                  <c:v>6.8302095485682753E-3</c:v>
                </c:pt>
                <c:pt idx="33">
                  <c:v>6.6452952680497437E-3</c:v>
                </c:pt>
                <c:pt idx="34">
                  <c:v>2.9176694059223568E-3</c:v>
                </c:pt>
                <c:pt idx="35">
                  <c:v>2.8610748949731367E-3</c:v>
                </c:pt>
                <c:pt idx="36">
                  <c:v>-3.7314781714552045E-3</c:v>
                </c:pt>
                <c:pt idx="37">
                  <c:v>-4.3759810829147048E-3</c:v>
                </c:pt>
                <c:pt idx="38">
                  <c:v>-5.7988450433109811E-3</c:v>
                </c:pt>
                <c:pt idx="39">
                  <c:v>-6.4909307273448664E-3</c:v>
                </c:pt>
                <c:pt idx="40">
                  <c:v>-6.0686660551267802E-3</c:v>
                </c:pt>
                <c:pt idx="41">
                  <c:v>-4.7977490260208856E-3</c:v>
                </c:pt>
                <c:pt idx="42">
                  <c:v>-2.8858233426583856E-3</c:v>
                </c:pt>
                <c:pt idx="43">
                  <c:v>-4.3643971000204337E-3</c:v>
                </c:pt>
                <c:pt idx="44">
                  <c:v>-3.3959465148446564E-3</c:v>
                </c:pt>
                <c:pt idx="45">
                  <c:v>-3.8094398801488262E-3</c:v>
                </c:pt>
                <c:pt idx="46">
                  <c:v>-8.7476074491101008E-4</c:v>
                </c:pt>
                <c:pt idx="47">
                  <c:v>2.6081478538954789E-4</c:v>
                </c:pt>
                <c:pt idx="48">
                  <c:v>6.398316359853962E-3</c:v>
                </c:pt>
                <c:pt idx="49">
                  <c:v>7.7702552853461627E-3</c:v>
                </c:pt>
                <c:pt idx="50">
                  <c:v>9.0515259323797771E-3</c:v>
                </c:pt>
                <c:pt idx="51">
                  <c:v>9.8927645296198272E-3</c:v>
                </c:pt>
                <c:pt idx="52">
                  <c:v>1.0204410626773321E-2</c:v>
                </c:pt>
                <c:pt idx="53">
                  <c:v>1.1611188304234922E-2</c:v>
                </c:pt>
                <c:pt idx="54">
                  <c:v>1.3702048866884017E-2</c:v>
                </c:pt>
                <c:pt idx="55">
                  <c:v>1.5694561848408006E-2</c:v>
                </c:pt>
                <c:pt idx="56">
                  <c:v>1.6494480383637451E-2</c:v>
                </c:pt>
                <c:pt idx="57">
                  <c:v>1.8062503015778514E-2</c:v>
                </c:pt>
                <c:pt idx="58">
                  <c:v>1.8578835549593782E-2</c:v>
                </c:pt>
                <c:pt idx="59">
                  <c:v>1.9519905007942803E-2</c:v>
                </c:pt>
                <c:pt idx="60">
                  <c:v>1.9729910544385221E-2</c:v>
                </c:pt>
                <c:pt idx="61">
                  <c:v>2.0138121989084629E-2</c:v>
                </c:pt>
                <c:pt idx="62">
                  <c:v>2.1150632800070457E-2</c:v>
                </c:pt>
                <c:pt idx="63">
                  <c:v>2.2363145536156391E-2</c:v>
                </c:pt>
                <c:pt idx="64">
                  <c:v>2.2787840102130447E-2</c:v>
                </c:pt>
                <c:pt idx="65">
                  <c:v>2.2187452722770222E-2</c:v>
                </c:pt>
                <c:pt idx="66">
                  <c:v>2.1017813321473695E-2</c:v>
                </c:pt>
                <c:pt idx="67">
                  <c:v>2.1075659159272155E-2</c:v>
                </c:pt>
                <c:pt idx="68">
                  <c:v>2.2151598144600739E-2</c:v>
                </c:pt>
                <c:pt idx="69">
                  <c:v>2.2505371587462113E-2</c:v>
                </c:pt>
                <c:pt idx="70">
                  <c:v>2.2261739065290796E-2</c:v>
                </c:pt>
                <c:pt idx="71">
                  <c:v>2.1833562856580786E-2</c:v>
                </c:pt>
                <c:pt idx="72">
                  <c:v>2.2106024058519913E-2</c:v>
                </c:pt>
                <c:pt idx="73">
                  <c:v>2.2729322983875776E-2</c:v>
                </c:pt>
                <c:pt idx="74">
                  <c:v>2.2391945163222286E-2</c:v>
                </c:pt>
                <c:pt idx="75">
                  <c:v>2.1998968798337598E-2</c:v>
                </c:pt>
                <c:pt idx="76">
                  <c:v>2.2873012653487804E-2</c:v>
                </c:pt>
                <c:pt idx="77">
                  <c:v>2.3318312294791543E-2</c:v>
                </c:pt>
                <c:pt idx="78">
                  <c:v>2.3521450489446854E-2</c:v>
                </c:pt>
                <c:pt idx="79">
                  <c:v>2.4036763478713061E-2</c:v>
                </c:pt>
                <c:pt idx="80">
                  <c:v>2.3506863105724845E-2</c:v>
                </c:pt>
                <c:pt idx="81">
                  <c:v>2.2631932695204689E-2</c:v>
                </c:pt>
                <c:pt idx="82">
                  <c:v>2.4214606676566525E-2</c:v>
                </c:pt>
                <c:pt idx="83">
                  <c:v>2.5321622339708527E-2</c:v>
                </c:pt>
                <c:pt idx="84">
                  <c:v>2.5921213961479367E-2</c:v>
                </c:pt>
                <c:pt idx="85">
                  <c:v>2.5771614407559561E-2</c:v>
                </c:pt>
                <c:pt idx="86">
                  <c:v>2.7154830780069771E-2</c:v>
                </c:pt>
                <c:pt idx="87">
                  <c:v>2.7686474751952926E-2</c:v>
                </c:pt>
                <c:pt idx="88">
                  <c:v>2.8447657834927458E-2</c:v>
                </c:pt>
                <c:pt idx="89">
                  <c:v>2.8065982081008547E-2</c:v>
                </c:pt>
                <c:pt idx="90">
                  <c:v>2.896171748836331E-2</c:v>
                </c:pt>
                <c:pt idx="91">
                  <c:v>2.8919041843541743E-2</c:v>
                </c:pt>
                <c:pt idx="92">
                  <c:v>2.9500332909630174E-2</c:v>
                </c:pt>
                <c:pt idx="93">
                  <c:v>3.0486399915389106E-2</c:v>
                </c:pt>
                <c:pt idx="94">
                  <c:v>2.9991376161299672E-2</c:v>
                </c:pt>
                <c:pt idx="95">
                  <c:v>2.9289268613275882E-2</c:v>
                </c:pt>
                <c:pt idx="96">
                  <c:v>2.9462342226235248E-2</c:v>
                </c:pt>
                <c:pt idx="97">
                  <c:v>2.9898456660884185E-2</c:v>
                </c:pt>
                <c:pt idx="98">
                  <c:v>2.954585273297269E-2</c:v>
                </c:pt>
                <c:pt idx="99">
                  <c:v>3.0034810032429943E-2</c:v>
                </c:pt>
                <c:pt idx="100">
                  <c:v>2.8954823208352992E-2</c:v>
                </c:pt>
                <c:pt idx="101">
                  <c:v>3.0165264779054492E-2</c:v>
                </c:pt>
                <c:pt idx="102">
                  <c:v>3.1148794115148992E-2</c:v>
                </c:pt>
                <c:pt idx="103">
                  <c:v>3.1031053155044674E-2</c:v>
                </c:pt>
                <c:pt idx="104">
                  <c:v>3.1749064798959281E-2</c:v>
                </c:pt>
                <c:pt idx="105">
                  <c:v>3.1901089394894555E-2</c:v>
                </c:pt>
                <c:pt idx="106">
                  <c:v>3.1794433049245431E-2</c:v>
                </c:pt>
                <c:pt idx="107">
                  <c:v>3.2104468136342657E-2</c:v>
                </c:pt>
                <c:pt idx="108">
                  <c:v>3.2549557647726796E-2</c:v>
                </c:pt>
                <c:pt idx="109">
                  <c:v>3.2889363231434397E-2</c:v>
                </c:pt>
                <c:pt idx="110">
                  <c:v>3.1934884697686683E-2</c:v>
                </c:pt>
                <c:pt idx="111">
                  <c:v>3.1957221877211478E-2</c:v>
                </c:pt>
                <c:pt idx="112">
                  <c:v>3.3642637069602396E-2</c:v>
                </c:pt>
                <c:pt idx="113">
                  <c:v>3.4306044706389684E-2</c:v>
                </c:pt>
                <c:pt idx="114">
                  <c:v>3.2879469401787695E-2</c:v>
                </c:pt>
                <c:pt idx="115">
                  <c:v>3.3894974526070466E-2</c:v>
                </c:pt>
                <c:pt idx="116">
                  <c:v>3.4294485956676966E-2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107280"/>
        <c:axId val="455761768"/>
      </c:lineChart>
      <c:dateAx>
        <c:axId val="455107280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low"/>
        <c:spPr>
          <a:ln>
            <a:solidFill>
              <a:srgbClr val="8064A2">
                <a:lumMod val="75000"/>
              </a:srgb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455761768"/>
        <c:crosses val="autoZero"/>
        <c:auto val="1"/>
        <c:lblOffset val="100"/>
        <c:baseTimeUnit val="days"/>
        <c:majorUnit val="3"/>
        <c:majorTimeUnit val="months"/>
      </c:dateAx>
      <c:valAx>
        <c:axId val="455761768"/>
        <c:scaling>
          <c:orientation val="minMax"/>
          <c:max val="4.5000000000000012E-2"/>
          <c:min val="-1.0000000000000005E-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107280"/>
        <c:crosses val="autoZero"/>
        <c:crossBetween val="between"/>
      </c:valAx>
      <c:valAx>
        <c:axId val="455762160"/>
        <c:scaling>
          <c:orientation val="minMax"/>
          <c:max val="1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crossAx val="455762552"/>
        <c:crosses val="max"/>
        <c:crossBetween val="between"/>
      </c:valAx>
      <c:dateAx>
        <c:axId val="455762552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55762160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369641294838149E-2"/>
          <c:y val="3.0175033598094609E-2"/>
          <c:w val="0.91890408435787618"/>
          <c:h val="0.87264143817393613"/>
        </c:manualLayout>
      </c:layout>
      <c:lineChart>
        <c:grouping val="standard"/>
        <c:varyColors val="0"/>
        <c:ser>
          <c:idx val="2"/>
          <c:order val="0"/>
          <c:tx>
            <c:v>Housing Starts</c:v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Sheet1!$A$569:$A$712</c:f>
              <c:numCache>
                <c:formatCode>mmm\ yyyy</c:formatCode>
                <c:ptCount val="144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42095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</c:numCache>
            </c:numRef>
          </c:cat>
          <c:val>
            <c:numRef>
              <c:f>Sheet1!$D$569:$D$712</c:f>
              <c:numCache>
                <c:formatCode>0</c:formatCode>
                <c:ptCount val="144"/>
                <c:pt idx="0">
                  <c:v>2138</c:v>
                </c:pt>
                <c:pt idx="1">
                  <c:v>2128.6666666666665</c:v>
                </c:pt>
                <c:pt idx="2">
                  <c:v>2120.3333333333335</c:v>
                </c:pt>
                <c:pt idx="3">
                  <c:v>1969.6666666666667</c:v>
                </c:pt>
                <c:pt idx="4">
                  <c:v>1910.6666666666667</c:v>
                </c:pt>
                <c:pt idx="5">
                  <c:v>1855</c:v>
                </c:pt>
                <c:pt idx="6">
                  <c:v>1827</c:v>
                </c:pt>
                <c:pt idx="7">
                  <c:v>1729.6666666666667</c:v>
                </c:pt>
                <c:pt idx="8">
                  <c:v>1702.3333333333333</c:v>
                </c:pt>
                <c:pt idx="9">
                  <c:v>1620.3333333333333</c:v>
                </c:pt>
                <c:pt idx="10">
                  <c:v>1593.6666666666667</c:v>
                </c:pt>
                <c:pt idx="11">
                  <c:v>1570</c:v>
                </c:pt>
                <c:pt idx="12">
                  <c:v>1542.6666666666667</c:v>
                </c:pt>
                <c:pt idx="13">
                  <c:v>1512.6666666666667</c:v>
                </c:pt>
                <c:pt idx="14">
                  <c:v>1461.3333333333333</c:v>
                </c:pt>
                <c:pt idx="15">
                  <c:v>1488.3333333333333</c:v>
                </c:pt>
                <c:pt idx="16">
                  <c:v>1466.6666666666667</c:v>
                </c:pt>
                <c:pt idx="17">
                  <c:v>1451</c:v>
                </c:pt>
                <c:pt idx="18">
                  <c:v>1405.6666666666667</c:v>
                </c:pt>
                <c:pt idx="19">
                  <c:v>1377.3333333333333</c:v>
                </c:pt>
                <c:pt idx="20">
                  <c:v>1289</c:v>
                </c:pt>
                <c:pt idx="21">
                  <c:v>1259</c:v>
                </c:pt>
                <c:pt idx="22">
                  <c:v>1214.6666666666667</c:v>
                </c:pt>
                <c:pt idx="23">
                  <c:v>1166</c:v>
                </c:pt>
                <c:pt idx="24">
                  <c:v>1106</c:v>
                </c:pt>
                <c:pt idx="25">
                  <c:v>1074.6666666666667</c:v>
                </c:pt>
                <c:pt idx="26">
                  <c:v>1064</c:v>
                </c:pt>
                <c:pt idx="27">
                  <c:v>1040.3333333333333</c:v>
                </c:pt>
                <c:pt idx="28">
                  <c:v>997</c:v>
                </c:pt>
                <c:pt idx="29">
                  <c:v>1010.6666666666666</c:v>
                </c:pt>
                <c:pt idx="30">
                  <c:v>980.66666666666663</c:v>
                </c:pt>
                <c:pt idx="31">
                  <c:v>937.66666666666663</c:v>
                </c:pt>
                <c:pt idx="32">
                  <c:v>862.33333333333337</c:v>
                </c:pt>
                <c:pt idx="33">
                  <c:v>813.66666666666663</c:v>
                </c:pt>
                <c:pt idx="34">
                  <c:v>749.66666666666663</c:v>
                </c:pt>
                <c:pt idx="35">
                  <c:v>663</c:v>
                </c:pt>
                <c:pt idx="36">
                  <c:v>567.33333333333337</c:v>
                </c:pt>
                <c:pt idx="37">
                  <c:v>544</c:v>
                </c:pt>
                <c:pt idx="38">
                  <c:v>525.66666666666663</c:v>
                </c:pt>
                <c:pt idx="39">
                  <c:v>521.66666666666663</c:v>
                </c:pt>
                <c:pt idx="40">
                  <c:v>507.66666666666669</c:v>
                </c:pt>
                <c:pt idx="41">
                  <c:v>534.33333333333337</c:v>
                </c:pt>
                <c:pt idx="42">
                  <c:v>573</c:v>
                </c:pt>
                <c:pt idx="43">
                  <c:v>588.33333333333337</c:v>
                </c:pt>
                <c:pt idx="44">
                  <c:v>588.33333333333337</c:v>
                </c:pt>
                <c:pt idx="45">
                  <c:v>568.33333333333337</c:v>
                </c:pt>
                <c:pt idx="46">
                  <c:v>569</c:v>
                </c:pt>
                <c:pt idx="47">
                  <c:v>567.66666666666663</c:v>
                </c:pt>
                <c:pt idx="48">
                  <c:v>594.33333333333337</c:v>
                </c:pt>
                <c:pt idx="49">
                  <c:v>599.66666666666663</c:v>
                </c:pt>
                <c:pt idx="50">
                  <c:v>618</c:v>
                </c:pt>
                <c:pt idx="51">
                  <c:v>642.33333333333337</c:v>
                </c:pt>
                <c:pt idx="52">
                  <c:v>635.33333333333337</c:v>
                </c:pt>
                <c:pt idx="53">
                  <c:v>602</c:v>
                </c:pt>
                <c:pt idx="54">
                  <c:v>555</c:v>
                </c:pt>
                <c:pt idx="55">
                  <c:v>560.33333333333337</c:v>
                </c:pt>
                <c:pt idx="56">
                  <c:v>579.66666666666663</c:v>
                </c:pt>
                <c:pt idx="57">
                  <c:v>578.66666666666663</c:v>
                </c:pt>
                <c:pt idx="58">
                  <c:v>560.66666666666663</c:v>
                </c:pt>
                <c:pt idx="59">
                  <c:v>542.33333333333337</c:v>
                </c:pt>
                <c:pt idx="60">
                  <c:v>571.33333333333337</c:v>
                </c:pt>
                <c:pt idx="61">
                  <c:v>562</c:v>
                </c:pt>
                <c:pt idx="62">
                  <c:v>582.33333333333337</c:v>
                </c:pt>
                <c:pt idx="63">
                  <c:v>557</c:v>
                </c:pt>
                <c:pt idx="64">
                  <c:v>571.66666666666663</c:v>
                </c:pt>
                <c:pt idx="65">
                  <c:v>574.33333333333337</c:v>
                </c:pt>
                <c:pt idx="66">
                  <c:v>597.33333333333337</c:v>
                </c:pt>
                <c:pt idx="67">
                  <c:v>605.33333333333337</c:v>
                </c:pt>
                <c:pt idx="68">
                  <c:v>619.33333333333337</c:v>
                </c:pt>
                <c:pt idx="69">
                  <c:v>615</c:v>
                </c:pt>
                <c:pt idx="70">
                  <c:v>657</c:v>
                </c:pt>
                <c:pt idx="71">
                  <c:v>671.66666666666663</c:v>
                </c:pt>
                <c:pt idx="72">
                  <c:v>709.33333333333337</c:v>
                </c:pt>
                <c:pt idx="73">
                  <c:v>707</c:v>
                </c:pt>
                <c:pt idx="74">
                  <c:v>707.33333333333337</c:v>
                </c:pt>
                <c:pt idx="75">
                  <c:v>717.33333333333337</c:v>
                </c:pt>
                <c:pt idx="76">
                  <c:v>718.66666666666663</c:v>
                </c:pt>
                <c:pt idx="77">
                  <c:v>739.33333333333337</c:v>
                </c:pt>
                <c:pt idx="78">
                  <c:v>735</c:v>
                </c:pt>
                <c:pt idx="79">
                  <c:v>750.33333333333337</c:v>
                </c:pt>
                <c:pt idx="80">
                  <c:v>780.33333333333337</c:v>
                </c:pt>
                <c:pt idx="81">
                  <c:v>838.66666666666663</c:v>
                </c:pt>
                <c:pt idx="82">
                  <c:v>865</c:v>
                </c:pt>
                <c:pt idx="83">
                  <c:v>908</c:v>
                </c:pt>
                <c:pt idx="84">
                  <c:v>899</c:v>
                </c:pt>
                <c:pt idx="85">
                  <c:v>944.66666666666663</c:v>
                </c:pt>
                <c:pt idx="86">
                  <c:v>952.33333333333337</c:v>
                </c:pt>
                <c:pt idx="87">
                  <c:v>931.66666666666663</c:v>
                </c:pt>
                <c:pt idx="88">
                  <c:v>915</c:v>
                </c:pt>
                <c:pt idx="89">
                  <c:v>866</c:v>
                </c:pt>
                <c:pt idx="90">
                  <c:v>887.66666666666663</c:v>
                </c:pt>
                <c:pt idx="91">
                  <c:v>880.33333333333337</c:v>
                </c:pt>
                <c:pt idx="92">
                  <c:v>883</c:v>
                </c:pt>
                <c:pt idx="93">
                  <c:v>893</c:v>
                </c:pt>
                <c:pt idx="94">
                  <c:v>961.66666666666663</c:v>
                </c:pt>
                <c:pt idx="95">
                  <c:v>1011.6666666666666</c:v>
                </c:pt>
                <c:pt idx="96">
                  <c:v>1005.3333333333334</c:v>
                </c:pt>
                <c:pt idx="97">
                  <c:v>953.33333333333337</c:v>
                </c:pt>
                <c:pt idx="98">
                  <c:v>941</c:v>
                </c:pt>
                <c:pt idx="99">
                  <c:v>986.33333333333337</c:v>
                </c:pt>
                <c:pt idx="100">
                  <c:v>999.33333333333337</c:v>
                </c:pt>
                <c:pt idx="101">
                  <c:v>984.33333333333337</c:v>
                </c:pt>
                <c:pt idx="102">
                  <c:v>1000</c:v>
                </c:pt>
                <c:pt idx="103">
                  <c:v>999</c:v>
                </c:pt>
                <c:pt idx="104">
                  <c:v>1022.6666666666666</c:v>
                </c:pt>
                <c:pt idx="105">
                  <c:v>1025.6666666666667</c:v>
                </c:pt>
                <c:pt idx="106">
                  <c:v>1029</c:v>
                </c:pt>
                <c:pt idx="107">
                  <c:v>1056.3333333333333</c:v>
                </c:pt>
                <c:pt idx="108">
                  <c:v>1058.6666666666667</c:v>
                </c:pt>
                <c:pt idx="109">
                  <c:v>1025</c:v>
                </c:pt>
                <c:pt idx="110">
                  <c:v>986</c:v>
                </c:pt>
                <c:pt idx="111">
                  <c:v>1016.3333333333334</c:v>
                </c:pt>
                <c:pt idx="112">
                  <c:v>1073</c:v>
                </c:pt>
                <c:pt idx="113">
                  <c:v>1156</c:v>
                </c:pt>
                <c:pt idx="114">
                  <c:v>1141</c:v>
                </c:pt>
                <c:pt idx="115">
                  <c:v>1164</c:v>
                </c:pt>
                <c:pt idx="116">
                  <c:v>1156</c:v>
                </c:pt>
                <c:pt idx="117">
                  <c:v>1131.3333333333333</c:v>
                </c:pt>
                <c:pt idx="118">
                  <c:v>1144.3333333333333</c:v>
                </c:pt>
                <c:pt idx="119">
                  <c:v>1134.6666666666667</c:v>
                </c:pt>
                <c:pt idx="120">
                  <c:v>1153</c:v>
                </c:pt>
                <c:pt idx="121">
                  <c:v>1167</c:v>
                </c:pt>
                <c:pt idx="122">
                  <c:v>1151.3333333333333</c:v>
                </c:pt>
                <c:pt idx="123">
                  <c:v>1160.3333333333333</c:v>
                </c:pt>
                <c:pt idx="124">
                  <c:v>1132</c:v>
                </c:pt>
                <c:pt idx="125">
                  <c:v>1159.3333333333333</c:v>
                </c:pt>
                <c:pt idx="126">
                  <c:v>1180.3333333333333</c:v>
                </c:pt>
                <c:pt idx="127">
                  <c:v>1187.6666666666667</c:v>
                </c:pt>
                <c:pt idx="128">
                  <c:v>1138.3333333333333</c:v>
                </c:pt>
              </c:numCache>
            </c:numRef>
          </c:val>
          <c:smooth val="0"/>
        </c:ser>
        <c:ser>
          <c:idx val="3"/>
          <c:order val="1"/>
          <c:tx>
            <c:v>Trend</c:v>
          </c:tx>
          <c:spPr>
            <a:ln w="50800">
              <a:solidFill>
                <a:srgbClr val="FF0000"/>
              </a:solidFill>
              <a:miter lim="800000"/>
            </a:ln>
          </c:spPr>
          <c:marker>
            <c:symbol val="none"/>
          </c:marker>
          <c:cat>
            <c:numRef>
              <c:f>Sheet1!$A$569:$A$712</c:f>
              <c:numCache>
                <c:formatCode>mmm\ yyyy</c:formatCode>
                <c:ptCount val="144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42095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</c:numCache>
            </c:numRef>
          </c:cat>
          <c:val>
            <c:numRef>
              <c:f>Sheet1!$V$569:$V$712</c:f>
              <c:numCache>
                <c:formatCode>#,##0</c:formatCode>
                <c:ptCount val="144"/>
                <c:pt idx="0">
                  <c:v>1300</c:v>
                </c:pt>
                <c:pt idx="1">
                  <c:v>1300</c:v>
                </c:pt>
                <c:pt idx="2">
                  <c:v>1300</c:v>
                </c:pt>
                <c:pt idx="3">
                  <c:v>1300</c:v>
                </c:pt>
                <c:pt idx="4">
                  <c:v>1300</c:v>
                </c:pt>
                <c:pt idx="5">
                  <c:v>1300</c:v>
                </c:pt>
                <c:pt idx="6">
                  <c:v>1300</c:v>
                </c:pt>
                <c:pt idx="7">
                  <c:v>1300</c:v>
                </c:pt>
                <c:pt idx="8">
                  <c:v>1300</c:v>
                </c:pt>
                <c:pt idx="9">
                  <c:v>1300</c:v>
                </c:pt>
                <c:pt idx="10">
                  <c:v>1300</c:v>
                </c:pt>
                <c:pt idx="11">
                  <c:v>1300</c:v>
                </c:pt>
                <c:pt idx="12">
                  <c:v>1300</c:v>
                </c:pt>
                <c:pt idx="13">
                  <c:v>1300</c:v>
                </c:pt>
                <c:pt idx="14">
                  <c:v>1300</c:v>
                </c:pt>
                <c:pt idx="15">
                  <c:v>1300</c:v>
                </c:pt>
                <c:pt idx="16">
                  <c:v>1300</c:v>
                </c:pt>
                <c:pt idx="17">
                  <c:v>1300</c:v>
                </c:pt>
                <c:pt idx="18">
                  <c:v>1300</c:v>
                </c:pt>
                <c:pt idx="19">
                  <c:v>1300</c:v>
                </c:pt>
                <c:pt idx="20">
                  <c:v>1300</c:v>
                </c:pt>
                <c:pt idx="21">
                  <c:v>1300</c:v>
                </c:pt>
                <c:pt idx="22">
                  <c:v>1300</c:v>
                </c:pt>
                <c:pt idx="23">
                  <c:v>1300</c:v>
                </c:pt>
                <c:pt idx="24">
                  <c:v>1300</c:v>
                </c:pt>
                <c:pt idx="25">
                  <c:v>1300</c:v>
                </c:pt>
                <c:pt idx="26">
                  <c:v>1300</c:v>
                </c:pt>
                <c:pt idx="27">
                  <c:v>1300</c:v>
                </c:pt>
                <c:pt idx="28">
                  <c:v>1300</c:v>
                </c:pt>
                <c:pt idx="29">
                  <c:v>1300</c:v>
                </c:pt>
                <c:pt idx="30">
                  <c:v>1300</c:v>
                </c:pt>
                <c:pt idx="31">
                  <c:v>1300</c:v>
                </c:pt>
                <c:pt idx="32">
                  <c:v>1300</c:v>
                </c:pt>
                <c:pt idx="33">
                  <c:v>1300</c:v>
                </c:pt>
                <c:pt idx="34">
                  <c:v>1300</c:v>
                </c:pt>
                <c:pt idx="35">
                  <c:v>1300</c:v>
                </c:pt>
                <c:pt idx="36">
                  <c:v>1300</c:v>
                </c:pt>
                <c:pt idx="37">
                  <c:v>1300</c:v>
                </c:pt>
                <c:pt idx="38">
                  <c:v>1300</c:v>
                </c:pt>
                <c:pt idx="39">
                  <c:v>1300</c:v>
                </c:pt>
                <c:pt idx="40">
                  <c:v>1300</c:v>
                </c:pt>
                <c:pt idx="41">
                  <c:v>1300</c:v>
                </c:pt>
                <c:pt idx="42">
                  <c:v>1300</c:v>
                </c:pt>
                <c:pt idx="43">
                  <c:v>1300</c:v>
                </c:pt>
                <c:pt idx="44">
                  <c:v>1300</c:v>
                </c:pt>
                <c:pt idx="45">
                  <c:v>1300</c:v>
                </c:pt>
                <c:pt idx="46">
                  <c:v>1300</c:v>
                </c:pt>
                <c:pt idx="47">
                  <c:v>1300</c:v>
                </c:pt>
                <c:pt idx="48">
                  <c:v>1300</c:v>
                </c:pt>
                <c:pt idx="49">
                  <c:v>1300</c:v>
                </c:pt>
                <c:pt idx="50">
                  <c:v>1300</c:v>
                </c:pt>
                <c:pt idx="51">
                  <c:v>1300</c:v>
                </c:pt>
                <c:pt idx="52">
                  <c:v>1300</c:v>
                </c:pt>
                <c:pt idx="53">
                  <c:v>1300</c:v>
                </c:pt>
                <c:pt idx="54">
                  <c:v>1300</c:v>
                </c:pt>
                <c:pt idx="55">
                  <c:v>1300</c:v>
                </c:pt>
                <c:pt idx="56">
                  <c:v>1300</c:v>
                </c:pt>
                <c:pt idx="57">
                  <c:v>1300</c:v>
                </c:pt>
                <c:pt idx="58">
                  <c:v>1300</c:v>
                </c:pt>
                <c:pt idx="59">
                  <c:v>1300</c:v>
                </c:pt>
                <c:pt idx="60">
                  <c:v>1300</c:v>
                </c:pt>
                <c:pt idx="61">
                  <c:v>1300</c:v>
                </c:pt>
                <c:pt idx="62">
                  <c:v>1300</c:v>
                </c:pt>
                <c:pt idx="63">
                  <c:v>1300</c:v>
                </c:pt>
                <c:pt idx="64">
                  <c:v>1300</c:v>
                </c:pt>
                <c:pt idx="65">
                  <c:v>1300</c:v>
                </c:pt>
                <c:pt idx="66">
                  <c:v>1300</c:v>
                </c:pt>
                <c:pt idx="67">
                  <c:v>1300</c:v>
                </c:pt>
                <c:pt idx="68">
                  <c:v>1300</c:v>
                </c:pt>
                <c:pt idx="69">
                  <c:v>1300</c:v>
                </c:pt>
                <c:pt idx="70">
                  <c:v>1300</c:v>
                </c:pt>
                <c:pt idx="71">
                  <c:v>1300</c:v>
                </c:pt>
                <c:pt idx="72">
                  <c:v>1300</c:v>
                </c:pt>
                <c:pt idx="73">
                  <c:v>1300</c:v>
                </c:pt>
                <c:pt idx="74">
                  <c:v>1300</c:v>
                </c:pt>
                <c:pt idx="75">
                  <c:v>1300</c:v>
                </c:pt>
                <c:pt idx="76">
                  <c:v>1300</c:v>
                </c:pt>
                <c:pt idx="77">
                  <c:v>1300</c:v>
                </c:pt>
                <c:pt idx="78">
                  <c:v>1300</c:v>
                </c:pt>
                <c:pt idx="79">
                  <c:v>1300</c:v>
                </c:pt>
                <c:pt idx="80" formatCode="#,##0\ ">
                  <c:v>1300</c:v>
                </c:pt>
                <c:pt idx="81" formatCode="#,##0\ ">
                  <c:v>1300</c:v>
                </c:pt>
                <c:pt idx="82" formatCode="#,##0\ ">
                  <c:v>1300</c:v>
                </c:pt>
                <c:pt idx="83" formatCode="#,##0\ ">
                  <c:v>1300</c:v>
                </c:pt>
                <c:pt idx="84" formatCode="#,##0\ ">
                  <c:v>1300</c:v>
                </c:pt>
                <c:pt idx="85" formatCode="#,##0\ ">
                  <c:v>1300</c:v>
                </c:pt>
                <c:pt idx="86" formatCode="#,##0\ ">
                  <c:v>1300</c:v>
                </c:pt>
                <c:pt idx="87" formatCode="#,##0\ ">
                  <c:v>1300</c:v>
                </c:pt>
                <c:pt idx="88" formatCode="#,##0\ ">
                  <c:v>1300</c:v>
                </c:pt>
                <c:pt idx="89" formatCode="#,##0\ ">
                  <c:v>1300</c:v>
                </c:pt>
                <c:pt idx="90" formatCode="#,##0\ ">
                  <c:v>1300</c:v>
                </c:pt>
                <c:pt idx="91" formatCode="#,##0\ ">
                  <c:v>1300</c:v>
                </c:pt>
                <c:pt idx="92" formatCode="#,##0\ ">
                  <c:v>1300</c:v>
                </c:pt>
                <c:pt idx="93" formatCode="#,##0\ ">
                  <c:v>1300</c:v>
                </c:pt>
                <c:pt idx="94" formatCode="#,##0\ ">
                  <c:v>1300</c:v>
                </c:pt>
                <c:pt idx="95" formatCode="#,##0\ ">
                  <c:v>1300</c:v>
                </c:pt>
                <c:pt idx="96" formatCode="#,##0\ ">
                  <c:v>1300</c:v>
                </c:pt>
                <c:pt idx="97" formatCode="#,##0\ ">
                  <c:v>1300</c:v>
                </c:pt>
                <c:pt idx="98" formatCode="#,##0\ ">
                  <c:v>1300</c:v>
                </c:pt>
                <c:pt idx="99" formatCode="#,##0\ ">
                  <c:v>1300</c:v>
                </c:pt>
                <c:pt idx="100" formatCode="#,##0\ ">
                  <c:v>1300</c:v>
                </c:pt>
                <c:pt idx="101" formatCode="#,##0\ ">
                  <c:v>1300</c:v>
                </c:pt>
                <c:pt idx="102" formatCode="#,##0\ ">
                  <c:v>1300</c:v>
                </c:pt>
                <c:pt idx="103" formatCode="#,##0\ ">
                  <c:v>1300</c:v>
                </c:pt>
                <c:pt idx="104" formatCode="#,##0\ ">
                  <c:v>1300</c:v>
                </c:pt>
                <c:pt idx="105" formatCode="#,##0\ ">
                  <c:v>1300</c:v>
                </c:pt>
                <c:pt idx="106" formatCode="#,##0\ ">
                  <c:v>1300</c:v>
                </c:pt>
                <c:pt idx="107" formatCode="#,##0\ ">
                  <c:v>1300</c:v>
                </c:pt>
                <c:pt idx="108" formatCode="#,##0\ ">
                  <c:v>1300</c:v>
                </c:pt>
                <c:pt idx="109" formatCode="#,##0\ ">
                  <c:v>1300</c:v>
                </c:pt>
                <c:pt idx="110" formatCode="#,##0\ ">
                  <c:v>1300</c:v>
                </c:pt>
                <c:pt idx="111" formatCode="#,##0\ ">
                  <c:v>1300</c:v>
                </c:pt>
                <c:pt idx="112" formatCode="#,##0\ ">
                  <c:v>1300</c:v>
                </c:pt>
                <c:pt idx="113" formatCode="#,##0\ ">
                  <c:v>1300</c:v>
                </c:pt>
                <c:pt idx="114" formatCode="#,##0\ ">
                  <c:v>1300</c:v>
                </c:pt>
                <c:pt idx="115" formatCode="#,##0\ ">
                  <c:v>1300</c:v>
                </c:pt>
                <c:pt idx="116" formatCode="#,##0\ ">
                  <c:v>1300</c:v>
                </c:pt>
                <c:pt idx="117" formatCode="#,##0\ ">
                  <c:v>1300</c:v>
                </c:pt>
                <c:pt idx="118" formatCode="#,##0\ ">
                  <c:v>1300</c:v>
                </c:pt>
                <c:pt idx="119" formatCode="#,##0\ ">
                  <c:v>1300</c:v>
                </c:pt>
                <c:pt idx="120" formatCode="#,##0\ ">
                  <c:v>1300</c:v>
                </c:pt>
                <c:pt idx="121" formatCode="#,##0\ ">
                  <c:v>1300</c:v>
                </c:pt>
                <c:pt idx="122" formatCode="#,##0\ ">
                  <c:v>1300</c:v>
                </c:pt>
                <c:pt idx="123" formatCode="#,##0\ ">
                  <c:v>1300</c:v>
                </c:pt>
                <c:pt idx="124" formatCode="#,##0\ ">
                  <c:v>1300</c:v>
                </c:pt>
                <c:pt idx="125" formatCode="#,##0\ ">
                  <c:v>1300</c:v>
                </c:pt>
                <c:pt idx="126" formatCode="#,##0\ ">
                  <c:v>1300</c:v>
                </c:pt>
                <c:pt idx="127" formatCode="#,##0\ ">
                  <c:v>1300</c:v>
                </c:pt>
                <c:pt idx="128" formatCode="#,##0\ ">
                  <c:v>1300</c:v>
                </c:pt>
                <c:pt idx="129" formatCode="#,##0\ ">
                  <c:v>1300</c:v>
                </c:pt>
                <c:pt idx="130" formatCode="#,##0\ ">
                  <c:v>1300</c:v>
                </c:pt>
                <c:pt idx="131" formatCode="#,##0\ ">
                  <c:v>1300</c:v>
                </c:pt>
                <c:pt idx="132" formatCode="#,##0\ ">
                  <c:v>1300</c:v>
                </c:pt>
                <c:pt idx="133" formatCode="#,##0\ ">
                  <c:v>1300</c:v>
                </c:pt>
                <c:pt idx="134" formatCode="#,##0\ ">
                  <c:v>1300</c:v>
                </c:pt>
                <c:pt idx="135" formatCode="#,##0\ ">
                  <c:v>1300</c:v>
                </c:pt>
                <c:pt idx="136" formatCode="#,##0\ ">
                  <c:v>1300</c:v>
                </c:pt>
                <c:pt idx="137" formatCode="#,##0\ ">
                  <c:v>1300</c:v>
                </c:pt>
                <c:pt idx="138" formatCode="#,##0\ ">
                  <c:v>1300</c:v>
                </c:pt>
                <c:pt idx="139" formatCode="#,##0\ ">
                  <c:v>1300</c:v>
                </c:pt>
                <c:pt idx="140" formatCode="#,##0\ ">
                  <c:v>1300</c:v>
                </c:pt>
                <c:pt idx="141" formatCode="#,##0\ ">
                  <c:v>1300</c:v>
                </c:pt>
                <c:pt idx="142" formatCode="#,##0\ ">
                  <c:v>1300</c:v>
                </c:pt>
                <c:pt idx="143" formatCode="#,##0\ ">
                  <c:v>1300</c:v>
                </c:pt>
              </c:numCache>
            </c:numRef>
          </c:val>
          <c:smooth val="0"/>
        </c:ser>
        <c:ser>
          <c:idx val="0"/>
          <c:order val="2"/>
          <c:tx>
            <c:v>Projected</c:v>
          </c:tx>
          <c:spPr>
            <a:ln w="50800">
              <a:solidFill>
                <a:srgbClr val="00B050"/>
              </a:solidFill>
              <a:prstDash val="sysDot"/>
            </a:ln>
          </c:spPr>
          <c:marker>
            <c:symbol val="none"/>
          </c:marker>
          <c:cat>
            <c:numRef>
              <c:f>Sheet1!$A$569:$A$712</c:f>
              <c:numCache>
                <c:formatCode>mmm\ yyyy</c:formatCode>
                <c:ptCount val="144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42095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</c:numCache>
            </c:numRef>
          </c:cat>
          <c:val>
            <c:numRef>
              <c:f>Sheet1!$E$569:$E$712</c:f>
              <c:numCache>
                <c:formatCode>General</c:formatCode>
                <c:ptCount val="144"/>
                <c:pt idx="128" formatCode="0">
                  <c:v>1138</c:v>
                </c:pt>
                <c:pt idx="129" formatCode="0">
                  <c:v>1202.7950000000001</c:v>
                </c:pt>
                <c:pt idx="130" formatCode="0">
                  <c:v>1212.4881416666667</c:v>
                </c:pt>
                <c:pt idx="131" formatCode="0">
                  <c:v>1222.2836414027779</c:v>
                </c:pt>
                <c:pt idx="132" formatCode="0">
                  <c:v>1232.1827744737964</c:v>
                </c:pt>
                <c:pt idx="133" formatCode="0">
                  <c:v>1242.18683333741</c:v>
                </c:pt>
                <c:pt idx="134" formatCode="0">
                  <c:v>1252.2971278827179</c:v>
                </c:pt>
                <c:pt idx="135" formatCode="0">
                  <c:v>1262.5149856727826</c:v>
                </c:pt>
                <c:pt idx="136" formatCode="0">
                  <c:v>1272.8417521905985</c:v>
                </c:pt>
                <c:pt idx="137" formatCode="0">
                  <c:v>1283.2787910885208</c:v>
                </c:pt>
                <c:pt idx="138" formatCode="0">
                  <c:v>1293.8274844412063</c:v>
                </c:pt>
                <c:pt idx="139" formatCode="0">
                  <c:v>1304.4892330021162</c:v>
                </c:pt>
                <c:pt idx="140" formatCode="0">
                  <c:v>1315.2654564636291</c:v>
                </c:pt>
                <c:pt idx="141" formatCode="0">
                  <c:v>1326.1575937208167</c:v>
                </c:pt>
                <c:pt idx="142" formatCode="0">
                  <c:v>1337.1671031389342</c:v>
                </c:pt>
                <c:pt idx="143" formatCode="0">
                  <c:v>1348.2954628246769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763336"/>
        <c:axId val="455763728"/>
      </c:lineChart>
      <c:dateAx>
        <c:axId val="455763336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763728"/>
        <c:crosses val="autoZero"/>
        <c:auto val="1"/>
        <c:lblOffset val="100"/>
        <c:baseTimeUnit val="months"/>
        <c:majorUnit val="6"/>
        <c:majorTimeUnit val="months"/>
      </c:dateAx>
      <c:valAx>
        <c:axId val="455763728"/>
        <c:scaling>
          <c:orientation val="minMax"/>
          <c:max val="2000"/>
          <c:min val="525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76333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8183093889579593"/>
          <c:y val="0.67328933548332659"/>
          <c:w val="0.25308963024358805"/>
          <c:h val="0.109135706087973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8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356270683555861E-2"/>
          <c:y val="2.4420912903128488E-2"/>
          <c:w val="0.92354399178363589"/>
          <c:h val="0.86765770657978114"/>
        </c:manualLayout>
      </c:layout>
      <c:lineChart>
        <c:grouping val="standard"/>
        <c:varyColors val="0"/>
        <c:ser>
          <c:idx val="0"/>
          <c:order val="0"/>
          <c:tx>
            <c:v>Car &amp; Truck Sales</c:v>
          </c:tx>
          <c:spPr>
            <a:ln w="50800">
              <a:solidFill>
                <a:srgbClr val="7030A0"/>
              </a:solidFill>
            </a:ln>
          </c:spPr>
          <c:marker>
            <c:symbol val="none"/>
          </c:marker>
          <c:trendline>
            <c:spPr>
              <a:ln w="50800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cat>
            <c:numRef>
              <c:f>'[Car and Truck Sales.xlsx]Sheet1'!$A$386:$A$490</c:f>
              <c:numCache>
                <c:formatCode>mmm\ yyyy</c:formatCode>
                <c:ptCount val="105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40034</c:v>
                </c:pt>
                <c:pt idx="20">
                  <c:v>40057</c:v>
                </c:pt>
                <c:pt idx="21">
                  <c:v>40088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 formatCode="mmm\-yy">
                  <c:v>40848</c:v>
                </c:pt>
                <c:pt idx="47" formatCode="mmm\-yy">
                  <c:v>40878</c:v>
                </c:pt>
                <c:pt idx="48" formatCode="mmm\-yy">
                  <c:v>40909</c:v>
                </c:pt>
                <c:pt idx="49" formatCode="mmm\-yy">
                  <c:v>40940</c:v>
                </c:pt>
                <c:pt idx="50" formatCode="mmm\-yy">
                  <c:v>40969</c:v>
                </c:pt>
                <c:pt idx="51" formatCode="mmm\-yy">
                  <c:v>41000</c:v>
                </c:pt>
                <c:pt idx="52" formatCode="mmm\-yy">
                  <c:v>41030</c:v>
                </c:pt>
                <c:pt idx="53" formatCode="mmm\-yy">
                  <c:v>41061</c:v>
                </c:pt>
                <c:pt idx="54" formatCode="mmm\-yy">
                  <c:v>41091</c:v>
                </c:pt>
                <c:pt idx="55" formatCode="mmm\-yy">
                  <c:v>41122</c:v>
                </c:pt>
                <c:pt idx="56" formatCode="mmm\-yy">
                  <c:v>41153</c:v>
                </c:pt>
                <c:pt idx="57" formatCode="mmm\-yy">
                  <c:v>41183</c:v>
                </c:pt>
                <c:pt idx="58" formatCode="mmm\-yy">
                  <c:v>41214</c:v>
                </c:pt>
                <c:pt idx="59" formatCode="mmm\-yy">
                  <c:v>41244</c:v>
                </c:pt>
                <c:pt idx="60" formatCode="mmm\-yy">
                  <c:v>41275</c:v>
                </c:pt>
                <c:pt idx="61" formatCode="mmm\-yy">
                  <c:v>41306</c:v>
                </c:pt>
                <c:pt idx="62" formatCode="mmm\-yy">
                  <c:v>41334</c:v>
                </c:pt>
                <c:pt idx="63" formatCode="mmm\-yy">
                  <c:v>41365</c:v>
                </c:pt>
                <c:pt idx="64" formatCode="mmm\-yy">
                  <c:v>41395</c:v>
                </c:pt>
                <c:pt idx="65" formatCode="mmm\-yy">
                  <c:v>41426</c:v>
                </c:pt>
                <c:pt idx="66" formatCode="mmm\-yy">
                  <c:v>41456</c:v>
                </c:pt>
                <c:pt idx="67" formatCode="mmm\-yy">
                  <c:v>41487</c:v>
                </c:pt>
                <c:pt idx="68" formatCode="mmm\-yy">
                  <c:v>41518</c:v>
                </c:pt>
                <c:pt idx="69" formatCode="mmm\-yy">
                  <c:v>41548</c:v>
                </c:pt>
                <c:pt idx="70" formatCode="mmm\-yy">
                  <c:v>41579</c:v>
                </c:pt>
                <c:pt idx="71" formatCode="mmm\-yy">
                  <c:v>41609</c:v>
                </c:pt>
                <c:pt idx="72" formatCode="mmm\-yy">
                  <c:v>41640</c:v>
                </c:pt>
                <c:pt idx="73" formatCode="mmm\-yy">
                  <c:v>41671</c:v>
                </c:pt>
                <c:pt idx="74" formatCode="mmm\-yy">
                  <c:v>41699</c:v>
                </c:pt>
                <c:pt idx="75" formatCode="mmm\-yy">
                  <c:v>41730</c:v>
                </c:pt>
                <c:pt idx="76" formatCode="mmm\-yy">
                  <c:v>41760</c:v>
                </c:pt>
                <c:pt idx="77" formatCode="mmm\-yy">
                  <c:v>41791</c:v>
                </c:pt>
                <c:pt idx="78" formatCode="mmm\-yy">
                  <c:v>41821</c:v>
                </c:pt>
                <c:pt idx="79" formatCode="mmm\-yy">
                  <c:v>41852</c:v>
                </c:pt>
                <c:pt idx="80" formatCode="mmm\-yy">
                  <c:v>41883</c:v>
                </c:pt>
                <c:pt idx="81" formatCode="mmm\-yy">
                  <c:v>41913</c:v>
                </c:pt>
                <c:pt idx="82" formatCode="mmm\-yy">
                  <c:v>41944</c:v>
                </c:pt>
                <c:pt idx="83" formatCode="mmm\-yy">
                  <c:v>41974</c:v>
                </c:pt>
                <c:pt idx="84" formatCode="mmm\-yy">
                  <c:v>42005</c:v>
                </c:pt>
                <c:pt idx="85" formatCode="mmm\-yy">
                  <c:v>42036</c:v>
                </c:pt>
                <c:pt idx="86" formatCode="mmm\-yy">
                  <c:v>42064</c:v>
                </c:pt>
                <c:pt idx="87" formatCode="mmm\-yy">
                  <c:v>42095</c:v>
                </c:pt>
                <c:pt idx="88" formatCode="mmm\-yy">
                  <c:v>42125</c:v>
                </c:pt>
                <c:pt idx="89" formatCode="mmm\-yy">
                  <c:v>42156</c:v>
                </c:pt>
                <c:pt idx="90" formatCode="mmm\-yy">
                  <c:v>42186</c:v>
                </c:pt>
                <c:pt idx="91" formatCode="mmm\-yy">
                  <c:v>42217</c:v>
                </c:pt>
                <c:pt idx="92" formatCode="mmm\-yy">
                  <c:v>42248</c:v>
                </c:pt>
                <c:pt idx="93" formatCode="mmm\-yy">
                  <c:v>42278</c:v>
                </c:pt>
                <c:pt idx="94" formatCode="mmm\-yy">
                  <c:v>42309</c:v>
                </c:pt>
                <c:pt idx="95" formatCode="mmm\-yy">
                  <c:v>42339</c:v>
                </c:pt>
                <c:pt idx="96" formatCode="mmm\-yy">
                  <c:v>42370</c:v>
                </c:pt>
                <c:pt idx="97" formatCode="mmm\-yy">
                  <c:v>42401</c:v>
                </c:pt>
                <c:pt idx="98" formatCode="mmm\-yy">
                  <c:v>42430</c:v>
                </c:pt>
                <c:pt idx="99" formatCode="mmm\-yy">
                  <c:v>42461</c:v>
                </c:pt>
                <c:pt idx="100" formatCode="mmm\-yy">
                  <c:v>42491</c:v>
                </c:pt>
                <c:pt idx="101" formatCode="mmm\-yy">
                  <c:v>42522</c:v>
                </c:pt>
                <c:pt idx="102" formatCode="mmm\-yy">
                  <c:v>42552</c:v>
                </c:pt>
                <c:pt idx="103" formatCode="mmm\-yy">
                  <c:v>42583</c:v>
                </c:pt>
                <c:pt idx="104" formatCode="mmm\-yy">
                  <c:v>42614</c:v>
                </c:pt>
              </c:numCache>
            </c:numRef>
          </c:cat>
          <c:val>
            <c:numRef>
              <c:f>'[Car and Truck Sales.xlsx]Sheet1'!$B$386:$B$493</c:f>
              <c:numCache>
                <c:formatCode>0.000</c:formatCode>
                <c:ptCount val="108"/>
                <c:pt idx="0">
                  <c:v>15.382999999999999</c:v>
                </c:pt>
                <c:pt idx="1">
                  <c:v>15.166</c:v>
                </c:pt>
                <c:pt idx="2">
                  <c:v>14.795</c:v>
                </c:pt>
                <c:pt idx="3">
                  <c:v>14.268000000000001</c:v>
                </c:pt>
                <c:pt idx="4">
                  <c:v>14.364000000000001</c:v>
                </c:pt>
                <c:pt idx="5">
                  <c:v>14.065</c:v>
                </c:pt>
                <c:pt idx="6">
                  <c:v>12.715</c:v>
                </c:pt>
                <c:pt idx="7">
                  <c:v>13.834</c:v>
                </c:pt>
                <c:pt idx="8">
                  <c:v>12.687999999999999</c:v>
                </c:pt>
                <c:pt idx="9">
                  <c:v>10.666</c:v>
                </c:pt>
                <c:pt idx="10">
                  <c:v>10.254999999999999</c:v>
                </c:pt>
                <c:pt idx="11">
                  <c:v>10.141</c:v>
                </c:pt>
                <c:pt idx="12">
                  <c:v>9.5739999999999998</c:v>
                </c:pt>
                <c:pt idx="13">
                  <c:v>9.0229999999999997</c:v>
                </c:pt>
                <c:pt idx="14">
                  <c:v>9.5519999999999996</c:v>
                </c:pt>
                <c:pt idx="15">
                  <c:v>9.1969999999999992</c:v>
                </c:pt>
                <c:pt idx="16">
                  <c:v>9.9960000000000004</c:v>
                </c:pt>
                <c:pt idx="17">
                  <c:v>9.9559999999999995</c:v>
                </c:pt>
                <c:pt idx="18">
                  <c:v>11.370000000000001</c:v>
                </c:pt>
                <c:pt idx="19">
                  <c:v>14.567</c:v>
                </c:pt>
                <c:pt idx="20">
                  <c:v>9.3460000000000001</c:v>
                </c:pt>
                <c:pt idx="21">
                  <c:v>10.370000000000001</c:v>
                </c:pt>
                <c:pt idx="22">
                  <c:v>10.817</c:v>
                </c:pt>
                <c:pt idx="23">
                  <c:v>11.059999999999999</c:v>
                </c:pt>
                <c:pt idx="24">
                  <c:v>10.667999999999999</c:v>
                </c:pt>
                <c:pt idx="25">
                  <c:v>10.108000000000001</c:v>
                </c:pt>
                <c:pt idx="26">
                  <c:v>11.552999999999999</c:v>
                </c:pt>
                <c:pt idx="27">
                  <c:v>11.248999999999999</c:v>
                </c:pt>
                <c:pt idx="28">
                  <c:v>11.821999999999999</c:v>
                </c:pt>
                <c:pt idx="29">
                  <c:v>11.385</c:v>
                </c:pt>
                <c:pt idx="30">
                  <c:v>11.715</c:v>
                </c:pt>
                <c:pt idx="31">
                  <c:v>11.802</c:v>
                </c:pt>
                <c:pt idx="32">
                  <c:v>11.702999999999999</c:v>
                </c:pt>
                <c:pt idx="33">
                  <c:v>12.199</c:v>
                </c:pt>
                <c:pt idx="34">
                  <c:v>12.07</c:v>
                </c:pt>
                <c:pt idx="35">
                  <c:v>12.382999999999999</c:v>
                </c:pt>
                <c:pt idx="36">
                  <c:v>12.521823055900697</c:v>
                </c:pt>
                <c:pt idx="37">
                  <c:v>12.846598948408186</c:v>
                </c:pt>
                <c:pt idx="38">
                  <c:v>12.952654594869436</c:v>
                </c:pt>
                <c:pt idx="39">
                  <c:v>13.049363592298377</c:v>
                </c:pt>
                <c:pt idx="40">
                  <c:v>11.999749571269021</c:v>
                </c:pt>
                <c:pt idx="41">
                  <c:v>11.609705594786334</c:v>
                </c:pt>
                <c:pt idx="42">
                  <c:v>12.370527714463975</c:v>
                </c:pt>
                <c:pt idx="43">
                  <c:v>12.296790117083596</c:v>
                </c:pt>
                <c:pt idx="44">
                  <c:v>13.039151158114468</c:v>
                </c:pt>
                <c:pt idx="45">
                  <c:v>13.396334659246255</c:v>
                </c:pt>
                <c:pt idx="46">
                  <c:v>13.301231454879588</c:v>
                </c:pt>
                <c:pt idx="47">
                  <c:v>13.473136763112233</c:v>
                </c:pt>
                <c:pt idx="48">
                  <c:v>14.044838346787319</c:v>
                </c:pt>
                <c:pt idx="49">
                  <c:v>14.629015700579213</c:v>
                </c:pt>
                <c:pt idx="50">
                  <c:v>14.222523423069294</c:v>
                </c:pt>
                <c:pt idx="51">
                  <c:v>14.416769895125437</c:v>
                </c:pt>
                <c:pt idx="52">
                  <c:v>14.099668638168687</c:v>
                </c:pt>
                <c:pt idx="53">
                  <c:v>14.097988967878454</c:v>
                </c:pt>
                <c:pt idx="54">
                  <c:v>14.08493648918239</c:v>
                </c:pt>
                <c:pt idx="55">
                  <c:v>14.146268853662697</c:v>
                </c:pt>
                <c:pt idx="56">
                  <c:v>14.814173227817449</c:v>
                </c:pt>
                <c:pt idx="57">
                  <c:v>14.490339579246967</c:v>
                </c:pt>
                <c:pt idx="58">
                  <c:v>15.088990147327923</c:v>
                </c:pt>
                <c:pt idx="59">
                  <c:v>15.193086291289713</c:v>
                </c:pt>
                <c:pt idx="60">
                  <c:v>15.415454135340148</c:v>
                </c:pt>
                <c:pt idx="61">
                  <c:v>15.614331459560916</c:v>
                </c:pt>
                <c:pt idx="62">
                  <c:v>15.54091975457878</c:v>
                </c:pt>
                <c:pt idx="63">
                  <c:v>15.446772863622924</c:v>
                </c:pt>
                <c:pt idx="64">
                  <c:v>15.338875851073432</c:v>
                </c:pt>
                <c:pt idx="65">
                  <c:v>15.694501002301156</c:v>
                </c:pt>
                <c:pt idx="66">
                  <c:v>15.646437943411678</c:v>
                </c:pt>
                <c:pt idx="67">
                  <c:v>15.660938304285038</c:v>
                </c:pt>
                <c:pt idx="68">
                  <c:v>15.153229102404552</c:v>
                </c:pt>
                <c:pt idx="69">
                  <c:v>15.282723724305088</c:v>
                </c:pt>
                <c:pt idx="70">
                  <c:v>16.107957052018683</c:v>
                </c:pt>
                <c:pt idx="71">
                  <c:v>15.452533915946043</c:v>
                </c:pt>
                <c:pt idx="72">
                  <c:v>15.453914330265345</c:v>
                </c:pt>
                <c:pt idx="73">
                  <c:v>15.658806374943085</c:v>
                </c:pt>
                <c:pt idx="74">
                  <c:v>16.649713514123256</c:v>
                </c:pt>
                <c:pt idx="75">
                  <c:v>16.177574625486557</c:v>
                </c:pt>
                <c:pt idx="76">
                  <c:v>16.650546445916365</c:v>
                </c:pt>
                <c:pt idx="77">
                  <c:v>16.816380868164323</c:v>
                </c:pt>
                <c:pt idx="78">
                  <c:v>16.546528319446217</c:v>
                </c:pt>
                <c:pt idx="79">
                  <c:v>17.080714660504221</c:v>
                </c:pt>
                <c:pt idx="80">
                  <c:v>16.243868121097073</c:v>
                </c:pt>
                <c:pt idx="81">
                  <c:v>16.349939651382108</c:v>
                </c:pt>
                <c:pt idx="82">
                  <c:v>16.932761493315549</c:v>
                </c:pt>
                <c:pt idx="83">
                  <c:v>16.900076104047081</c:v>
                </c:pt>
                <c:pt idx="84">
                  <c:v>16.795904935743845</c:v>
                </c:pt>
                <c:pt idx="85">
                  <c:v>16.485085930673776</c:v>
                </c:pt>
                <c:pt idx="86">
                  <c:v>17.316759724175199</c:v>
                </c:pt>
                <c:pt idx="87">
                  <c:v>16.783132069554068</c:v>
                </c:pt>
                <c:pt idx="88">
                  <c:v>17.631303473818612</c:v>
                </c:pt>
                <c:pt idx="89">
                  <c:v>17.095369895826778</c:v>
                </c:pt>
                <c:pt idx="90">
                  <c:v>17.5230755475752</c:v>
                </c:pt>
                <c:pt idx="91">
                  <c:v>17.57426870038768</c:v>
                </c:pt>
                <c:pt idx="92">
                  <c:v>17.986911868911267</c:v>
                </c:pt>
                <c:pt idx="93">
                  <c:v>18.078678995634029</c:v>
                </c:pt>
                <c:pt idx="94">
                  <c:v>18.104139208170523</c:v>
                </c:pt>
                <c:pt idx="95">
                  <c:v>17.443389596931464</c:v>
                </c:pt>
                <c:pt idx="96">
                  <c:v>17.764431813224348</c:v>
                </c:pt>
                <c:pt idx="97">
                  <c:v>17.59836718709554</c:v>
                </c:pt>
                <c:pt idx="98">
                  <c:v>16.579454150176421</c:v>
                </c:pt>
                <c:pt idx="99">
                  <c:v>17.342017761566378</c:v>
                </c:pt>
                <c:pt idx="100">
                  <c:v>17.115889640570703</c:v>
                </c:pt>
                <c:pt idx="101">
                  <c:v>16.764532156525515</c:v>
                </c:pt>
                <c:pt idx="102">
                  <c:v>17.800256838038155</c:v>
                </c:pt>
                <c:pt idx="103">
                  <c:v>16.91011449130356</c:v>
                </c:pt>
                <c:pt idx="104">
                  <c:v>17.652884718797388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1029568"/>
        <c:axId val="351029176"/>
      </c:lineChart>
      <c:dateAx>
        <c:axId val="351029568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51029176"/>
        <c:crosses val="autoZero"/>
        <c:auto val="1"/>
        <c:lblOffset val="100"/>
        <c:baseTimeUnit val="days"/>
      </c:dateAx>
      <c:valAx>
        <c:axId val="351029176"/>
        <c:scaling>
          <c:orientation val="minMax"/>
          <c:max val="20"/>
          <c:min val="8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51029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384000912929367E-2"/>
          <c:y val="0.14694258125141765"/>
          <c:w val="0.84311605614515572"/>
          <c:h val="0.7739647127442405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56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61E-2"/>
                  <c:y val="-3.838728492271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19E-3"/>
                  <c:y val="3.657589676290522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171E-2"/>
                  <c:y val="1.384295713035876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Consumer Sentiment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8671736545752288E-2"/>
          <c:y val="4.6655365995916957E-2"/>
          <c:w val="0.91743937456535885"/>
          <c:h val="0.84002445717012642"/>
        </c:manualLayout>
      </c:layout>
      <c:barChart>
        <c:barDir val="col"/>
        <c:grouping val="clustered"/>
        <c:varyColors val="0"/>
        <c:ser>
          <c:idx val="1"/>
          <c:order val="0"/>
          <c:tx>
            <c:v>Recessioin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Sheet1!$A$351:$A$470</c:f>
              <c:numCache>
                <c:formatCode>mmm\ yyyy</c:formatCode>
                <c:ptCount val="120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</c:numCache>
            </c:numRef>
          </c:cat>
          <c:val>
            <c:numRef>
              <c:f>Sheet1!$I$351:$I$470</c:f>
              <c:numCache>
                <c:formatCode>0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6287048"/>
        <c:axId val="416286656"/>
      </c:barChart>
      <c:lineChart>
        <c:grouping val="standard"/>
        <c:varyColors val="0"/>
        <c:ser>
          <c:idx val="0"/>
          <c:order val="1"/>
          <c:spPr>
            <a:ln w="50800"/>
          </c:spPr>
          <c:marker>
            <c:symbol val="none"/>
          </c:marker>
          <c:cat>
            <c:numRef>
              <c:f>Sheet1!$A$351:$A$470</c:f>
              <c:numCache>
                <c:formatCode>mmm\ yyyy</c:formatCode>
                <c:ptCount val="120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</c:numCache>
            </c:numRef>
          </c:cat>
          <c:val>
            <c:numRef>
              <c:f>Sheet1!$B$351:$B$470</c:f>
              <c:numCache>
                <c:formatCode>0.0</c:formatCode>
                <c:ptCount val="120"/>
                <c:pt idx="0">
                  <c:v>96.9</c:v>
                </c:pt>
                <c:pt idx="1">
                  <c:v>91.3</c:v>
                </c:pt>
                <c:pt idx="2">
                  <c:v>88.4</c:v>
                </c:pt>
                <c:pt idx="3">
                  <c:v>87.1</c:v>
                </c:pt>
                <c:pt idx="4">
                  <c:v>88.3</c:v>
                </c:pt>
                <c:pt idx="5">
                  <c:v>85.3</c:v>
                </c:pt>
                <c:pt idx="6">
                  <c:v>90.4</c:v>
                </c:pt>
                <c:pt idx="7">
                  <c:v>83.4</c:v>
                </c:pt>
                <c:pt idx="8">
                  <c:v>83.4</c:v>
                </c:pt>
                <c:pt idx="9">
                  <c:v>80.900000000000006</c:v>
                </c:pt>
                <c:pt idx="10">
                  <c:v>76.099999999999994</c:v>
                </c:pt>
                <c:pt idx="11">
                  <c:v>75.5</c:v>
                </c:pt>
                <c:pt idx="12">
                  <c:v>78.400000000000006</c:v>
                </c:pt>
                <c:pt idx="13">
                  <c:v>70.8</c:v>
                </c:pt>
                <c:pt idx="14">
                  <c:v>69.5</c:v>
                </c:pt>
                <c:pt idx="15">
                  <c:v>62.6</c:v>
                </c:pt>
                <c:pt idx="16">
                  <c:v>59.8</c:v>
                </c:pt>
                <c:pt idx="17">
                  <c:v>56.4</c:v>
                </c:pt>
                <c:pt idx="18">
                  <c:v>61.2</c:v>
                </c:pt>
                <c:pt idx="19">
                  <c:v>63</c:v>
                </c:pt>
                <c:pt idx="20">
                  <c:v>70.3</c:v>
                </c:pt>
                <c:pt idx="21">
                  <c:v>57.6</c:v>
                </c:pt>
                <c:pt idx="22">
                  <c:v>55.3</c:v>
                </c:pt>
                <c:pt idx="23">
                  <c:v>60.1</c:v>
                </c:pt>
                <c:pt idx="24">
                  <c:v>61.2</c:v>
                </c:pt>
                <c:pt idx="25">
                  <c:v>56.3</c:v>
                </c:pt>
                <c:pt idx="26">
                  <c:v>57.3</c:v>
                </c:pt>
                <c:pt idx="27">
                  <c:v>65.099999999999994</c:v>
                </c:pt>
                <c:pt idx="28">
                  <c:v>68.7</c:v>
                </c:pt>
                <c:pt idx="29">
                  <c:v>70.8</c:v>
                </c:pt>
                <c:pt idx="30">
                  <c:v>66</c:v>
                </c:pt>
                <c:pt idx="31">
                  <c:v>65.7</c:v>
                </c:pt>
                <c:pt idx="32">
                  <c:v>73.5</c:v>
                </c:pt>
                <c:pt idx="33">
                  <c:v>70.599999999999994</c:v>
                </c:pt>
                <c:pt idx="34">
                  <c:v>67.400000000000006</c:v>
                </c:pt>
                <c:pt idx="35">
                  <c:v>72.5</c:v>
                </c:pt>
                <c:pt idx="36">
                  <c:v>74.400000000000006</c:v>
                </c:pt>
                <c:pt idx="37">
                  <c:v>73.599999999999994</c:v>
                </c:pt>
                <c:pt idx="38">
                  <c:v>73.599999999999994</c:v>
                </c:pt>
                <c:pt idx="39">
                  <c:v>72.2</c:v>
                </c:pt>
                <c:pt idx="40">
                  <c:v>73.599999999999994</c:v>
                </c:pt>
                <c:pt idx="41">
                  <c:v>76</c:v>
                </c:pt>
                <c:pt idx="42">
                  <c:v>67.8</c:v>
                </c:pt>
                <c:pt idx="43">
                  <c:v>68.900000000000006</c:v>
                </c:pt>
                <c:pt idx="44">
                  <c:v>68.2</c:v>
                </c:pt>
                <c:pt idx="45">
                  <c:v>67.7</c:v>
                </c:pt>
                <c:pt idx="46">
                  <c:v>71.599999999999994</c:v>
                </c:pt>
                <c:pt idx="47">
                  <c:v>74.5</c:v>
                </c:pt>
                <c:pt idx="48">
                  <c:v>74.2</c:v>
                </c:pt>
                <c:pt idx="49">
                  <c:v>77.5</c:v>
                </c:pt>
                <c:pt idx="50">
                  <c:v>67.5</c:v>
                </c:pt>
                <c:pt idx="51">
                  <c:v>69.8</c:v>
                </c:pt>
                <c:pt idx="52">
                  <c:v>74.3</c:v>
                </c:pt>
                <c:pt idx="53">
                  <c:v>71.5</c:v>
                </c:pt>
                <c:pt idx="54">
                  <c:v>63.7</c:v>
                </c:pt>
                <c:pt idx="55">
                  <c:v>55.7</c:v>
                </c:pt>
                <c:pt idx="56">
                  <c:v>59.4</c:v>
                </c:pt>
                <c:pt idx="57">
                  <c:v>60.9</c:v>
                </c:pt>
                <c:pt idx="58">
                  <c:v>64.099999999999994</c:v>
                </c:pt>
                <c:pt idx="59">
                  <c:v>69.900000000000006</c:v>
                </c:pt>
                <c:pt idx="60">
                  <c:v>75</c:v>
                </c:pt>
                <c:pt idx="61">
                  <c:v>75.3</c:v>
                </c:pt>
                <c:pt idx="62">
                  <c:v>76.2</c:v>
                </c:pt>
                <c:pt idx="63">
                  <c:v>76.400000000000006</c:v>
                </c:pt>
                <c:pt idx="64">
                  <c:v>79.3</c:v>
                </c:pt>
                <c:pt idx="65">
                  <c:v>73.2</c:v>
                </c:pt>
                <c:pt idx="66">
                  <c:v>72.3</c:v>
                </c:pt>
                <c:pt idx="67">
                  <c:v>74.3</c:v>
                </c:pt>
                <c:pt idx="68">
                  <c:v>78.3</c:v>
                </c:pt>
                <c:pt idx="69">
                  <c:v>82.6</c:v>
                </c:pt>
                <c:pt idx="70">
                  <c:v>82.7</c:v>
                </c:pt>
                <c:pt idx="71">
                  <c:v>72.900000000000006</c:v>
                </c:pt>
                <c:pt idx="72">
                  <c:v>73.8</c:v>
                </c:pt>
                <c:pt idx="73">
                  <c:v>77.599999999999994</c:v>
                </c:pt>
                <c:pt idx="74">
                  <c:v>78.599999999999994</c:v>
                </c:pt>
                <c:pt idx="75">
                  <c:v>76.400000000000006</c:v>
                </c:pt>
                <c:pt idx="76">
                  <c:v>84.5</c:v>
                </c:pt>
                <c:pt idx="77">
                  <c:v>84.1</c:v>
                </c:pt>
                <c:pt idx="78">
                  <c:v>85.1</c:v>
                </c:pt>
                <c:pt idx="79">
                  <c:v>82.1</c:v>
                </c:pt>
                <c:pt idx="80">
                  <c:v>77.5</c:v>
                </c:pt>
                <c:pt idx="81">
                  <c:v>73.2</c:v>
                </c:pt>
                <c:pt idx="82">
                  <c:v>75.099999999999994</c:v>
                </c:pt>
                <c:pt idx="83">
                  <c:v>82.5</c:v>
                </c:pt>
                <c:pt idx="84">
                  <c:v>81.2</c:v>
                </c:pt>
                <c:pt idx="85">
                  <c:v>81.599999999999994</c:v>
                </c:pt>
                <c:pt idx="86">
                  <c:v>80</c:v>
                </c:pt>
                <c:pt idx="87">
                  <c:v>84.1</c:v>
                </c:pt>
                <c:pt idx="88">
                  <c:v>81.900000000000006</c:v>
                </c:pt>
                <c:pt idx="89">
                  <c:v>82.5</c:v>
                </c:pt>
                <c:pt idx="90">
                  <c:v>81.8</c:v>
                </c:pt>
                <c:pt idx="91">
                  <c:v>82.5</c:v>
                </c:pt>
                <c:pt idx="92">
                  <c:v>84.6</c:v>
                </c:pt>
                <c:pt idx="93">
                  <c:v>86.9</c:v>
                </c:pt>
                <c:pt idx="94">
                  <c:v>88.8</c:v>
                </c:pt>
                <c:pt idx="95">
                  <c:v>93.6</c:v>
                </c:pt>
                <c:pt idx="96">
                  <c:v>98.1</c:v>
                </c:pt>
                <c:pt idx="97">
                  <c:v>95.4</c:v>
                </c:pt>
                <c:pt idx="98">
                  <c:v>93</c:v>
                </c:pt>
                <c:pt idx="99">
                  <c:v>95.9</c:v>
                </c:pt>
                <c:pt idx="100">
                  <c:v>90.7</c:v>
                </c:pt>
                <c:pt idx="101">
                  <c:v>96.1</c:v>
                </c:pt>
                <c:pt idx="102">
                  <c:v>93.1</c:v>
                </c:pt>
                <c:pt idx="103">
                  <c:v>91.9</c:v>
                </c:pt>
                <c:pt idx="104">
                  <c:v>87.2</c:v>
                </c:pt>
                <c:pt idx="105">
                  <c:v>90</c:v>
                </c:pt>
                <c:pt idx="106">
                  <c:v>91.3</c:v>
                </c:pt>
                <c:pt idx="107">
                  <c:v>92.6</c:v>
                </c:pt>
                <c:pt idx="108">
                  <c:v>92</c:v>
                </c:pt>
                <c:pt idx="109">
                  <c:v>91.7</c:v>
                </c:pt>
                <c:pt idx="110">
                  <c:v>91</c:v>
                </c:pt>
                <c:pt idx="111">
                  <c:v>89</c:v>
                </c:pt>
                <c:pt idx="112">
                  <c:v>94.7</c:v>
                </c:pt>
                <c:pt idx="113">
                  <c:v>93.5</c:v>
                </c:pt>
                <c:pt idx="114">
                  <c:v>90</c:v>
                </c:pt>
                <c:pt idx="115">
                  <c:v>89.8</c:v>
                </c:pt>
                <c:pt idx="116">
                  <c:v>91.2</c:v>
                </c:pt>
                <c:pt idx="117">
                  <c:v>87.9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459560"/>
        <c:axId val="415459168"/>
      </c:lineChart>
      <c:dateAx>
        <c:axId val="415459560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15459168"/>
        <c:crosses val="autoZero"/>
        <c:auto val="1"/>
        <c:lblOffset val="100"/>
        <c:baseTimeUnit val="days"/>
        <c:majorUnit val="3"/>
        <c:majorTimeUnit val="months"/>
      </c:dateAx>
      <c:valAx>
        <c:axId val="415459168"/>
        <c:scaling>
          <c:orientation val="minMax"/>
          <c:max val="100"/>
          <c:min val="5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15459560"/>
        <c:crosses val="autoZero"/>
        <c:crossBetween val="between"/>
      </c:valAx>
      <c:valAx>
        <c:axId val="416286656"/>
        <c:scaling>
          <c:orientation val="minMax"/>
          <c:max val="1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crossAx val="416287048"/>
        <c:crosses val="max"/>
        <c:crossBetween val="between"/>
      </c:valAx>
      <c:dateAx>
        <c:axId val="416287048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16286656"/>
        <c:crosses val="autoZero"/>
        <c:auto val="1"/>
        <c:lblOffset val="100"/>
        <c:baseTimeUnit val="days"/>
        <c:majorUnit val="1"/>
        <c:minorUnit val="1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978323830210874E-2"/>
          <c:y val="1.4195812732710736E-2"/>
          <c:w val="0.90444135215856636"/>
          <c:h val="0.89479689312091804"/>
        </c:manualLayout>
      </c:layout>
      <c:barChart>
        <c:barDir val="col"/>
        <c:grouping val="clustered"/>
        <c:varyColors val="0"/>
        <c:ser>
          <c:idx val="0"/>
          <c:order val="0"/>
          <c:tx>
            <c:v>Nonresidential Invest.</c:v>
          </c:tx>
          <c:spPr>
            <a:solidFill>
              <a:srgbClr val="7030A0"/>
            </a:solidFill>
            <a:ln w="38100">
              <a:solidFill>
                <a:srgbClr val="7030A0"/>
              </a:solidFill>
              <a:miter lim="800000"/>
            </a:ln>
          </c:spPr>
          <c:invertIfNegative val="0"/>
          <c:dPt>
            <c:idx val="3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3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Sheet1!$AP$249:$AP$292</c:f>
              <c:numCache>
                <c:formatCode>0.0%</c:formatCode>
                <c:ptCount val="44"/>
                <c:pt idx="0">
                  <c:v>6.8641832336099495E-2</c:v>
                </c:pt>
                <c:pt idx="1">
                  <c:v>7.8561349633427521E-2</c:v>
                </c:pt>
                <c:pt idx="2">
                  <c:v>6.2040044912501119E-2</c:v>
                </c:pt>
                <c:pt idx="3">
                  <c:v>6.7469918770371659E-2</c:v>
                </c:pt>
                <c:pt idx="4">
                  <c:v>1.0713037766964032E-3</c:v>
                </c:pt>
                <c:pt idx="5">
                  <c:v>-2.3053889668240145E-2</c:v>
                </c:pt>
                <c:pt idx="6">
                  <c:v>-0.10796014265687083</c:v>
                </c:pt>
                <c:pt idx="7">
                  <c:v>-0.23350424502849798</c:v>
                </c:pt>
                <c:pt idx="8">
                  <c:v>-0.28976203871376055</c:v>
                </c:pt>
                <c:pt idx="9">
                  <c:v>-0.12862818127593981</c:v>
                </c:pt>
                <c:pt idx="10">
                  <c:v>-5.119012574763461E-2</c:v>
                </c:pt>
                <c:pt idx="11">
                  <c:v>-3.632314906427201E-2</c:v>
                </c:pt>
                <c:pt idx="12">
                  <c:v>4.159336548158532E-2</c:v>
                </c:pt>
                <c:pt idx="13">
                  <c:v>0.10952732703465952</c:v>
                </c:pt>
                <c:pt idx="14">
                  <c:v>8.0767951246088973E-2</c:v>
                </c:pt>
                <c:pt idx="15">
                  <c:v>8.3443999678634084E-2</c:v>
                </c:pt>
                <c:pt idx="16">
                  <c:v>-9.1569357828211479E-3</c:v>
                </c:pt>
                <c:pt idx="17">
                  <c:v>8.5459764414926254E-2</c:v>
                </c:pt>
                <c:pt idx="18">
                  <c:v>0.18135469732857287</c:v>
                </c:pt>
                <c:pt idx="19">
                  <c:v>9.1950875946391036E-2</c:v>
                </c:pt>
                <c:pt idx="20">
                  <c:v>0.1168631928310655</c:v>
                </c:pt>
                <c:pt idx="21">
                  <c:v>7.33135136641173E-2</c:v>
                </c:pt>
                <c:pt idx="22">
                  <c:v>-2.0834336120871523E-2</c:v>
                </c:pt>
                <c:pt idx="23">
                  <c:v>3.6689696620886919E-2</c:v>
                </c:pt>
                <c:pt idx="24">
                  <c:v>5.1163978491910345E-2</c:v>
                </c:pt>
                <c:pt idx="25">
                  <c:v>2.4407770222121455E-2</c:v>
                </c:pt>
                <c:pt idx="26">
                  <c:v>2.0966991797355568E-2</c:v>
                </c:pt>
                <c:pt idx="27">
                  <c:v>9.5000000000000001E-2</c:v>
                </c:pt>
                <c:pt idx="28">
                  <c:v>7.0000000000000007E-2</c:v>
                </c:pt>
                <c:pt idx="29">
                  <c:v>6.0999999999999999E-2</c:v>
                </c:pt>
                <c:pt idx="30">
                  <c:v>8.3000000000000004E-2</c:v>
                </c:pt>
                <c:pt idx="31">
                  <c:v>-1.0999999999999999E-2</c:v>
                </c:pt>
                <c:pt idx="32">
                  <c:v>1.2999999999999999E-2</c:v>
                </c:pt>
                <c:pt idx="33">
                  <c:v>1.6E-2</c:v>
                </c:pt>
                <c:pt idx="34">
                  <c:v>3.9E-2</c:v>
                </c:pt>
                <c:pt idx="35">
                  <c:v>-3.3000000000000002E-2</c:v>
                </c:pt>
                <c:pt idx="36">
                  <c:v>-3.4000000000000002E-2</c:v>
                </c:pt>
                <c:pt idx="37">
                  <c:v>-8.9999999999999993E-3</c:v>
                </c:pt>
                <c:pt idx="38">
                  <c:v>-4.759725400457499E-3</c:v>
                </c:pt>
                <c:pt idx="39">
                  <c:v>1.3196480938416088E-2</c:v>
                </c:pt>
                <c:pt idx="40">
                  <c:v>1.6258677383997243E-2</c:v>
                </c:pt>
                <c:pt idx="41">
                  <c:v>1.9103934500795998E-2</c:v>
                </c:pt>
                <c:pt idx="42">
                  <c:v>2.0099592575826001E-2</c:v>
                </c:pt>
                <c:pt idx="43">
                  <c:v>1.7116346110535561E-2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764904"/>
        <c:axId val="455765296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Sheet1!$AQ$249:$AQ$292</c:f>
              <c:numCache>
                <c:formatCode>0.0%</c:formatCode>
                <c:ptCount val="44"/>
                <c:pt idx="0">
                  <c:v>4.8926424039697547E-2</c:v>
                </c:pt>
                <c:pt idx="1">
                  <c:v>5.6335436253558441E-2</c:v>
                </c:pt>
                <c:pt idx="2">
                  <c:v>6.0069094433376033E-2</c:v>
                </c:pt>
                <c:pt idx="3">
                  <c:v>7.0989084046408857E-2</c:v>
                </c:pt>
                <c:pt idx="4">
                  <c:v>5.3202485600898707E-2</c:v>
                </c:pt>
                <c:pt idx="5">
                  <c:v>2.6962492271617202E-2</c:v>
                </c:pt>
                <c:pt idx="6">
                  <c:v>-1.6016851699041577E-2</c:v>
                </c:pt>
                <c:pt idx="7">
                  <c:v>-8.8827102583844589E-2</c:v>
                </c:pt>
                <c:pt idx="8">
                  <c:v>-0.15505922873768646</c:v>
                </c:pt>
                <c:pt idx="9">
                  <c:v>-0.17748951089432366</c:v>
                </c:pt>
                <c:pt idx="10">
                  <c:v>-0.16549221999133976</c:v>
                </c:pt>
                <c:pt idx="11">
                  <c:v>-0.12180462033439397</c:v>
                </c:pt>
                <c:pt idx="12">
                  <c:v>-4.3374398869379882E-2</c:v>
                </c:pt>
                <c:pt idx="13">
                  <c:v>1.547441931912546E-2</c:v>
                </c:pt>
                <c:pt idx="14">
                  <c:v>4.9408707339269844E-2</c:v>
                </c:pt>
                <c:pt idx="15">
                  <c:v>8.1117823261354166E-2</c:v>
                </c:pt>
                <c:pt idx="16">
                  <c:v>6.7542223177129643E-2</c:v>
                </c:pt>
                <c:pt idx="17">
                  <c:v>6.1290132057914629E-2</c:v>
                </c:pt>
                <c:pt idx="18">
                  <c:v>8.7449845697245177E-2</c:v>
                </c:pt>
                <c:pt idx="19">
                  <c:v>8.9715286654796167E-2</c:v>
                </c:pt>
                <c:pt idx="20">
                  <c:v>0.12412557499914451</c:v>
                </c:pt>
                <c:pt idx="21">
                  <c:v>0.12078350044776479</c:v>
                </c:pt>
                <c:pt idx="22">
                  <c:v>6.6588114247594407E-2</c:v>
                </c:pt>
                <c:pt idx="23">
                  <c:v>5.2184002655160974E-2</c:v>
                </c:pt>
                <c:pt idx="24">
                  <c:v>3.5392659567771607E-2</c:v>
                </c:pt>
                <c:pt idx="25">
                  <c:v>2.2961343490409965E-2</c:v>
                </c:pt>
                <c:pt idx="26">
                  <c:v>3.3707601922190522E-2</c:v>
                </c:pt>
                <c:pt idx="27">
                  <c:v>4.7894563120711942E-2</c:v>
                </c:pt>
                <c:pt idx="28">
                  <c:v>5.2350132403931209E-2</c:v>
                </c:pt>
                <c:pt idx="29">
                  <c:v>6.1605273546136784E-2</c:v>
                </c:pt>
                <c:pt idx="30">
                  <c:v>7.7405218652657731E-2</c:v>
                </c:pt>
                <c:pt idx="31">
                  <c:v>5.0239080052324123E-2</c:v>
                </c:pt>
                <c:pt idx="32">
                  <c:v>3.6037657135578195E-2</c:v>
                </c:pt>
                <c:pt idx="33">
                  <c:v>2.4839469562552046E-2</c:v>
                </c:pt>
                <c:pt idx="34">
                  <c:v>1.4084919272042118E-2</c:v>
                </c:pt>
                <c:pt idx="35">
                  <c:v>8.3449394502346907E-3</c:v>
                </c:pt>
                <c:pt idx="36">
                  <c:v>-3.7451523039268154E-3</c:v>
                </c:pt>
                <c:pt idx="37">
                  <c:v>-5.2822471789395102E-3</c:v>
                </c:pt>
                <c:pt idx="38">
                  <c:v>-1.5812658063445381E-2</c:v>
                </c:pt>
                <c:pt idx="39">
                  <c:v>-4.1841004184101655E-3</c:v>
                </c:pt>
                <c:pt idx="40">
                  <c:v>8.6245774076352567E-3</c:v>
                </c:pt>
                <c:pt idx="41">
                  <c:v>1.0983981693363844E-2</c:v>
                </c:pt>
                <c:pt idx="42">
                  <c:v>1.7274560117301968E-2</c:v>
                </c:pt>
                <c:pt idx="43">
                  <c:v>1.8268176835951774E-2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764904"/>
        <c:axId val="455765296"/>
      </c:lineChart>
      <c:catAx>
        <c:axId val="455764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b="1"/>
            </a:pPr>
            <a:endParaRPr lang="en-US"/>
          </a:p>
        </c:txPr>
        <c:crossAx val="455765296"/>
        <c:crosses val="autoZero"/>
        <c:auto val="1"/>
        <c:lblAlgn val="ctr"/>
        <c:lblOffset val="100"/>
        <c:noMultiLvlLbl val="0"/>
      </c:catAx>
      <c:valAx>
        <c:axId val="455765296"/>
        <c:scaling>
          <c:orientation val="minMax"/>
          <c:max val="0.25"/>
          <c:min val="-0.3000000000000003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55764904"/>
        <c:crosses val="autoZero"/>
        <c:crossBetween val="between"/>
      </c:valAx>
      <c:spPr>
        <a:ln w="12700">
          <a:solidFill>
            <a:srgbClr val="7030A0"/>
          </a:solidFill>
        </a:ln>
      </c:spPr>
    </c:plotArea>
    <c:legend>
      <c:legendPos val="r"/>
      <c:layout>
        <c:manualLayout>
          <c:xMode val="edge"/>
          <c:yMode val="edge"/>
          <c:x val="0.60350608652366733"/>
          <c:y val="0.12855994018189593"/>
          <c:w val="0.33188817992578512"/>
          <c:h val="0.10707104925837758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Crude Oil Spot Prices</a:t>
            </a:r>
          </a:p>
        </c:rich>
      </c:tx>
      <c:layout>
        <c:manualLayout>
          <c:xMode val="edge"/>
          <c:yMode val="edge"/>
          <c:x val="0.2937156178613691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043449638366553E-2"/>
          <c:y val="1.403264247141521E-2"/>
          <c:w val="0.9139198020092093"/>
          <c:h val="0.85082767671282467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chemeClr val="bg2">
                  <a:lumMod val="25000"/>
                </a:schemeClr>
              </a:solidFill>
            </a:ln>
          </c:spPr>
          <c:marker>
            <c:symbol val="none"/>
          </c:marker>
          <c:cat>
            <c:numRef>
              <c:f>Spot!$A$390:$A$2227</c:f>
              <c:numCache>
                <c:formatCode>m/d/yyyy</c:formatCode>
                <c:ptCount val="1838"/>
                <c:pt idx="0">
                  <c:v>40015</c:v>
                </c:pt>
                <c:pt idx="1">
                  <c:v>40016</c:v>
                </c:pt>
                <c:pt idx="2">
                  <c:v>40017</c:v>
                </c:pt>
                <c:pt idx="3">
                  <c:v>40018</c:v>
                </c:pt>
                <c:pt idx="4">
                  <c:v>40021</c:v>
                </c:pt>
                <c:pt idx="5">
                  <c:v>40022</c:v>
                </c:pt>
                <c:pt idx="6">
                  <c:v>40023</c:v>
                </c:pt>
                <c:pt idx="7">
                  <c:v>40024</c:v>
                </c:pt>
                <c:pt idx="8">
                  <c:v>40025</c:v>
                </c:pt>
                <c:pt idx="9">
                  <c:v>40028</c:v>
                </c:pt>
                <c:pt idx="10">
                  <c:v>40029</c:v>
                </c:pt>
                <c:pt idx="11">
                  <c:v>40030</c:v>
                </c:pt>
                <c:pt idx="12">
                  <c:v>40031</c:v>
                </c:pt>
                <c:pt idx="13">
                  <c:v>40032</c:v>
                </c:pt>
                <c:pt idx="14">
                  <c:v>40035</c:v>
                </c:pt>
                <c:pt idx="15">
                  <c:v>40036</c:v>
                </c:pt>
                <c:pt idx="16">
                  <c:v>40037</c:v>
                </c:pt>
                <c:pt idx="17">
                  <c:v>40038</c:v>
                </c:pt>
                <c:pt idx="18">
                  <c:v>40039</c:v>
                </c:pt>
                <c:pt idx="19">
                  <c:v>40042</c:v>
                </c:pt>
                <c:pt idx="20">
                  <c:v>40043</c:v>
                </c:pt>
                <c:pt idx="21">
                  <c:v>40044</c:v>
                </c:pt>
                <c:pt idx="22">
                  <c:v>40045</c:v>
                </c:pt>
                <c:pt idx="23">
                  <c:v>40046</c:v>
                </c:pt>
                <c:pt idx="24">
                  <c:v>40049</c:v>
                </c:pt>
                <c:pt idx="25">
                  <c:v>40050</c:v>
                </c:pt>
                <c:pt idx="26">
                  <c:v>40051</c:v>
                </c:pt>
                <c:pt idx="27">
                  <c:v>40052</c:v>
                </c:pt>
                <c:pt idx="28">
                  <c:v>40053</c:v>
                </c:pt>
                <c:pt idx="29">
                  <c:v>40056</c:v>
                </c:pt>
                <c:pt idx="30">
                  <c:v>40057</c:v>
                </c:pt>
                <c:pt idx="31">
                  <c:v>40058</c:v>
                </c:pt>
                <c:pt idx="32">
                  <c:v>40059</c:v>
                </c:pt>
                <c:pt idx="33">
                  <c:v>40060</c:v>
                </c:pt>
                <c:pt idx="34">
                  <c:v>40064</c:v>
                </c:pt>
                <c:pt idx="35">
                  <c:v>40065</c:v>
                </c:pt>
                <c:pt idx="36">
                  <c:v>40066</c:v>
                </c:pt>
                <c:pt idx="37">
                  <c:v>40067</c:v>
                </c:pt>
                <c:pt idx="38">
                  <c:v>40070</c:v>
                </c:pt>
                <c:pt idx="39">
                  <c:v>40071</c:v>
                </c:pt>
                <c:pt idx="40">
                  <c:v>40072</c:v>
                </c:pt>
                <c:pt idx="41">
                  <c:v>40073</c:v>
                </c:pt>
                <c:pt idx="42">
                  <c:v>40074</c:v>
                </c:pt>
                <c:pt idx="43">
                  <c:v>40077</c:v>
                </c:pt>
                <c:pt idx="44">
                  <c:v>40078</c:v>
                </c:pt>
                <c:pt idx="45">
                  <c:v>40079</c:v>
                </c:pt>
                <c:pt idx="46">
                  <c:v>40080</c:v>
                </c:pt>
                <c:pt idx="47">
                  <c:v>40081</c:v>
                </c:pt>
                <c:pt idx="48">
                  <c:v>40084</c:v>
                </c:pt>
                <c:pt idx="49">
                  <c:v>40085</c:v>
                </c:pt>
                <c:pt idx="50">
                  <c:v>40086</c:v>
                </c:pt>
                <c:pt idx="51">
                  <c:v>40087</c:v>
                </c:pt>
                <c:pt idx="52">
                  <c:v>40088</c:v>
                </c:pt>
                <c:pt idx="53">
                  <c:v>40091</c:v>
                </c:pt>
                <c:pt idx="54">
                  <c:v>40092</c:v>
                </c:pt>
                <c:pt idx="55">
                  <c:v>40093</c:v>
                </c:pt>
                <c:pt idx="56">
                  <c:v>40094</c:v>
                </c:pt>
                <c:pt idx="57">
                  <c:v>40095</c:v>
                </c:pt>
                <c:pt idx="58">
                  <c:v>40098</c:v>
                </c:pt>
                <c:pt idx="59">
                  <c:v>40099</c:v>
                </c:pt>
                <c:pt idx="60">
                  <c:v>40100</c:v>
                </c:pt>
                <c:pt idx="61">
                  <c:v>40101</c:v>
                </c:pt>
                <c:pt idx="62">
                  <c:v>40102</c:v>
                </c:pt>
                <c:pt idx="63">
                  <c:v>40105</c:v>
                </c:pt>
                <c:pt idx="64">
                  <c:v>40106</c:v>
                </c:pt>
                <c:pt idx="65">
                  <c:v>40107</c:v>
                </c:pt>
                <c:pt idx="66">
                  <c:v>40108</c:v>
                </c:pt>
                <c:pt idx="67">
                  <c:v>40109</c:v>
                </c:pt>
                <c:pt idx="68">
                  <c:v>40112</c:v>
                </c:pt>
                <c:pt idx="69">
                  <c:v>40113</c:v>
                </c:pt>
                <c:pt idx="70">
                  <c:v>40114</c:v>
                </c:pt>
                <c:pt idx="71">
                  <c:v>40115</c:v>
                </c:pt>
                <c:pt idx="72">
                  <c:v>40116</c:v>
                </c:pt>
                <c:pt idx="73">
                  <c:v>40119</c:v>
                </c:pt>
                <c:pt idx="74">
                  <c:v>40120</c:v>
                </c:pt>
                <c:pt idx="75">
                  <c:v>40121</c:v>
                </c:pt>
                <c:pt idx="76">
                  <c:v>40122</c:v>
                </c:pt>
                <c:pt idx="77">
                  <c:v>40123</c:v>
                </c:pt>
                <c:pt idx="78">
                  <c:v>40126</c:v>
                </c:pt>
                <c:pt idx="79">
                  <c:v>40127</c:v>
                </c:pt>
                <c:pt idx="80">
                  <c:v>40128</c:v>
                </c:pt>
                <c:pt idx="81">
                  <c:v>40129</c:v>
                </c:pt>
                <c:pt idx="82">
                  <c:v>40130</c:v>
                </c:pt>
                <c:pt idx="83">
                  <c:v>40133</c:v>
                </c:pt>
                <c:pt idx="84">
                  <c:v>40134</c:v>
                </c:pt>
                <c:pt idx="85">
                  <c:v>40135</c:v>
                </c:pt>
                <c:pt idx="86">
                  <c:v>40136</c:v>
                </c:pt>
                <c:pt idx="87">
                  <c:v>40137</c:v>
                </c:pt>
                <c:pt idx="88">
                  <c:v>40140</c:v>
                </c:pt>
                <c:pt idx="89">
                  <c:v>40141</c:v>
                </c:pt>
                <c:pt idx="90">
                  <c:v>40142</c:v>
                </c:pt>
                <c:pt idx="91">
                  <c:v>40144</c:v>
                </c:pt>
                <c:pt idx="92">
                  <c:v>40147</c:v>
                </c:pt>
                <c:pt idx="93">
                  <c:v>40148</c:v>
                </c:pt>
                <c:pt idx="94">
                  <c:v>40149</c:v>
                </c:pt>
                <c:pt idx="95">
                  <c:v>40150</c:v>
                </c:pt>
                <c:pt idx="96">
                  <c:v>40151</c:v>
                </c:pt>
                <c:pt idx="97">
                  <c:v>40154</c:v>
                </c:pt>
                <c:pt idx="98">
                  <c:v>40155</c:v>
                </c:pt>
                <c:pt idx="99">
                  <c:v>40156</c:v>
                </c:pt>
                <c:pt idx="100">
                  <c:v>40157</c:v>
                </c:pt>
                <c:pt idx="101">
                  <c:v>40158</c:v>
                </c:pt>
                <c:pt idx="102">
                  <c:v>40161</c:v>
                </c:pt>
                <c:pt idx="103">
                  <c:v>40162</c:v>
                </c:pt>
                <c:pt idx="104">
                  <c:v>40163</c:v>
                </c:pt>
                <c:pt idx="105">
                  <c:v>40164</c:v>
                </c:pt>
                <c:pt idx="106">
                  <c:v>40165</c:v>
                </c:pt>
                <c:pt idx="107">
                  <c:v>40168</c:v>
                </c:pt>
                <c:pt idx="108">
                  <c:v>40169</c:v>
                </c:pt>
                <c:pt idx="109">
                  <c:v>40170</c:v>
                </c:pt>
                <c:pt idx="110">
                  <c:v>40171</c:v>
                </c:pt>
                <c:pt idx="111">
                  <c:v>40175</c:v>
                </c:pt>
                <c:pt idx="112">
                  <c:v>40176</c:v>
                </c:pt>
                <c:pt idx="113">
                  <c:v>40177</c:v>
                </c:pt>
                <c:pt idx="114">
                  <c:v>40178</c:v>
                </c:pt>
                <c:pt idx="115">
                  <c:v>40182</c:v>
                </c:pt>
                <c:pt idx="116">
                  <c:v>40183</c:v>
                </c:pt>
                <c:pt idx="117">
                  <c:v>40184</c:v>
                </c:pt>
                <c:pt idx="118">
                  <c:v>40185</c:v>
                </c:pt>
                <c:pt idx="119">
                  <c:v>40186</c:v>
                </c:pt>
                <c:pt idx="120">
                  <c:v>40189</c:v>
                </c:pt>
                <c:pt idx="121">
                  <c:v>40190</c:v>
                </c:pt>
                <c:pt idx="122">
                  <c:v>40191</c:v>
                </c:pt>
                <c:pt idx="123">
                  <c:v>40192</c:v>
                </c:pt>
                <c:pt idx="124">
                  <c:v>40193</c:v>
                </c:pt>
                <c:pt idx="125">
                  <c:v>40197</c:v>
                </c:pt>
                <c:pt idx="126">
                  <c:v>40198</c:v>
                </c:pt>
                <c:pt idx="127">
                  <c:v>40199</c:v>
                </c:pt>
                <c:pt idx="128">
                  <c:v>40200</c:v>
                </c:pt>
                <c:pt idx="129">
                  <c:v>40203</c:v>
                </c:pt>
                <c:pt idx="130">
                  <c:v>40204</c:v>
                </c:pt>
                <c:pt idx="131">
                  <c:v>40205</c:v>
                </c:pt>
                <c:pt idx="132">
                  <c:v>40206</c:v>
                </c:pt>
                <c:pt idx="133">
                  <c:v>40207</c:v>
                </c:pt>
                <c:pt idx="134">
                  <c:v>40210</c:v>
                </c:pt>
                <c:pt idx="135">
                  <c:v>40211</c:v>
                </c:pt>
                <c:pt idx="136">
                  <c:v>40212</c:v>
                </c:pt>
                <c:pt idx="137">
                  <c:v>40213</c:v>
                </c:pt>
                <c:pt idx="138">
                  <c:v>40214</c:v>
                </c:pt>
                <c:pt idx="139">
                  <c:v>40217</c:v>
                </c:pt>
                <c:pt idx="140">
                  <c:v>40218</c:v>
                </c:pt>
                <c:pt idx="141">
                  <c:v>40219</c:v>
                </c:pt>
                <c:pt idx="142">
                  <c:v>40220</c:v>
                </c:pt>
                <c:pt idx="143">
                  <c:v>40221</c:v>
                </c:pt>
                <c:pt idx="144">
                  <c:v>40225</c:v>
                </c:pt>
                <c:pt idx="145">
                  <c:v>40226</c:v>
                </c:pt>
                <c:pt idx="146">
                  <c:v>40227</c:v>
                </c:pt>
                <c:pt idx="147">
                  <c:v>40228</c:v>
                </c:pt>
                <c:pt idx="148">
                  <c:v>40231</c:v>
                </c:pt>
                <c:pt idx="149">
                  <c:v>40232</c:v>
                </c:pt>
                <c:pt idx="150">
                  <c:v>40233</c:v>
                </c:pt>
                <c:pt idx="151">
                  <c:v>40234</c:v>
                </c:pt>
                <c:pt idx="152">
                  <c:v>40235</c:v>
                </c:pt>
                <c:pt idx="153">
                  <c:v>40238</c:v>
                </c:pt>
                <c:pt idx="154">
                  <c:v>40239</c:v>
                </c:pt>
                <c:pt idx="155">
                  <c:v>40240</c:v>
                </c:pt>
                <c:pt idx="156">
                  <c:v>40241</c:v>
                </c:pt>
                <c:pt idx="157">
                  <c:v>40242</c:v>
                </c:pt>
                <c:pt idx="158">
                  <c:v>40245</c:v>
                </c:pt>
                <c:pt idx="159">
                  <c:v>40246</c:v>
                </c:pt>
                <c:pt idx="160">
                  <c:v>40247</c:v>
                </c:pt>
                <c:pt idx="161">
                  <c:v>40248</c:v>
                </c:pt>
                <c:pt idx="162">
                  <c:v>40249</c:v>
                </c:pt>
                <c:pt idx="163">
                  <c:v>40252</c:v>
                </c:pt>
                <c:pt idx="164">
                  <c:v>40253</c:v>
                </c:pt>
                <c:pt idx="165">
                  <c:v>40254</c:v>
                </c:pt>
                <c:pt idx="166">
                  <c:v>40255</c:v>
                </c:pt>
                <c:pt idx="167">
                  <c:v>40256</c:v>
                </c:pt>
                <c:pt idx="168">
                  <c:v>40259</c:v>
                </c:pt>
                <c:pt idx="169">
                  <c:v>40260</c:v>
                </c:pt>
                <c:pt idx="170">
                  <c:v>40261</c:v>
                </c:pt>
                <c:pt idx="171">
                  <c:v>40262</c:v>
                </c:pt>
                <c:pt idx="172">
                  <c:v>40263</c:v>
                </c:pt>
                <c:pt idx="173">
                  <c:v>40266</c:v>
                </c:pt>
                <c:pt idx="174">
                  <c:v>40267</c:v>
                </c:pt>
                <c:pt idx="175">
                  <c:v>40268</c:v>
                </c:pt>
                <c:pt idx="176">
                  <c:v>40269</c:v>
                </c:pt>
                <c:pt idx="177">
                  <c:v>40273</c:v>
                </c:pt>
                <c:pt idx="178">
                  <c:v>40274</c:v>
                </c:pt>
                <c:pt idx="179">
                  <c:v>40275</c:v>
                </c:pt>
                <c:pt idx="180">
                  <c:v>40276</c:v>
                </c:pt>
                <c:pt idx="181">
                  <c:v>40277</c:v>
                </c:pt>
                <c:pt idx="182">
                  <c:v>40280</c:v>
                </c:pt>
                <c:pt idx="183">
                  <c:v>40281</c:v>
                </c:pt>
                <c:pt idx="184">
                  <c:v>40282</c:v>
                </c:pt>
                <c:pt idx="185">
                  <c:v>40283</c:v>
                </c:pt>
                <c:pt idx="186">
                  <c:v>40284</c:v>
                </c:pt>
                <c:pt idx="187">
                  <c:v>40287</c:v>
                </c:pt>
                <c:pt idx="188">
                  <c:v>40288</c:v>
                </c:pt>
                <c:pt idx="189">
                  <c:v>40289</c:v>
                </c:pt>
                <c:pt idx="190">
                  <c:v>40290</c:v>
                </c:pt>
                <c:pt idx="191">
                  <c:v>40291</c:v>
                </c:pt>
                <c:pt idx="192">
                  <c:v>40294</c:v>
                </c:pt>
                <c:pt idx="193">
                  <c:v>40295</c:v>
                </c:pt>
                <c:pt idx="194">
                  <c:v>40296</c:v>
                </c:pt>
                <c:pt idx="195">
                  <c:v>40297</c:v>
                </c:pt>
                <c:pt idx="196">
                  <c:v>40298</c:v>
                </c:pt>
                <c:pt idx="197">
                  <c:v>40301</c:v>
                </c:pt>
                <c:pt idx="198">
                  <c:v>40302</c:v>
                </c:pt>
                <c:pt idx="199">
                  <c:v>40303</c:v>
                </c:pt>
                <c:pt idx="200">
                  <c:v>40304</c:v>
                </c:pt>
                <c:pt idx="201">
                  <c:v>40305</c:v>
                </c:pt>
                <c:pt idx="202">
                  <c:v>40308</c:v>
                </c:pt>
                <c:pt idx="203">
                  <c:v>40309</c:v>
                </c:pt>
                <c:pt idx="204">
                  <c:v>40310</c:v>
                </c:pt>
                <c:pt idx="205">
                  <c:v>40311</c:v>
                </c:pt>
                <c:pt idx="206">
                  <c:v>40312</c:v>
                </c:pt>
                <c:pt idx="207">
                  <c:v>40315</c:v>
                </c:pt>
                <c:pt idx="208">
                  <c:v>40316</c:v>
                </c:pt>
                <c:pt idx="209">
                  <c:v>40317</c:v>
                </c:pt>
                <c:pt idx="210">
                  <c:v>40318</c:v>
                </c:pt>
                <c:pt idx="211">
                  <c:v>40319</c:v>
                </c:pt>
                <c:pt idx="212">
                  <c:v>40322</c:v>
                </c:pt>
                <c:pt idx="213">
                  <c:v>40323</c:v>
                </c:pt>
                <c:pt idx="214">
                  <c:v>40324</c:v>
                </c:pt>
                <c:pt idx="215">
                  <c:v>40325</c:v>
                </c:pt>
                <c:pt idx="216">
                  <c:v>40326</c:v>
                </c:pt>
                <c:pt idx="217">
                  <c:v>40330</c:v>
                </c:pt>
                <c:pt idx="218">
                  <c:v>40331</c:v>
                </c:pt>
                <c:pt idx="219">
                  <c:v>40332</c:v>
                </c:pt>
                <c:pt idx="220">
                  <c:v>40333</c:v>
                </c:pt>
                <c:pt idx="221">
                  <c:v>40336</c:v>
                </c:pt>
                <c:pt idx="222">
                  <c:v>40337</c:v>
                </c:pt>
                <c:pt idx="223">
                  <c:v>40338</c:v>
                </c:pt>
                <c:pt idx="224">
                  <c:v>40339</c:v>
                </c:pt>
                <c:pt idx="225">
                  <c:v>40340</c:v>
                </c:pt>
                <c:pt idx="226">
                  <c:v>40343</c:v>
                </c:pt>
                <c:pt idx="227">
                  <c:v>40344</c:v>
                </c:pt>
                <c:pt idx="228">
                  <c:v>40345</c:v>
                </c:pt>
                <c:pt idx="229">
                  <c:v>40346</c:v>
                </c:pt>
                <c:pt idx="230">
                  <c:v>40347</c:v>
                </c:pt>
                <c:pt idx="231">
                  <c:v>40350</c:v>
                </c:pt>
                <c:pt idx="232">
                  <c:v>40351</c:v>
                </c:pt>
                <c:pt idx="233">
                  <c:v>40352</c:v>
                </c:pt>
                <c:pt idx="234">
                  <c:v>40353</c:v>
                </c:pt>
                <c:pt idx="235">
                  <c:v>40354</c:v>
                </c:pt>
                <c:pt idx="236">
                  <c:v>40357</c:v>
                </c:pt>
                <c:pt idx="237">
                  <c:v>40358</c:v>
                </c:pt>
                <c:pt idx="238">
                  <c:v>40359</c:v>
                </c:pt>
                <c:pt idx="239">
                  <c:v>40360</c:v>
                </c:pt>
                <c:pt idx="240">
                  <c:v>40361</c:v>
                </c:pt>
                <c:pt idx="241">
                  <c:v>40365</c:v>
                </c:pt>
                <c:pt idx="242">
                  <c:v>40366</c:v>
                </c:pt>
                <c:pt idx="243">
                  <c:v>40367</c:v>
                </c:pt>
                <c:pt idx="244">
                  <c:v>40368</c:v>
                </c:pt>
                <c:pt idx="245">
                  <c:v>40371</c:v>
                </c:pt>
                <c:pt idx="246">
                  <c:v>40372</c:v>
                </c:pt>
                <c:pt idx="247">
                  <c:v>40373</c:v>
                </c:pt>
                <c:pt idx="248">
                  <c:v>40374</c:v>
                </c:pt>
                <c:pt idx="249">
                  <c:v>40375</c:v>
                </c:pt>
                <c:pt idx="250">
                  <c:v>40378</c:v>
                </c:pt>
                <c:pt idx="251">
                  <c:v>40379</c:v>
                </c:pt>
                <c:pt idx="252">
                  <c:v>40380</c:v>
                </c:pt>
                <c:pt idx="253">
                  <c:v>40381</c:v>
                </c:pt>
                <c:pt idx="254">
                  <c:v>40382</c:v>
                </c:pt>
                <c:pt idx="255">
                  <c:v>40385</c:v>
                </c:pt>
                <c:pt idx="256">
                  <c:v>40386</c:v>
                </c:pt>
                <c:pt idx="257">
                  <c:v>40387</c:v>
                </c:pt>
                <c:pt idx="258">
                  <c:v>40388</c:v>
                </c:pt>
                <c:pt idx="259">
                  <c:v>40389</c:v>
                </c:pt>
                <c:pt idx="260">
                  <c:v>40392</c:v>
                </c:pt>
                <c:pt idx="261">
                  <c:v>40393</c:v>
                </c:pt>
                <c:pt idx="262">
                  <c:v>40394</c:v>
                </c:pt>
                <c:pt idx="263">
                  <c:v>40395</c:v>
                </c:pt>
                <c:pt idx="264">
                  <c:v>40396</c:v>
                </c:pt>
                <c:pt idx="265">
                  <c:v>40399</c:v>
                </c:pt>
                <c:pt idx="266">
                  <c:v>40400</c:v>
                </c:pt>
                <c:pt idx="267">
                  <c:v>40401</c:v>
                </c:pt>
                <c:pt idx="268">
                  <c:v>40402</c:v>
                </c:pt>
                <c:pt idx="269">
                  <c:v>40403</c:v>
                </c:pt>
                <c:pt idx="270">
                  <c:v>40406</c:v>
                </c:pt>
                <c:pt idx="271">
                  <c:v>40407</c:v>
                </c:pt>
                <c:pt idx="272">
                  <c:v>40408</c:v>
                </c:pt>
                <c:pt idx="273">
                  <c:v>40409</c:v>
                </c:pt>
                <c:pt idx="274">
                  <c:v>40410</c:v>
                </c:pt>
                <c:pt idx="275">
                  <c:v>40413</c:v>
                </c:pt>
                <c:pt idx="276">
                  <c:v>40414</c:v>
                </c:pt>
                <c:pt idx="277">
                  <c:v>40415</c:v>
                </c:pt>
                <c:pt idx="278">
                  <c:v>40416</c:v>
                </c:pt>
                <c:pt idx="279">
                  <c:v>40417</c:v>
                </c:pt>
                <c:pt idx="280">
                  <c:v>40420</c:v>
                </c:pt>
                <c:pt idx="281">
                  <c:v>40421</c:v>
                </c:pt>
                <c:pt idx="282">
                  <c:v>40422</c:v>
                </c:pt>
                <c:pt idx="283">
                  <c:v>40423</c:v>
                </c:pt>
                <c:pt idx="284">
                  <c:v>40424</c:v>
                </c:pt>
                <c:pt idx="285">
                  <c:v>40428</c:v>
                </c:pt>
                <c:pt idx="286">
                  <c:v>40429</c:v>
                </c:pt>
                <c:pt idx="287">
                  <c:v>40430</c:v>
                </c:pt>
                <c:pt idx="288">
                  <c:v>40431</c:v>
                </c:pt>
                <c:pt idx="289">
                  <c:v>40434</c:v>
                </c:pt>
                <c:pt idx="290">
                  <c:v>40435</c:v>
                </c:pt>
                <c:pt idx="291">
                  <c:v>40436</c:v>
                </c:pt>
                <c:pt idx="292">
                  <c:v>40437</c:v>
                </c:pt>
                <c:pt idx="293">
                  <c:v>40438</c:v>
                </c:pt>
                <c:pt idx="294">
                  <c:v>40441</c:v>
                </c:pt>
                <c:pt idx="295">
                  <c:v>40442</c:v>
                </c:pt>
                <c:pt idx="296">
                  <c:v>40443</c:v>
                </c:pt>
                <c:pt idx="297">
                  <c:v>40444</c:v>
                </c:pt>
                <c:pt idx="298">
                  <c:v>40445</c:v>
                </c:pt>
                <c:pt idx="299">
                  <c:v>40448</c:v>
                </c:pt>
                <c:pt idx="300">
                  <c:v>40449</c:v>
                </c:pt>
                <c:pt idx="301">
                  <c:v>40450</c:v>
                </c:pt>
                <c:pt idx="302">
                  <c:v>40451</c:v>
                </c:pt>
                <c:pt idx="303">
                  <c:v>40452</c:v>
                </c:pt>
                <c:pt idx="304">
                  <c:v>40455</c:v>
                </c:pt>
                <c:pt idx="305">
                  <c:v>40456</c:v>
                </c:pt>
                <c:pt idx="306">
                  <c:v>40457</c:v>
                </c:pt>
                <c:pt idx="307">
                  <c:v>40458</c:v>
                </c:pt>
                <c:pt idx="308">
                  <c:v>40459</c:v>
                </c:pt>
                <c:pt idx="309">
                  <c:v>40462</c:v>
                </c:pt>
                <c:pt idx="310">
                  <c:v>40463</c:v>
                </c:pt>
                <c:pt idx="311">
                  <c:v>40464</c:v>
                </c:pt>
                <c:pt idx="312">
                  <c:v>40465</c:v>
                </c:pt>
                <c:pt idx="313">
                  <c:v>40466</c:v>
                </c:pt>
                <c:pt idx="314">
                  <c:v>40469</c:v>
                </c:pt>
                <c:pt idx="315">
                  <c:v>40470</c:v>
                </c:pt>
                <c:pt idx="316">
                  <c:v>40471</c:v>
                </c:pt>
                <c:pt idx="317">
                  <c:v>40472</c:v>
                </c:pt>
                <c:pt idx="318">
                  <c:v>40473</c:v>
                </c:pt>
                <c:pt idx="319">
                  <c:v>40476</c:v>
                </c:pt>
                <c:pt idx="320">
                  <c:v>40477</c:v>
                </c:pt>
                <c:pt idx="321">
                  <c:v>40478</c:v>
                </c:pt>
                <c:pt idx="322">
                  <c:v>40479</c:v>
                </c:pt>
                <c:pt idx="323">
                  <c:v>40480</c:v>
                </c:pt>
                <c:pt idx="324">
                  <c:v>40483</c:v>
                </c:pt>
                <c:pt idx="325">
                  <c:v>40484</c:v>
                </c:pt>
                <c:pt idx="326">
                  <c:v>40485</c:v>
                </c:pt>
                <c:pt idx="327">
                  <c:v>40486</c:v>
                </c:pt>
                <c:pt idx="328">
                  <c:v>40487</c:v>
                </c:pt>
                <c:pt idx="329">
                  <c:v>40490</c:v>
                </c:pt>
                <c:pt idx="330">
                  <c:v>40491</c:v>
                </c:pt>
                <c:pt idx="331">
                  <c:v>40492</c:v>
                </c:pt>
                <c:pt idx="332">
                  <c:v>40493</c:v>
                </c:pt>
                <c:pt idx="333">
                  <c:v>40494</c:v>
                </c:pt>
                <c:pt idx="334">
                  <c:v>40497</c:v>
                </c:pt>
                <c:pt idx="335">
                  <c:v>40498</c:v>
                </c:pt>
                <c:pt idx="336">
                  <c:v>40499</c:v>
                </c:pt>
                <c:pt idx="337">
                  <c:v>40500</c:v>
                </c:pt>
                <c:pt idx="338">
                  <c:v>40501</c:v>
                </c:pt>
                <c:pt idx="339">
                  <c:v>40504</c:v>
                </c:pt>
                <c:pt idx="340">
                  <c:v>40505</c:v>
                </c:pt>
                <c:pt idx="341">
                  <c:v>40506</c:v>
                </c:pt>
                <c:pt idx="342">
                  <c:v>40508</c:v>
                </c:pt>
                <c:pt idx="343">
                  <c:v>40511</c:v>
                </c:pt>
                <c:pt idx="344">
                  <c:v>40512</c:v>
                </c:pt>
                <c:pt idx="345">
                  <c:v>40513</c:v>
                </c:pt>
                <c:pt idx="346">
                  <c:v>40514</c:v>
                </c:pt>
                <c:pt idx="347">
                  <c:v>40515</c:v>
                </c:pt>
                <c:pt idx="348">
                  <c:v>40518</c:v>
                </c:pt>
                <c:pt idx="349">
                  <c:v>40519</c:v>
                </c:pt>
                <c:pt idx="350">
                  <c:v>40520</c:v>
                </c:pt>
                <c:pt idx="351">
                  <c:v>40521</c:v>
                </c:pt>
                <c:pt idx="352">
                  <c:v>40522</c:v>
                </c:pt>
                <c:pt idx="353">
                  <c:v>40525</c:v>
                </c:pt>
                <c:pt idx="354">
                  <c:v>40526</c:v>
                </c:pt>
                <c:pt idx="355">
                  <c:v>40527</c:v>
                </c:pt>
                <c:pt idx="356">
                  <c:v>40528</c:v>
                </c:pt>
                <c:pt idx="357">
                  <c:v>40529</c:v>
                </c:pt>
                <c:pt idx="358">
                  <c:v>40532</c:v>
                </c:pt>
                <c:pt idx="359">
                  <c:v>40533</c:v>
                </c:pt>
                <c:pt idx="360">
                  <c:v>40534</c:v>
                </c:pt>
                <c:pt idx="361">
                  <c:v>40535</c:v>
                </c:pt>
                <c:pt idx="362">
                  <c:v>40539</c:v>
                </c:pt>
                <c:pt idx="363">
                  <c:v>40540</c:v>
                </c:pt>
                <c:pt idx="364">
                  <c:v>40541</c:v>
                </c:pt>
                <c:pt idx="365">
                  <c:v>40542</c:v>
                </c:pt>
                <c:pt idx="366">
                  <c:v>40543</c:v>
                </c:pt>
                <c:pt idx="367">
                  <c:v>40546</c:v>
                </c:pt>
                <c:pt idx="368">
                  <c:v>40547</c:v>
                </c:pt>
                <c:pt idx="369">
                  <c:v>40548</c:v>
                </c:pt>
                <c:pt idx="370">
                  <c:v>40549</c:v>
                </c:pt>
                <c:pt idx="371">
                  <c:v>40550</c:v>
                </c:pt>
                <c:pt idx="372">
                  <c:v>40553</c:v>
                </c:pt>
                <c:pt idx="373">
                  <c:v>40554</c:v>
                </c:pt>
                <c:pt idx="374">
                  <c:v>40555</c:v>
                </c:pt>
                <c:pt idx="375">
                  <c:v>40556</c:v>
                </c:pt>
                <c:pt idx="376">
                  <c:v>40557</c:v>
                </c:pt>
                <c:pt idx="377">
                  <c:v>40561</c:v>
                </c:pt>
                <c:pt idx="378">
                  <c:v>40562</c:v>
                </c:pt>
                <c:pt idx="379">
                  <c:v>40563</c:v>
                </c:pt>
                <c:pt idx="380">
                  <c:v>40564</c:v>
                </c:pt>
                <c:pt idx="381">
                  <c:v>40567</c:v>
                </c:pt>
                <c:pt idx="382">
                  <c:v>40568</c:v>
                </c:pt>
                <c:pt idx="383">
                  <c:v>40569</c:v>
                </c:pt>
                <c:pt idx="384">
                  <c:v>40570</c:v>
                </c:pt>
                <c:pt idx="385">
                  <c:v>40571</c:v>
                </c:pt>
                <c:pt idx="386">
                  <c:v>40574</c:v>
                </c:pt>
                <c:pt idx="387">
                  <c:v>40575</c:v>
                </c:pt>
                <c:pt idx="388">
                  <c:v>40576</c:v>
                </c:pt>
                <c:pt idx="389">
                  <c:v>40577</c:v>
                </c:pt>
                <c:pt idx="390">
                  <c:v>40578</c:v>
                </c:pt>
                <c:pt idx="391">
                  <c:v>40581</c:v>
                </c:pt>
                <c:pt idx="392">
                  <c:v>40582</c:v>
                </c:pt>
                <c:pt idx="393">
                  <c:v>40583</c:v>
                </c:pt>
                <c:pt idx="394">
                  <c:v>40584</c:v>
                </c:pt>
                <c:pt idx="395">
                  <c:v>40585</c:v>
                </c:pt>
                <c:pt idx="396">
                  <c:v>40588</c:v>
                </c:pt>
                <c:pt idx="397">
                  <c:v>40589</c:v>
                </c:pt>
                <c:pt idx="398">
                  <c:v>40590</c:v>
                </c:pt>
                <c:pt idx="399">
                  <c:v>40591</c:v>
                </c:pt>
                <c:pt idx="400">
                  <c:v>40592</c:v>
                </c:pt>
                <c:pt idx="401">
                  <c:v>40596</c:v>
                </c:pt>
                <c:pt idx="402">
                  <c:v>40597</c:v>
                </c:pt>
                <c:pt idx="403">
                  <c:v>40598</c:v>
                </c:pt>
                <c:pt idx="404">
                  <c:v>40599</c:v>
                </c:pt>
                <c:pt idx="405">
                  <c:v>40602</c:v>
                </c:pt>
                <c:pt idx="406">
                  <c:v>40603</c:v>
                </c:pt>
                <c:pt idx="407">
                  <c:v>40604</c:v>
                </c:pt>
                <c:pt idx="408">
                  <c:v>40605</c:v>
                </c:pt>
                <c:pt idx="409">
                  <c:v>40606</c:v>
                </c:pt>
                <c:pt idx="410">
                  <c:v>40609</c:v>
                </c:pt>
                <c:pt idx="411">
                  <c:v>40610</c:v>
                </c:pt>
                <c:pt idx="412">
                  <c:v>40611</c:v>
                </c:pt>
                <c:pt idx="413">
                  <c:v>40612</c:v>
                </c:pt>
                <c:pt idx="414">
                  <c:v>40613</c:v>
                </c:pt>
                <c:pt idx="415">
                  <c:v>40616</c:v>
                </c:pt>
                <c:pt idx="416">
                  <c:v>40617</c:v>
                </c:pt>
                <c:pt idx="417">
                  <c:v>40618</c:v>
                </c:pt>
                <c:pt idx="418">
                  <c:v>40619</c:v>
                </c:pt>
                <c:pt idx="419">
                  <c:v>40620</c:v>
                </c:pt>
                <c:pt idx="420">
                  <c:v>40623</c:v>
                </c:pt>
                <c:pt idx="421">
                  <c:v>40624</c:v>
                </c:pt>
                <c:pt idx="422">
                  <c:v>40625</c:v>
                </c:pt>
                <c:pt idx="423">
                  <c:v>40626</c:v>
                </c:pt>
                <c:pt idx="424">
                  <c:v>40627</c:v>
                </c:pt>
                <c:pt idx="425">
                  <c:v>40630</c:v>
                </c:pt>
                <c:pt idx="426">
                  <c:v>40631</c:v>
                </c:pt>
                <c:pt idx="427">
                  <c:v>40632</c:v>
                </c:pt>
                <c:pt idx="428">
                  <c:v>40633</c:v>
                </c:pt>
                <c:pt idx="429">
                  <c:v>40634</c:v>
                </c:pt>
                <c:pt idx="430">
                  <c:v>40637</c:v>
                </c:pt>
                <c:pt idx="431">
                  <c:v>40638</c:v>
                </c:pt>
                <c:pt idx="432">
                  <c:v>40639</c:v>
                </c:pt>
                <c:pt idx="433">
                  <c:v>40640</c:v>
                </c:pt>
                <c:pt idx="434">
                  <c:v>40641</c:v>
                </c:pt>
                <c:pt idx="435">
                  <c:v>40644</c:v>
                </c:pt>
                <c:pt idx="436">
                  <c:v>40645</c:v>
                </c:pt>
                <c:pt idx="437">
                  <c:v>40646</c:v>
                </c:pt>
                <c:pt idx="438">
                  <c:v>40647</c:v>
                </c:pt>
                <c:pt idx="439">
                  <c:v>40648</c:v>
                </c:pt>
                <c:pt idx="440">
                  <c:v>40651</c:v>
                </c:pt>
                <c:pt idx="441">
                  <c:v>40652</c:v>
                </c:pt>
                <c:pt idx="442">
                  <c:v>40653</c:v>
                </c:pt>
                <c:pt idx="443">
                  <c:v>40654</c:v>
                </c:pt>
                <c:pt idx="444">
                  <c:v>40658</c:v>
                </c:pt>
                <c:pt idx="445">
                  <c:v>40659</c:v>
                </c:pt>
                <c:pt idx="446">
                  <c:v>40660</c:v>
                </c:pt>
                <c:pt idx="447">
                  <c:v>40661</c:v>
                </c:pt>
                <c:pt idx="448">
                  <c:v>40662</c:v>
                </c:pt>
                <c:pt idx="449">
                  <c:v>40665</c:v>
                </c:pt>
                <c:pt idx="450">
                  <c:v>40666</c:v>
                </c:pt>
                <c:pt idx="451">
                  <c:v>40667</c:v>
                </c:pt>
                <c:pt idx="452">
                  <c:v>40668</c:v>
                </c:pt>
                <c:pt idx="453">
                  <c:v>40669</c:v>
                </c:pt>
                <c:pt idx="454">
                  <c:v>40672</c:v>
                </c:pt>
                <c:pt idx="455">
                  <c:v>40673</c:v>
                </c:pt>
                <c:pt idx="456">
                  <c:v>40674</c:v>
                </c:pt>
                <c:pt idx="457">
                  <c:v>40675</c:v>
                </c:pt>
                <c:pt idx="458">
                  <c:v>40676</c:v>
                </c:pt>
                <c:pt idx="459">
                  <c:v>40679</c:v>
                </c:pt>
                <c:pt idx="460">
                  <c:v>40680</c:v>
                </c:pt>
                <c:pt idx="461">
                  <c:v>40681</c:v>
                </c:pt>
                <c:pt idx="462">
                  <c:v>40682</c:v>
                </c:pt>
                <c:pt idx="463">
                  <c:v>40683</c:v>
                </c:pt>
                <c:pt idx="464">
                  <c:v>40686</c:v>
                </c:pt>
                <c:pt idx="465">
                  <c:v>40687</c:v>
                </c:pt>
                <c:pt idx="466">
                  <c:v>40688</c:v>
                </c:pt>
                <c:pt idx="467">
                  <c:v>40689</c:v>
                </c:pt>
                <c:pt idx="468">
                  <c:v>40690</c:v>
                </c:pt>
                <c:pt idx="469">
                  <c:v>40694</c:v>
                </c:pt>
                <c:pt idx="470">
                  <c:v>40695</c:v>
                </c:pt>
                <c:pt idx="471">
                  <c:v>40696</c:v>
                </c:pt>
                <c:pt idx="472">
                  <c:v>40697</c:v>
                </c:pt>
                <c:pt idx="473">
                  <c:v>40700</c:v>
                </c:pt>
                <c:pt idx="474">
                  <c:v>40701</c:v>
                </c:pt>
                <c:pt idx="475">
                  <c:v>40702</c:v>
                </c:pt>
                <c:pt idx="476">
                  <c:v>40703</c:v>
                </c:pt>
                <c:pt idx="477">
                  <c:v>40704</c:v>
                </c:pt>
                <c:pt idx="478">
                  <c:v>40707</c:v>
                </c:pt>
                <c:pt idx="479">
                  <c:v>40708</c:v>
                </c:pt>
                <c:pt idx="480">
                  <c:v>40709</c:v>
                </c:pt>
                <c:pt idx="481">
                  <c:v>40710</c:v>
                </c:pt>
                <c:pt idx="482">
                  <c:v>40711</c:v>
                </c:pt>
                <c:pt idx="483">
                  <c:v>40714</c:v>
                </c:pt>
                <c:pt idx="484">
                  <c:v>40715</c:v>
                </c:pt>
                <c:pt idx="485">
                  <c:v>40716</c:v>
                </c:pt>
                <c:pt idx="486">
                  <c:v>40717</c:v>
                </c:pt>
                <c:pt idx="487">
                  <c:v>40718</c:v>
                </c:pt>
                <c:pt idx="488">
                  <c:v>40721</c:v>
                </c:pt>
                <c:pt idx="489">
                  <c:v>40722</c:v>
                </c:pt>
                <c:pt idx="490">
                  <c:v>40723</c:v>
                </c:pt>
                <c:pt idx="491">
                  <c:v>40724</c:v>
                </c:pt>
                <c:pt idx="492">
                  <c:v>40725</c:v>
                </c:pt>
                <c:pt idx="493">
                  <c:v>40729</c:v>
                </c:pt>
                <c:pt idx="494">
                  <c:v>40730</c:v>
                </c:pt>
                <c:pt idx="495">
                  <c:v>40731</c:v>
                </c:pt>
                <c:pt idx="496">
                  <c:v>40732</c:v>
                </c:pt>
                <c:pt idx="497">
                  <c:v>40735</c:v>
                </c:pt>
                <c:pt idx="498">
                  <c:v>40736</c:v>
                </c:pt>
                <c:pt idx="499">
                  <c:v>40737</c:v>
                </c:pt>
                <c:pt idx="500">
                  <c:v>40738</c:v>
                </c:pt>
                <c:pt idx="501">
                  <c:v>40739</c:v>
                </c:pt>
                <c:pt idx="502">
                  <c:v>40742</c:v>
                </c:pt>
                <c:pt idx="503">
                  <c:v>40743</c:v>
                </c:pt>
                <c:pt idx="504">
                  <c:v>40744</c:v>
                </c:pt>
                <c:pt idx="505">
                  <c:v>40745</c:v>
                </c:pt>
                <c:pt idx="506">
                  <c:v>40746</c:v>
                </c:pt>
                <c:pt idx="507">
                  <c:v>40749</c:v>
                </c:pt>
                <c:pt idx="508">
                  <c:v>40750</c:v>
                </c:pt>
                <c:pt idx="509">
                  <c:v>40751</c:v>
                </c:pt>
                <c:pt idx="510">
                  <c:v>40752</c:v>
                </c:pt>
                <c:pt idx="511">
                  <c:v>40753</c:v>
                </c:pt>
                <c:pt idx="512">
                  <c:v>40756</c:v>
                </c:pt>
                <c:pt idx="513">
                  <c:v>40757</c:v>
                </c:pt>
                <c:pt idx="514">
                  <c:v>40758</c:v>
                </c:pt>
                <c:pt idx="515">
                  <c:v>40759</c:v>
                </c:pt>
                <c:pt idx="516">
                  <c:v>40760</c:v>
                </c:pt>
                <c:pt idx="517">
                  <c:v>40763</c:v>
                </c:pt>
                <c:pt idx="518">
                  <c:v>40764</c:v>
                </c:pt>
                <c:pt idx="519">
                  <c:v>40765</c:v>
                </c:pt>
                <c:pt idx="520">
                  <c:v>40766</c:v>
                </c:pt>
                <c:pt idx="521">
                  <c:v>40767</c:v>
                </c:pt>
                <c:pt idx="522">
                  <c:v>40770</c:v>
                </c:pt>
                <c:pt idx="523">
                  <c:v>40771</c:v>
                </c:pt>
                <c:pt idx="524">
                  <c:v>40772</c:v>
                </c:pt>
                <c:pt idx="525">
                  <c:v>40773</c:v>
                </c:pt>
                <c:pt idx="526">
                  <c:v>40774</c:v>
                </c:pt>
                <c:pt idx="527">
                  <c:v>40777</c:v>
                </c:pt>
                <c:pt idx="528">
                  <c:v>40778</c:v>
                </c:pt>
                <c:pt idx="529">
                  <c:v>40779</c:v>
                </c:pt>
                <c:pt idx="530">
                  <c:v>40780</c:v>
                </c:pt>
                <c:pt idx="531">
                  <c:v>40781</c:v>
                </c:pt>
                <c:pt idx="532">
                  <c:v>40784</c:v>
                </c:pt>
                <c:pt idx="533">
                  <c:v>40785</c:v>
                </c:pt>
                <c:pt idx="534">
                  <c:v>40786</c:v>
                </c:pt>
                <c:pt idx="535">
                  <c:v>40787</c:v>
                </c:pt>
                <c:pt idx="536">
                  <c:v>40788</c:v>
                </c:pt>
                <c:pt idx="537">
                  <c:v>40792</c:v>
                </c:pt>
                <c:pt idx="538">
                  <c:v>40793</c:v>
                </c:pt>
                <c:pt idx="539">
                  <c:v>40793</c:v>
                </c:pt>
                <c:pt idx="540">
                  <c:v>40794</c:v>
                </c:pt>
                <c:pt idx="541">
                  <c:v>40795</c:v>
                </c:pt>
                <c:pt idx="542">
                  <c:v>40798</c:v>
                </c:pt>
                <c:pt idx="543">
                  <c:v>40799</c:v>
                </c:pt>
                <c:pt idx="544">
                  <c:v>40800</c:v>
                </c:pt>
                <c:pt idx="545">
                  <c:v>40801</c:v>
                </c:pt>
                <c:pt idx="546">
                  <c:v>40802</c:v>
                </c:pt>
                <c:pt idx="547">
                  <c:v>40805</c:v>
                </c:pt>
                <c:pt idx="548">
                  <c:v>40806</c:v>
                </c:pt>
                <c:pt idx="549">
                  <c:v>40807</c:v>
                </c:pt>
                <c:pt idx="550">
                  <c:v>40808</c:v>
                </c:pt>
                <c:pt idx="551">
                  <c:v>40809</c:v>
                </c:pt>
                <c:pt idx="552">
                  <c:v>40812</c:v>
                </c:pt>
                <c:pt idx="553">
                  <c:v>40813</c:v>
                </c:pt>
                <c:pt idx="554">
                  <c:v>40814</c:v>
                </c:pt>
                <c:pt idx="555">
                  <c:v>40815</c:v>
                </c:pt>
                <c:pt idx="556">
                  <c:v>40816</c:v>
                </c:pt>
                <c:pt idx="557">
                  <c:v>40819</c:v>
                </c:pt>
                <c:pt idx="558">
                  <c:v>40820</c:v>
                </c:pt>
                <c:pt idx="559">
                  <c:v>40821</c:v>
                </c:pt>
                <c:pt idx="560">
                  <c:v>40822</c:v>
                </c:pt>
                <c:pt idx="561">
                  <c:v>40823</c:v>
                </c:pt>
                <c:pt idx="562">
                  <c:v>40826</c:v>
                </c:pt>
                <c:pt idx="563">
                  <c:v>40827</c:v>
                </c:pt>
                <c:pt idx="564">
                  <c:v>40828</c:v>
                </c:pt>
                <c:pt idx="565">
                  <c:v>40829</c:v>
                </c:pt>
                <c:pt idx="566">
                  <c:v>40830</c:v>
                </c:pt>
                <c:pt idx="567">
                  <c:v>40833</c:v>
                </c:pt>
                <c:pt idx="568">
                  <c:v>40834</c:v>
                </c:pt>
                <c:pt idx="569">
                  <c:v>40835</c:v>
                </c:pt>
                <c:pt idx="570">
                  <c:v>40836</c:v>
                </c:pt>
                <c:pt idx="571">
                  <c:v>40837</c:v>
                </c:pt>
                <c:pt idx="572">
                  <c:v>40840</c:v>
                </c:pt>
                <c:pt idx="573">
                  <c:v>40841</c:v>
                </c:pt>
                <c:pt idx="574">
                  <c:v>40842</c:v>
                </c:pt>
                <c:pt idx="575">
                  <c:v>40843</c:v>
                </c:pt>
                <c:pt idx="576">
                  <c:v>40844</c:v>
                </c:pt>
                <c:pt idx="577">
                  <c:v>40847</c:v>
                </c:pt>
                <c:pt idx="578">
                  <c:v>40848</c:v>
                </c:pt>
                <c:pt idx="579">
                  <c:v>40849</c:v>
                </c:pt>
                <c:pt idx="580">
                  <c:v>40850</c:v>
                </c:pt>
                <c:pt idx="581">
                  <c:v>40851</c:v>
                </c:pt>
                <c:pt idx="582">
                  <c:v>40854</c:v>
                </c:pt>
                <c:pt idx="583">
                  <c:v>40855</c:v>
                </c:pt>
                <c:pt idx="584">
                  <c:v>40856</c:v>
                </c:pt>
                <c:pt idx="585">
                  <c:v>40857</c:v>
                </c:pt>
                <c:pt idx="586">
                  <c:v>40858</c:v>
                </c:pt>
                <c:pt idx="587">
                  <c:v>40861</c:v>
                </c:pt>
                <c:pt idx="588">
                  <c:v>40862</c:v>
                </c:pt>
                <c:pt idx="589">
                  <c:v>40863</c:v>
                </c:pt>
                <c:pt idx="590">
                  <c:v>40864</c:v>
                </c:pt>
                <c:pt idx="591">
                  <c:v>40865</c:v>
                </c:pt>
                <c:pt idx="592">
                  <c:v>40868</c:v>
                </c:pt>
                <c:pt idx="593">
                  <c:v>40869</c:v>
                </c:pt>
                <c:pt idx="594">
                  <c:v>40870</c:v>
                </c:pt>
                <c:pt idx="595">
                  <c:v>40872</c:v>
                </c:pt>
                <c:pt idx="596">
                  <c:v>40875</c:v>
                </c:pt>
                <c:pt idx="597">
                  <c:v>40876</c:v>
                </c:pt>
                <c:pt idx="598">
                  <c:v>40877</c:v>
                </c:pt>
                <c:pt idx="599">
                  <c:v>40878</c:v>
                </c:pt>
                <c:pt idx="600">
                  <c:v>40879</c:v>
                </c:pt>
                <c:pt idx="601">
                  <c:v>40882</c:v>
                </c:pt>
                <c:pt idx="602">
                  <c:v>40883</c:v>
                </c:pt>
                <c:pt idx="603">
                  <c:v>40884</c:v>
                </c:pt>
                <c:pt idx="604">
                  <c:v>40885</c:v>
                </c:pt>
                <c:pt idx="605">
                  <c:v>40886</c:v>
                </c:pt>
                <c:pt idx="606">
                  <c:v>40889</c:v>
                </c:pt>
                <c:pt idx="607">
                  <c:v>40890</c:v>
                </c:pt>
                <c:pt idx="608">
                  <c:v>40891</c:v>
                </c:pt>
                <c:pt idx="609">
                  <c:v>40892</c:v>
                </c:pt>
                <c:pt idx="610">
                  <c:v>40893</c:v>
                </c:pt>
                <c:pt idx="611">
                  <c:v>40896</c:v>
                </c:pt>
                <c:pt idx="612">
                  <c:v>40897</c:v>
                </c:pt>
                <c:pt idx="613">
                  <c:v>40898</c:v>
                </c:pt>
                <c:pt idx="614">
                  <c:v>40899</c:v>
                </c:pt>
                <c:pt idx="615">
                  <c:v>40900</c:v>
                </c:pt>
                <c:pt idx="616">
                  <c:v>40904</c:v>
                </c:pt>
                <c:pt idx="617">
                  <c:v>40905</c:v>
                </c:pt>
                <c:pt idx="618">
                  <c:v>40906</c:v>
                </c:pt>
                <c:pt idx="619">
                  <c:v>40907</c:v>
                </c:pt>
                <c:pt idx="620">
                  <c:v>40911</c:v>
                </c:pt>
                <c:pt idx="621">
                  <c:v>40912</c:v>
                </c:pt>
                <c:pt idx="622">
                  <c:v>40913</c:v>
                </c:pt>
                <c:pt idx="623">
                  <c:v>40914</c:v>
                </c:pt>
                <c:pt idx="624">
                  <c:v>40917</c:v>
                </c:pt>
                <c:pt idx="625">
                  <c:v>40918</c:v>
                </c:pt>
                <c:pt idx="626">
                  <c:v>40919</c:v>
                </c:pt>
                <c:pt idx="627">
                  <c:v>40920</c:v>
                </c:pt>
                <c:pt idx="628">
                  <c:v>40921</c:v>
                </c:pt>
                <c:pt idx="629">
                  <c:v>40925</c:v>
                </c:pt>
                <c:pt idx="630">
                  <c:v>40926</c:v>
                </c:pt>
                <c:pt idx="631">
                  <c:v>40927</c:v>
                </c:pt>
                <c:pt idx="632">
                  <c:v>40928</c:v>
                </c:pt>
                <c:pt idx="633">
                  <c:v>40931</c:v>
                </c:pt>
                <c:pt idx="634">
                  <c:v>40932</c:v>
                </c:pt>
                <c:pt idx="635">
                  <c:v>40933</c:v>
                </c:pt>
                <c:pt idx="636">
                  <c:v>40934</c:v>
                </c:pt>
                <c:pt idx="637">
                  <c:v>40935</c:v>
                </c:pt>
                <c:pt idx="638">
                  <c:v>40938</c:v>
                </c:pt>
                <c:pt idx="639">
                  <c:v>40939</c:v>
                </c:pt>
                <c:pt idx="640">
                  <c:v>40940</c:v>
                </c:pt>
                <c:pt idx="641">
                  <c:v>40941</c:v>
                </c:pt>
                <c:pt idx="642">
                  <c:v>40942</c:v>
                </c:pt>
                <c:pt idx="643">
                  <c:v>40945</c:v>
                </c:pt>
                <c:pt idx="644">
                  <c:v>40946</c:v>
                </c:pt>
                <c:pt idx="645">
                  <c:v>40947</c:v>
                </c:pt>
                <c:pt idx="646">
                  <c:v>40948</c:v>
                </c:pt>
                <c:pt idx="647">
                  <c:v>40949</c:v>
                </c:pt>
                <c:pt idx="648">
                  <c:v>40952</c:v>
                </c:pt>
                <c:pt idx="649">
                  <c:v>40953</c:v>
                </c:pt>
                <c:pt idx="650">
                  <c:v>40954</c:v>
                </c:pt>
                <c:pt idx="651">
                  <c:v>40955</c:v>
                </c:pt>
                <c:pt idx="652">
                  <c:v>40956</c:v>
                </c:pt>
                <c:pt idx="653">
                  <c:v>40960</c:v>
                </c:pt>
                <c:pt idx="654">
                  <c:v>40961</c:v>
                </c:pt>
                <c:pt idx="655">
                  <c:v>40962</c:v>
                </c:pt>
                <c:pt idx="656">
                  <c:v>40963</c:v>
                </c:pt>
                <c:pt idx="657">
                  <c:v>40966</c:v>
                </c:pt>
                <c:pt idx="658">
                  <c:v>40967</c:v>
                </c:pt>
                <c:pt idx="659">
                  <c:v>40968</c:v>
                </c:pt>
                <c:pt idx="660">
                  <c:v>40969</c:v>
                </c:pt>
                <c:pt idx="661">
                  <c:v>40970</c:v>
                </c:pt>
                <c:pt idx="662">
                  <c:v>40973</c:v>
                </c:pt>
                <c:pt idx="663">
                  <c:v>40974</c:v>
                </c:pt>
                <c:pt idx="664">
                  <c:v>40975</c:v>
                </c:pt>
                <c:pt idx="665">
                  <c:v>40976</c:v>
                </c:pt>
                <c:pt idx="666">
                  <c:v>40977</c:v>
                </c:pt>
                <c:pt idx="667">
                  <c:v>40980</c:v>
                </c:pt>
                <c:pt idx="668">
                  <c:v>40981</c:v>
                </c:pt>
                <c:pt idx="669">
                  <c:v>40982</c:v>
                </c:pt>
                <c:pt idx="670">
                  <c:v>40983</c:v>
                </c:pt>
                <c:pt idx="671">
                  <c:v>40984</c:v>
                </c:pt>
                <c:pt idx="672">
                  <c:v>40987</c:v>
                </c:pt>
                <c:pt idx="673">
                  <c:v>40988</c:v>
                </c:pt>
                <c:pt idx="674">
                  <c:v>40989</c:v>
                </c:pt>
                <c:pt idx="675">
                  <c:v>40990</c:v>
                </c:pt>
                <c:pt idx="676">
                  <c:v>40991</c:v>
                </c:pt>
                <c:pt idx="677">
                  <c:v>40994</c:v>
                </c:pt>
                <c:pt idx="678">
                  <c:v>40995</c:v>
                </c:pt>
                <c:pt idx="679">
                  <c:v>40996</c:v>
                </c:pt>
                <c:pt idx="680">
                  <c:v>40997</c:v>
                </c:pt>
                <c:pt idx="681">
                  <c:v>40998</c:v>
                </c:pt>
                <c:pt idx="682">
                  <c:v>41001</c:v>
                </c:pt>
                <c:pt idx="683">
                  <c:v>41002</c:v>
                </c:pt>
                <c:pt idx="684">
                  <c:v>41003</c:v>
                </c:pt>
                <c:pt idx="685">
                  <c:v>41004</c:v>
                </c:pt>
                <c:pt idx="686">
                  <c:v>41008</c:v>
                </c:pt>
                <c:pt idx="687">
                  <c:v>41009</c:v>
                </c:pt>
                <c:pt idx="688">
                  <c:v>41010</c:v>
                </c:pt>
                <c:pt idx="689">
                  <c:v>41011</c:v>
                </c:pt>
                <c:pt idx="690">
                  <c:v>41012</c:v>
                </c:pt>
                <c:pt idx="691">
                  <c:v>41015</c:v>
                </c:pt>
                <c:pt idx="692">
                  <c:v>41016</c:v>
                </c:pt>
                <c:pt idx="693">
                  <c:v>41017</c:v>
                </c:pt>
                <c:pt idx="694">
                  <c:v>41018</c:v>
                </c:pt>
                <c:pt idx="695">
                  <c:v>41019</c:v>
                </c:pt>
                <c:pt idx="696">
                  <c:v>41022</c:v>
                </c:pt>
                <c:pt idx="697">
                  <c:v>41023</c:v>
                </c:pt>
                <c:pt idx="698">
                  <c:v>41024</c:v>
                </c:pt>
                <c:pt idx="699">
                  <c:v>41025</c:v>
                </c:pt>
                <c:pt idx="700">
                  <c:v>41026</c:v>
                </c:pt>
                <c:pt idx="701">
                  <c:v>41029</c:v>
                </c:pt>
                <c:pt idx="702">
                  <c:v>41030</c:v>
                </c:pt>
                <c:pt idx="703">
                  <c:v>41031</c:v>
                </c:pt>
                <c:pt idx="704">
                  <c:v>41032</c:v>
                </c:pt>
                <c:pt idx="705">
                  <c:v>41033</c:v>
                </c:pt>
                <c:pt idx="706">
                  <c:v>41036</c:v>
                </c:pt>
                <c:pt idx="707">
                  <c:v>41037</c:v>
                </c:pt>
                <c:pt idx="708">
                  <c:v>41038</c:v>
                </c:pt>
                <c:pt idx="709">
                  <c:v>41039</c:v>
                </c:pt>
                <c:pt idx="710">
                  <c:v>41040</c:v>
                </c:pt>
                <c:pt idx="711">
                  <c:v>41043</c:v>
                </c:pt>
                <c:pt idx="712">
                  <c:v>41044</c:v>
                </c:pt>
                <c:pt idx="713">
                  <c:v>41045</c:v>
                </c:pt>
                <c:pt idx="714">
                  <c:v>41046</c:v>
                </c:pt>
                <c:pt idx="715">
                  <c:v>41047</c:v>
                </c:pt>
                <c:pt idx="716">
                  <c:v>41050</c:v>
                </c:pt>
                <c:pt idx="717">
                  <c:v>41051</c:v>
                </c:pt>
                <c:pt idx="718">
                  <c:v>41052</c:v>
                </c:pt>
                <c:pt idx="719">
                  <c:v>41053</c:v>
                </c:pt>
                <c:pt idx="720">
                  <c:v>41054</c:v>
                </c:pt>
                <c:pt idx="721">
                  <c:v>41058</c:v>
                </c:pt>
                <c:pt idx="722">
                  <c:v>41059</c:v>
                </c:pt>
                <c:pt idx="723">
                  <c:v>41060</c:v>
                </c:pt>
                <c:pt idx="724">
                  <c:v>41061</c:v>
                </c:pt>
                <c:pt idx="725">
                  <c:v>41064</c:v>
                </c:pt>
                <c:pt idx="726">
                  <c:v>41065</c:v>
                </c:pt>
                <c:pt idx="727">
                  <c:v>41066</c:v>
                </c:pt>
                <c:pt idx="728">
                  <c:v>41067</c:v>
                </c:pt>
                <c:pt idx="729">
                  <c:v>41068</c:v>
                </c:pt>
                <c:pt idx="730">
                  <c:v>41071</c:v>
                </c:pt>
                <c:pt idx="731">
                  <c:v>41072</c:v>
                </c:pt>
                <c:pt idx="732">
                  <c:v>41073</c:v>
                </c:pt>
                <c:pt idx="733">
                  <c:v>41074</c:v>
                </c:pt>
                <c:pt idx="734">
                  <c:v>41075</c:v>
                </c:pt>
                <c:pt idx="735">
                  <c:v>41078</c:v>
                </c:pt>
                <c:pt idx="736">
                  <c:v>41079</c:v>
                </c:pt>
                <c:pt idx="737">
                  <c:v>41080</c:v>
                </c:pt>
                <c:pt idx="738">
                  <c:v>41081</c:v>
                </c:pt>
                <c:pt idx="739">
                  <c:v>41082</c:v>
                </c:pt>
                <c:pt idx="740">
                  <c:v>41085</c:v>
                </c:pt>
                <c:pt idx="741">
                  <c:v>41086</c:v>
                </c:pt>
                <c:pt idx="742">
                  <c:v>41087</c:v>
                </c:pt>
                <c:pt idx="743">
                  <c:v>41088</c:v>
                </c:pt>
                <c:pt idx="744">
                  <c:v>41089</c:v>
                </c:pt>
                <c:pt idx="745">
                  <c:v>41092</c:v>
                </c:pt>
                <c:pt idx="746">
                  <c:v>41093</c:v>
                </c:pt>
                <c:pt idx="747">
                  <c:v>41095</c:v>
                </c:pt>
                <c:pt idx="748">
                  <c:v>41096</c:v>
                </c:pt>
                <c:pt idx="749">
                  <c:v>41099</c:v>
                </c:pt>
                <c:pt idx="750">
                  <c:v>41100</c:v>
                </c:pt>
                <c:pt idx="751">
                  <c:v>41101</c:v>
                </c:pt>
                <c:pt idx="752">
                  <c:v>41102</c:v>
                </c:pt>
                <c:pt idx="753">
                  <c:v>41103</c:v>
                </c:pt>
                <c:pt idx="754">
                  <c:v>41106</c:v>
                </c:pt>
                <c:pt idx="755">
                  <c:v>41107</c:v>
                </c:pt>
                <c:pt idx="756">
                  <c:v>41108</c:v>
                </c:pt>
                <c:pt idx="757">
                  <c:v>41109</c:v>
                </c:pt>
                <c:pt idx="758">
                  <c:v>41110</c:v>
                </c:pt>
                <c:pt idx="759">
                  <c:v>41113</c:v>
                </c:pt>
                <c:pt idx="760">
                  <c:v>41114</c:v>
                </c:pt>
                <c:pt idx="761">
                  <c:v>41115</c:v>
                </c:pt>
                <c:pt idx="762">
                  <c:v>41116</c:v>
                </c:pt>
                <c:pt idx="763">
                  <c:v>41117</c:v>
                </c:pt>
                <c:pt idx="764">
                  <c:v>41120</c:v>
                </c:pt>
                <c:pt idx="765">
                  <c:v>41121</c:v>
                </c:pt>
                <c:pt idx="766">
                  <c:v>41122</c:v>
                </c:pt>
                <c:pt idx="767">
                  <c:v>41123</c:v>
                </c:pt>
                <c:pt idx="768">
                  <c:v>41124</c:v>
                </c:pt>
                <c:pt idx="769">
                  <c:v>41127</c:v>
                </c:pt>
                <c:pt idx="770">
                  <c:v>41128</c:v>
                </c:pt>
                <c:pt idx="771">
                  <c:v>41129</c:v>
                </c:pt>
                <c:pt idx="772">
                  <c:v>41130</c:v>
                </c:pt>
                <c:pt idx="773">
                  <c:v>41131</c:v>
                </c:pt>
                <c:pt idx="774">
                  <c:v>41134</c:v>
                </c:pt>
                <c:pt idx="775">
                  <c:v>41135</c:v>
                </c:pt>
                <c:pt idx="776">
                  <c:v>41136</c:v>
                </c:pt>
                <c:pt idx="777">
                  <c:v>41137</c:v>
                </c:pt>
                <c:pt idx="778">
                  <c:v>41138</c:v>
                </c:pt>
                <c:pt idx="779">
                  <c:v>41141</c:v>
                </c:pt>
                <c:pt idx="780">
                  <c:v>41142</c:v>
                </c:pt>
                <c:pt idx="781">
                  <c:v>41143</c:v>
                </c:pt>
                <c:pt idx="782">
                  <c:v>41144</c:v>
                </c:pt>
                <c:pt idx="783">
                  <c:v>41145</c:v>
                </c:pt>
                <c:pt idx="784">
                  <c:v>41148</c:v>
                </c:pt>
                <c:pt idx="785">
                  <c:v>41149</c:v>
                </c:pt>
                <c:pt idx="786">
                  <c:v>41150</c:v>
                </c:pt>
                <c:pt idx="787">
                  <c:v>41151</c:v>
                </c:pt>
                <c:pt idx="788">
                  <c:v>41152</c:v>
                </c:pt>
                <c:pt idx="789">
                  <c:v>41156</c:v>
                </c:pt>
                <c:pt idx="790">
                  <c:v>41157</c:v>
                </c:pt>
                <c:pt idx="791">
                  <c:v>41158</c:v>
                </c:pt>
                <c:pt idx="792">
                  <c:v>41159</c:v>
                </c:pt>
                <c:pt idx="793">
                  <c:v>41162</c:v>
                </c:pt>
                <c:pt idx="794">
                  <c:v>41163</c:v>
                </c:pt>
                <c:pt idx="795">
                  <c:v>41164</c:v>
                </c:pt>
                <c:pt idx="796">
                  <c:v>41165</c:v>
                </c:pt>
                <c:pt idx="797">
                  <c:v>41166</c:v>
                </c:pt>
                <c:pt idx="798">
                  <c:v>41169</c:v>
                </c:pt>
                <c:pt idx="799">
                  <c:v>41170</c:v>
                </c:pt>
                <c:pt idx="800">
                  <c:v>41171</c:v>
                </c:pt>
                <c:pt idx="801">
                  <c:v>41172</c:v>
                </c:pt>
                <c:pt idx="802">
                  <c:v>41173</c:v>
                </c:pt>
                <c:pt idx="803">
                  <c:v>41176</c:v>
                </c:pt>
                <c:pt idx="804">
                  <c:v>41177</c:v>
                </c:pt>
                <c:pt idx="805">
                  <c:v>41178</c:v>
                </c:pt>
                <c:pt idx="806">
                  <c:v>41179</c:v>
                </c:pt>
                <c:pt idx="807">
                  <c:v>41180</c:v>
                </c:pt>
                <c:pt idx="808">
                  <c:v>41183</c:v>
                </c:pt>
                <c:pt idx="809">
                  <c:v>41184</c:v>
                </c:pt>
                <c:pt idx="810">
                  <c:v>41185</c:v>
                </c:pt>
                <c:pt idx="811">
                  <c:v>41186</c:v>
                </c:pt>
                <c:pt idx="812">
                  <c:v>41187</c:v>
                </c:pt>
                <c:pt idx="813">
                  <c:v>41191</c:v>
                </c:pt>
                <c:pt idx="814">
                  <c:v>41192</c:v>
                </c:pt>
                <c:pt idx="815">
                  <c:v>41193</c:v>
                </c:pt>
                <c:pt idx="816">
                  <c:v>41194</c:v>
                </c:pt>
                <c:pt idx="817">
                  <c:v>41197</c:v>
                </c:pt>
                <c:pt idx="818">
                  <c:v>41198</c:v>
                </c:pt>
                <c:pt idx="819">
                  <c:v>41199</c:v>
                </c:pt>
                <c:pt idx="820">
                  <c:v>41200</c:v>
                </c:pt>
                <c:pt idx="821">
                  <c:v>41201</c:v>
                </c:pt>
                <c:pt idx="822">
                  <c:v>41204</c:v>
                </c:pt>
                <c:pt idx="823">
                  <c:v>41205</c:v>
                </c:pt>
                <c:pt idx="824">
                  <c:v>41206</c:v>
                </c:pt>
                <c:pt idx="825">
                  <c:v>41207</c:v>
                </c:pt>
                <c:pt idx="826">
                  <c:v>41208</c:v>
                </c:pt>
                <c:pt idx="827">
                  <c:v>41211</c:v>
                </c:pt>
                <c:pt idx="828">
                  <c:v>41212</c:v>
                </c:pt>
                <c:pt idx="829">
                  <c:v>41213</c:v>
                </c:pt>
                <c:pt idx="830">
                  <c:v>41214</c:v>
                </c:pt>
                <c:pt idx="831">
                  <c:v>41215</c:v>
                </c:pt>
                <c:pt idx="832">
                  <c:v>41218</c:v>
                </c:pt>
                <c:pt idx="833">
                  <c:v>41219</c:v>
                </c:pt>
                <c:pt idx="834">
                  <c:v>41220</c:v>
                </c:pt>
                <c:pt idx="835">
                  <c:v>41221</c:v>
                </c:pt>
                <c:pt idx="836">
                  <c:v>41222</c:v>
                </c:pt>
                <c:pt idx="837">
                  <c:v>41225</c:v>
                </c:pt>
                <c:pt idx="838">
                  <c:v>41226</c:v>
                </c:pt>
                <c:pt idx="839">
                  <c:v>41227</c:v>
                </c:pt>
                <c:pt idx="840">
                  <c:v>41228</c:v>
                </c:pt>
                <c:pt idx="841">
                  <c:v>41229</c:v>
                </c:pt>
                <c:pt idx="842">
                  <c:v>41232</c:v>
                </c:pt>
                <c:pt idx="843">
                  <c:v>41233</c:v>
                </c:pt>
                <c:pt idx="844">
                  <c:v>41234</c:v>
                </c:pt>
                <c:pt idx="845">
                  <c:v>41236</c:v>
                </c:pt>
                <c:pt idx="846">
                  <c:v>41239</c:v>
                </c:pt>
                <c:pt idx="847">
                  <c:v>41240</c:v>
                </c:pt>
                <c:pt idx="848">
                  <c:v>41241</c:v>
                </c:pt>
                <c:pt idx="849">
                  <c:v>41242</c:v>
                </c:pt>
                <c:pt idx="850">
                  <c:v>41243</c:v>
                </c:pt>
                <c:pt idx="851">
                  <c:v>41246</c:v>
                </c:pt>
                <c:pt idx="852">
                  <c:v>41247</c:v>
                </c:pt>
                <c:pt idx="853">
                  <c:v>41248</c:v>
                </c:pt>
                <c:pt idx="854">
                  <c:v>41249</c:v>
                </c:pt>
                <c:pt idx="855">
                  <c:v>41250</c:v>
                </c:pt>
                <c:pt idx="856">
                  <c:v>41253</c:v>
                </c:pt>
                <c:pt idx="857">
                  <c:v>41254</c:v>
                </c:pt>
                <c:pt idx="858">
                  <c:v>41255</c:v>
                </c:pt>
                <c:pt idx="859">
                  <c:v>41256</c:v>
                </c:pt>
                <c:pt idx="860">
                  <c:v>41257</c:v>
                </c:pt>
                <c:pt idx="861">
                  <c:v>41260</c:v>
                </c:pt>
                <c:pt idx="862">
                  <c:v>41261</c:v>
                </c:pt>
                <c:pt idx="863">
                  <c:v>41262</c:v>
                </c:pt>
                <c:pt idx="864">
                  <c:v>41263</c:v>
                </c:pt>
                <c:pt idx="865">
                  <c:v>41264</c:v>
                </c:pt>
                <c:pt idx="866">
                  <c:v>41267</c:v>
                </c:pt>
                <c:pt idx="867">
                  <c:v>41269</c:v>
                </c:pt>
                <c:pt idx="868">
                  <c:v>41270</c:v>
                </c:pt>
                <c:pt idx="869">
                  <c:v>41271</c:v>
                </c:pt>
                <c:pt idx="870">
                  <c:v>41274</c:v>
                </c:pt>
                <c:pt idx="871">
                  <c:v>41276</c:v>
                </c:pt>
                <c:pt idx="872">
                  <c:v>41277</c:v>
                </c:pt>
                <c:pt idx="873">
                  <c:v>41278</c:v>
                </c:pt>
                <c:pt idx="874">
                  <c:v>41281</c:v>
                </c:pt>
                <c:pt idx="875">
                  <c:v>41282</c:v>
                </c:pt>
                <c:pt idx="876">
                  <c:v>41283</c:v>
                </c:pt>
                <c:pt idx="877">
                  <c:v>41284</c:v>
                </c:pt>
                <c:pt idx="878">
                  <c:v>41285</c:v>
                </c:pt>
                <c:pt idx="879">
                  <c:v>41288</c:v>
                </c:pt>
                <c:pt idx="880">
                  <c:v>41289</c:v>
                </c:pt>
                <c:pt idx="881">
                  <c:v>41290</c:v>
                </c:pt>
                <c:pt idx="882">
                  <c:v>41291</c:v>
                </c:pt>
                <c:pt idx="883">
                  <c:v>41292</c:v>
                </c:pt>
                <c:pt idx="884">
                  <c:v>41296</c:v>
                </c:pt>
                <c:pt idx="885">
                  <c:v>41297</c:v>
                </c:pt>
                <c:pt idx="886">
                  <c:v>41298</c:v>
                </c:pt>
                <c:pt idx="887">
                  <c:v>41299</c:v>
                </c:pt>
                <c:pt idx="888">
                  <c:v>41302</c:v>
                </c:pt>
                <c:pt idx="889">
                  <c:v>41303</c:v>
                </c:pt>
                <c:pt idx="890">
                  <c:v>41304</c:v>
                </c:pt>
                <c:pt idx="891">
                  <c:v>41305</c:v>
                </c:pt>
                <c:pt idx="892">
                  <c:v>41306</c:v>
                </c:pt>
                <c:pt idx="893">
                  <c:v>41309</c:v>
                </c:pt>
                <c:pt idx="894">
                  <c:v>41310</c:v>
                </c:pt>
                <c:pt idx="895">
                  <c:v>41311</c:v>
                </c:pt>
                <c:pt idx="896">
                  <c:v>41312</c:v>
                </c:pt>
                <c:pt idx="897">
                  <c:v>41313</c:v>
                </c:pt>
                <c:pt idx="898">
                  <c:v>41316</c:v>
                </c:pt>
                <c:pt idx="899">
                  <c:v>41317</c:v>
                </c:pt>
                <c:pt idx="900">
                  <c:v>41318</c:v>
                </c:pt>
                <c:pt idx="901">
                  <c:v>41319</c:v>
                </c:pt>
                <c:pt idx="902">
                  <c:v>41320</c:v>
                </c:pt>
                <c:pt idx="903">
                  <c:v>41324</c:v>
                </c:pt>
                <c:pt idx="904">
                  <c:v>41325</c:v>
                </c:pt>
                <c:pt idx="905">
                  <c:v>41326</c:v>
                </c:pt>
                <c:pt idx="906">
                  <c:v>41327</c:v>
                </c:pt>
                <c:pt idx="907">
                  <c:v>41330</c:v>
                </c:pt>
                <c:pt idx="908">
                  <c:v>41331</c:v>
                </c:pt>
                <c:pt idx="909">
                  <c:v>41332</c:v>
                </c:pt>
                <c:pt idx="910">
                  <c:v>41333</c:v>
                </c:pt>
                <c:pt idx="911">
                  <c:v>41334</c:v>
                </c:pt>
                <c:pt idx="912">
                  <c:v>41337</c:v>
                </c:pt>
                <c:pt idx="913">
                  <c:v>41338</c:v>
                </c:pt>
                <c:pt idx="914">
                  <c:v>41339</c:v>
                </c:pt>
                <c:pt idx="915">
                  <c:v>41340</c:v>
                </c:pt>
                <c:pt idx="916">
                  <c:v>41341</c:v>
                </c:pt>
                <c:pt idx="917">
                  <c:v>41344</c:v>
                </c:pt>
                <c:pt idx="918">
                  <c:v>41345</c:v>
                </c:pt>
                <c:pt idx="919">
                  <c:v>41346</c:v>
                </c:pt>
                <c:pt idx="920">
                  <c:v>41347</c:v>
                </c:pt>
                <c:pt idx="921">
                  <c:v>41348</c:v>
                </c:pt>
                <c:pt idx="922">
                  <c:v>41351</c:v>
                </c:pt>
                <c:pt idx="923">
                  <c:v>41352</c:v>
                </c:pt>
                <c:pt idx="924">
                  <c:v>41353</c:v>
                </c:pt>
                <c:pt idx="925">
                  <c:v>41354</c:v>
                </c:pt>
                <c:pt idx="926">
                  <c:v>41355</c:v>
                </c:pt>
                <c:pt idx="927">
                  <c:v>41358</c:v>
                </c:pt>
                <c:pt idx="928">
                  <c:v>41359</c:v>
                </c:pt>
                <c:pt idx="929">
                  <c:v>41360</c:v>
                </c:pt>
                <c:pt idx="930">
                  <c:v>41361</c:v>
                </c:pt>
                <c:pt idx="931">
                  <c:v>41365</c:v>
                </c:pt>
                <c:pt idx="932">
                  <c:v>41366</c:v>
                </c:pt>
                <c:pt idx="933">
                  <c:v>41367</c:v>
                </c:pt>
                <c:pt idx="934">
                  <c:v>41368</c:v>
                </c:pt>
                <c:pt idx="935">
                  <c:v>41369</c:v>
                </c:pt>
                <c:pt idx="936">
                  <c:v>41372</c:v>
                </c:pt>
                <c:pt idx="937">
                  <c:v>41373</c:v>
                </c:pt>
                <c:pt idx="938">
                  <c:v>41374</c:v>
                </c:pt>
                <c:pt idx="939">
                  <c:v>41375</c:v>
                </c:pt>
                <c:pt idx="940">
                  <c:v>41376</c:v>
                </c:pt>
                <c:pt idx="941">
                  <c:v>41379</c:v>
                </c:pt>
                <c:pt idx="942">
                  <c:v>41380</c:v>
                </c:pt>
                <c:pt idx="943">
                  <c:v>41381</c:v>
                </c:pt>
                <c:pt idx="944">
                  <c:v>41382</c:v>
                </c:pt>
                <c:pt idx="945">
                  <c:v>41383</c:v>
                </c:pt>
                <c:pt idx="946">
                  <c:v>41386</c:v>
                </c:pt>
                <c:pt idx="947">
                  <c:v>41387</c:v>
                </c:pt>
                <c:pt idx="948">
                  <c:v>41388</c:v>
                </c:pt>
                <c:pt idx="949">
                  <c:v>41389</c:v>
                </c:pt>
                <c:pt idx="950">
                  <c:v>41390</c:v>
                </c:pt>
                <c:pt idx="951">
                  <c:v>41393</c:v>
                </c:pt>
                <c:pt idx="952">
                  <c:v>41394</c:v>
                </c:pt>
                <c:pt idx="953">
                  <c:v>41395</c:v>
                </c:pt>
                <c:pt idx="954">
                  <c:v>41396</c:v>
                </c:pt>
                <c:pt idx="955">
                  <c:v>41397</c:v>
                </c:pt>
                <c:pt idx="956">
                  <c:v>41400</c:v>
                </c:pt>
                <c:pt idx="957">
                  <c:v>41401</c:v>
                </c:pt>
                <c:pt idx="958">
                  <c:v>41402</c:v>
                </c:pt>
                <c:pt idx="959">
                  <c:v>41403</c:v>
                </c:pt>
                <c:pt idx="960">
                  <c:v>41404</c:v>
                </c:pt>
                <c:pt idx="961">
                  <c:v>41407</c:v>
                </c:pt>
                <c:pt idx="962">
                  <c:v>41408</c:v>
                </c:pt>
                <c:pt idx="963" formatCode="mmm\ dd\,\ yyyy">
                  <c:v>41409</c:v>
                </c:pt>
                <c:pt idx="964" formatCode="mmm\ dd\,\ yyyy">
                  <c:v>41410</c:v>
                </c:pt>
                <c:pt idx="965" formatCode="mmm\ dd\,\ yyyy">
                  <c:v>41411</c:v>
                </c:pt>
                <c:pt idx="966" formatCode="mmm\ dd\,\ yyyy">
                  <c:v>41414</c:v>
                </c:pt>
                <c:pt idx="967" formatCode="mmm\ dd\,\ yyyy">
                  <c:v>41415</c:v>
                </c:pt>
                <c:pt idx="968" formatCode="mmm\ dd\,\ yyyy">
                  <c:v>41416</c:v>
                </c:pt>
                <c:pt idx="969" formatCode="mmm\ dd\,\ yyyy">
                  <c:v>41417</c:v>
                </c:pt>
                <c:pt idx="970" formatCode="mmm\ dd\,\ yyyy">
                  <c:v>41418</c:v>
                </c:pt>
                <c:pt idx="971" formatCode="mmm\ dd\,\ yyyy">
                  <c:v>41422</c:v>
                </c:pt>
                <c:pt idx="972" formatCode="mmm\ dd\,\ yyyy">
                  <c:v>41423</c:v>
                </c:pt>
                <c:pt idx="973" formatCode="mmm\ dd\,\ yyyy">
                  <c:v>41424</c:v>
                </c:pt>
                <c:pt idx="974" formatCode="mmm\ dd\,\ yyyy">
                  <c:v>41425</c:v>
                </c:pt>
                <c:pt idx="975" formatCode="mmm\ dd\,\ yyyy">
                  <c:v>41428</c:v>
                </c:pt>
                <c:pt idx="976" formatCode="mmm\ dd\,\ yyyy">
                  <c:v>41429</c:v>
                </c:pt>
                <c:pt idx="977" formatCode="mmm\ dd\,\ yyyy">
                  <c:v>41430</c:v>
                </c:pt>
                <c:pt idx="978" formatCode="mmm\ dd\,\ yyyy">
                  <c:v>41431</c:v>
                </c:pt>
                <c:pt idx="979" formatCode="mmm\ dd\,\ yyyy">
                  <c:v>41432</c:v>
                </c:pt>
                <c:pt idx="980" formatCode="mmm\ dd\,\ yyyy">
                  <c:v>41435</c:v>
                </c:pt>
                <c:pt idx="981" formatCode="mmm\ dd\,\ yyyy">
                  <c:v>41436</c:v>
                </c:pt>
                <c:pt idx="982" formatCode="mmm\ dd\,\ yyyy">
                  <c:v>41437</c:v>
                </c:pt>
                <c:pt idx="983" formatCode="mmm\ dd\,\ yyyy">
                  <c:v>41438</c:v>
                </c:pt>
                <c:pt idx="984" formatCode="mmm\ dd\,\ yyyy">
                  <c:v>41439</c:v>
                </c:pt>
                <c:pt idx="985" formatCode="mmm\ dd\,\ yyyy">
                  <c:v>41442</c:v>
                </c:pt>
                <c:pt idx="986" formatCode="mmm\ dd\,\ yyyy">
                  <c:v>41443</c:v>
                </c:pt>
                <c:pt idx="987" formatCode="mmm\ dd\,\ yyyy">
                  <c:v>41444</c:v>
                </c:pt>
                <c:pt idx="988" formatCode="mmm\ dd\,\ yyyy">
                  <c:v>41445</c:v>
                </c:pt>
                <c:pt idx="989" formatCode="mmm\ dd\,\ yyyy">
                  <c:v>41446</c:v>
                </c:pt>
                <c:pt idx="990" formatCode="mmm\ dd\,\ yyyy">
                  <c:v>41449</c:v>
                </c:pt>
                <c:pt idx="991" formatCode="mmm\ dd\,\ yyyy">
                  <c:v>41450</c:v>
                </c:pt>
                <c:pt idx="992" formatCode="mmm\ dd\,\ yyyy">
                  <c:v>41451</c:v>
                </c:pt>
                <c:pt idx="993" formatCode="mmm\ dd\,\ yyyy">
                  <c:v>41452</c:v>
                </c:pt>
                <c:pt idx="994" formatCode="mmm\ dd\,\ yyyy">
                  <c:v>41453</c:v>
                </c:pt>
                <c:pt idx="995" formatCode="mmm\ dd\,\ yyyy">
                  <c:v>41456</c:v>
                </c:pt>
                <c:pt idx="996" formatCode="mmm\ dd\,\ yyyy">
                  <c:v>41457</c:v>
                </c:pt>
                <c:pt idx="997" formatCode="mmm\ dd\,\ yyyy">
                  <c:v>41458</c:v>
                </c:pt>
                <c:pt idx="998" formatCode="mmm\ dd\,\ yyyy">
                  <c:v>41460</c:v>
                </c:pt>
                <c:pt idx="999" formatCode="mmm\ dd\,\ yyyy">
                  <c:v>41463</c:v>
                </c:pt>
                <c:pt idx="1000" formatCode="mmm\ dd\,\ yyyy">
                  <c:v>41464</c:v>
                </c:pt>
                <c:pt idx="1001" formatCode="mmm\ dd\,\ yyyy">
                  <c:v>41465</c:v>
                </c:pt>
                <c:pt idx="1002" formatCode="mmm\ dd\,\ yyyy">
                  <c:v>41466</c:v>
                </c:pt>
                <c:pt idx="1003" formatCode="mmm\ dd\,\ yyyy">
                  <c:v>41467</c:v>
                </c:pt>
                <c:pt idx="1004" formatCode="mmm\ dd\,\ yyyy">
                  <c:v>41470</c:v>
                </c:pt>
                <c:pt idx="1005" formatCode="mmm\ dd\,\ yyyy">
                  <c:v>41471</c:v>
                </c:pt>
                <c:pt idx="1006" formatCode="mmm\ dd\,\ yyyy">
                  <c:v>41472</c:v>
                </c:pt>
                <c:pt idx="1007" formatCode="mmm\ dd\,\ yyyy">
                  <c:v>41473</c:v>
                </c:pt>
                <c:pt idx="1008" formatCode="mmm\ dd\,\ yyyy">
                  <c:v>41474</c:v>
                </c:pt>
                <c:pt idx="1009" formatCode="mmm\ dd\,\ yyyy">
                  <c:v>41477</c:v>
                </c:pt>
                <c:pt idx="1010" formatCode="mmm\ dd\,\ yyyy">
                  <c:v>41478</c:v>
                </c:pt>
                <c:pt idx="1011" formatCode="mmm\ dd\,\ yyyy">
                  <c:v>41479</c:v>
                </c:pt>
                <c:pt idx="1012" formatCode="mmm\ dd\,\ yyyy">
                  <c:v>41480</c:v>
                </c:pt>
                <c:pt idx="1013" formatCode="mmm\ dd\,\ yyyy">
                  <c:v>41481</c:v>
                </c:pt>
                <c:pt idx="1014" formatCode="mmm\ dd\,\ yyyy">
                  <c:v>41484</c:v>
                </c:pt>
                <c:pt idx="1015" formatCode="mmm\ dd\,\ yyyy">
                  <c:v>41485</c:v>
                </c:pt>
                <c:pt idx="1016" formatCode="mmm\ dd\,\ yyyy">
                  <c:v>41486</c:v>
                </c:pt>
                <c:pt idx="1017" formatCode="mmm\ dd\,\ yyyy">
                  <c:v>41487</c:v>
                </c:pt>
                <c:pt idx="1018" formatCode="mmm\ dd\,\ yyyy">
                  <c:v>41488</c:v>
                </c:pt>
                <c:pt idx="1019" formatCode="mmm\ dd\,\ yyyy">
                  <c:v>41491</c:v>
                </c:pt>
                <c:pt idx="1020" formatCode="mmm\ dd\,\ yyyy">
                  <c:v>41492</c:v>
                </c:pt>
                <c:pt idx="1021" formatCode="mmm\ dd\,\ yyyy">
                  <c:v>41493</c:v>
                </c:pt>
                <c:pt idx="1022" formatCode="mmm\ dd\,\ yyyy">
                  <c:v>41494</c:v>
                </c:pt>
                <c:pt idx="1023" formatCode="mmm\ dd\,\ yyyy">
                  <c:v>41495</c:v>
                </c:pt>
                <c:pt idx="1024" formatCode="mmm\ dd\,\ yyyy">
                  <c:v>41498</c:v>
                </c:pt>
                <c:pt idx="1025" formatCode="mmm\ dd\,\ yyyy">
                  <c:v>41499</c:v>
                </c:pt>
                <c:pt idx="1026" formatCode="mmm\ dd\,\ yyyy">
                  <c:v>41500</c:v>
                </c:pt>
                <c:pt idx="1027" formatCode="mmm\ dd\,\ yyyy">
                  <c:v>41501</c:v>
                </c:pt>
                <c:pt idx="1028" formatCode="mmm\ dd\,\ yyyy">
                  <c:v>41502</c:v>
                </c:pt>
                <c:pt idx="1029" formatCode="mmm\ dd\,\ yyyy">
                  <c:v>41505</c:v>
                </c:pt>
                <c:pt idx="1030" formatCode="mmm\ dd\,\ yyyy">
                  <c:v>41506</c:v>
                </c:pt>
                <c:pt idx="1031" formatCode="mmm\ dd\,\ yyyy">
                  <c:v>41507</c:v>
                </c:pt>
                <c:pt idx="1032" formatCode="mmm\ dd\,\ yyyy">
                  <c:v>41508</c:v>
                </c:pt>
                <c:pt idx="1033" formatCode="mmm\ dd\,\ yyyy">
                  <c:v>41509</c:v>
                </c:pt>
                <c:pt idx="1034" formatCode="mmm\ dd\,\ yyyy">
                  <c:v>41512</c:v>
                </c:pt>
                <c:pt idx="1035" formatCode="mmm\ dd\,\ yyyy">
                  <c:v>41513</c:v>
                </c:pt>
                <c:pt idx="1036" formatCode="mmm\ dd\,\ yyyy">
                  <c:v>41514</c:v>
                </c:pt>
                <c:pt idx="1037" formatCode="mmm\ dd\,\ yyyy">
                  <c:v>41515</c:v>
                </c:pt>
                <c:pt idx="1038" formatCode="mmm\ dd\,\ yyyy">
                  <c:v>41516</c:v>
                </c:pt>
                <c:pt idx="1039" formatCode="mmm\ dd\,\ yyyy">
                  <c:v>41520</c:v>
                </c:pt>
                <c:pt idx="1040" formatCode="mmm\ dd\,\ yyyy">
                  <c:v>41521</c:v>
                </c:pt>
                <c:pt idx="1041" formatCode="mmm\ dd\,\ yyyy">
                  <c:v>41522</c:v>
                </c:pt>
                <c:pt idx="1042" formatCode="mmm\ dd\,\ yyyy">
                  <c:v>41523</c:v>
                </c:pt>
                <c:pt idx="1043" formatCode="mmm\ dd\,\ yyyy">
                  <c:v>41526</c:v>
                </c:pt>
                <c:pt idx="1044" formatCode="mmm\ dd\,\ yyyy">
                  <c:v>41527</c:v>
                </c:pt>
                <c:pt idx="1045" formatCode="mmm\ dd\,\ yyyy">
                  <c:v>41528</c:v>
                </c:pt>
                <c:pt idx="1046" formatCode="mmm\ dd\,\ yyyy">
                  <c:v>41529</c:v>
                </c:pt>
                <c:pt idx="1047" formatCode="mmm\ dd\,\ yyyy">
                  <c:v>41530</c:v>
                </c:pt>
                <c:pt idx="1048" formatCode="mmm\ dd\,\ yyyy">
                  <c:v>41533</c:v>
                </c:pt>
                <c:pt idx="1049" formatCode="mmm\ dd\,\ yyyy">
                  <c:v>41534</c:v>
                </c:pt>
                <c:pt idx="1050" formatCode="mmm\ dd\,\ yyyy">
                  <c:v>41535</c:v>
                </c:pt>
                <c:pt idx="1051" formatCode="mmm\ dd\,\ yyyy">
                  <c:v>41536</c:v>
                </c:pt>
                <c:pt idx="1052" formatCode="mmm\ dd\,\ yyyy">
                  <c:v>41537</c:v>
                </c:pt>
                <c:pt idx="1053" formatCode="mmm\ dd\,\ yyyy">
                  <c:v>41540</c:v>
                </c:pt>
                <c:pt idx="1054" formatCode="mmm\ dd\,\ yyyy">
                  <c:v>41541</c:v>
                </c:pt>
                <c:pt idx="1055" formatCode="mmm\ dd\,\ yyyy">
                  <c:v>41542</c:v>
                </c:pt>
                <c:pt idx="1056" formatCode="mmm\ dd\,\ yyyy">
                  <c:v>41543</c:v>
                </c:pt>
                <c:pt idx="1057" formatCode="mmm\ dd\,\ yyyy">
                  <c:v>41544</c:v>
                </c:pt>
                <c:pt idx="1058" formatCode="mmm\ dd\,\ yyyy">
                  <c:v>41547</c:v>
                </c:pt>
                <c:pt idx="1059" formatCode="mmm\ dd\,\ yyyy">
                  <c:v>41548</c:v>
                </c:pt>
                <c:pt idx="1060" formatCode="mmm\ dd\,\ yyyy">
                  <c:v>41549</c:v>
                </c:pt>
                <c:pt idx="1061" formatCode="mmm\ dd\,\ yyyy">
                  <c:v>41550</c:v>
                </c:pt>
                <c:pt idx="1062" formatCode="mmm\ dd\,\ yyyy">
                  <c:v>41551</c:v>
                </c:pt>
                <c:pt idx="1063" formatCode="mmm\ dd\,\ yyyy">
                  <c:v>41554</c:v>
                </c:pt>
                <c:pt idx="1064" formatCode="mmm\ dd\,\ yyyy">
                  <c:v>41555</c:v>
                </c:pt>
                <c:pt idx="1065" formatCode="mmm\ dd\,\ yyyy">
                  <c:v>41556</c:v>
                </c:pt>
                <c:pt idx="1066" formatCode="mmm\ dd\,\ yyyy">
                  <c:v>41557</c:v>
                </c:pt>
                <c:pt idx="1067" formatCode="mmm\ dd\,\ yyyy">
                  <c:v>41558</c:v>
                </c:pt>
                <c:pt idx="1068" formatCode="mmm\ dd\,\ yyyy">
                  <c:v>41561</c:v>
                </c:pt>
                <c:pt idx="1069" formatCode="mmm\ dd\,\ yyyy">
                  <c:v>41562</c:v>
                </c:pt>
                <c:pt idx="1070" formatCode="mmm\ dd\,\ yyyy">
                  <c:v>41563</c:v>
                </c:pt>
                <c:pt idx="1071" formatCode="mmm\ dd\,\ yyyy">
                  <c:v>41564</c:v>
                </c:pt>
                <c:pt idx="1072" formatCode="mmm\ dd\,\ yyyy">
                  <c:v>41565</c:v>
                </c:pt>
                <c:pt idx="1073" formatCode="mmm\ dd\,\ yyyy">
                  <c:v>41568</c:v>
                </c:pt>
                <c:pt idx="1074" formatCode="mmm\ dd\,\ yyyy">
                  <c:v>41569</c:v>
                </c:pt>
                <c:pt idx="1075" formatCode="mmm\ dd\,\ yyyy">
                  <c:v>41570</c:v>
                </c:pt>
                <c:pt idx="1076" formatCode="mmm\ dd\,\ yyyy">
                  <c:v>41571</c:v>
                </c:pt>
                <c:pt idx="1077" formatCode="mmm\ dd\,\ yyyy">
                  <c:v>41572</c:v>
                </c:pt>
                <c:pt idx="1078" formatCode="mmm\ dd\,\ yyyy">
                  <c:v>41575</c:v>
                </c:pt>
                <c:pt idx="1079" formatCode="mmm\ dd\,\ yyyy">
                  <c:v>41576</c:v>
                </c:pt>
                <c:pt idx="1080" formatCode="mmm\ dd\,\ yyyy">
                  <c:v>41577</c:v>
                </c:pt>
                <c:pt idx="1081" formatCode="mmm\ dd\,\ yyyy">
                  <c:v>41578</c:v>
                </c:pt>
                <c:pt idx="1082" formatCode="mmm\ dd\,\ yyyy">
                  <c:v>41579</c:v>
                </c:pt>
                <c:pt idx="1083" formatCode="mmm\ dd\,\ yyyy">
                  <c:v>41582</c:v>
                </c:pt>
                <c:pt idx="1084" formatCode="mmm\ dd\,\ yyyy">
                  <c:v>41583</c:v>
                </c:pt>
                <c:pt idx="1085" formatCode="mmm\ dd\,\ yyyy">
                  <c:v>41584</c:v>
                </c:pt>
                <c:pt idx="1086" formatCode="mmm\ dd\,\ yyyy">
                  <c:v>41585</c:v>
                </c:pt>
                <c:pt idx="1087" formatCode="mmm\ dd\,\ yyyy">
                  <c:v>41586</c:v>
                </c:pt>
                <c:pt idx="1088" formatCode="mmm\ dd\,\ yyyy">
                  <c:v>41589</c:v>
                </c:pt>
                <c:pt idx="1089" formatCode="mmm\ dd\,\ yyyy">
                  <c:v>41590</c:v>
                </c:pt>
                <c:pt idx="1090" formatCode="mmm\ dd\,\ yyyy">
                  <c:v>41591</c:v>
                </c:pt>
                <c:pt idx="1091" formatCode="mmm\ dd\,\ yyyy">
                  <c:v>41592</c:v>
                </c:pt>
                <c:pt idx="1092" formatCode="mmm\ dd\,\ yyyy">
                  <c:v>41593</c:v>
                </c:pt>
                <c:pt idx="1093" formatCode="mmm\ dd\,\ yyyy">
                  <c:v>41596</c:v>
                </c:pt>
                <c:pt idx="1094" formatCode="mmm\ dd\,\ yyyy">
                  <c:v>41597</c:v>
                </c:pt>
                <c:pt idx="1095" formatCode="mmm\ dd\,\ yyyy">
                  <c:v>41598</c:v>
                </c:pt>
                <c:pt idx="1096" formatCode="mmm\ dd\,\ yyyy">
                  <c:v>41599</c:v>
                </c:pt>
                <c:pt idx="1097" formatCode="mmm\ dd\,\ yyyy">
                  <c:v>41600</c:v>
                </c:pt>
                <c:pt idx="1098" formatCode="mmm\ dd\,\ yyyy">
                  <c:v>41603</c:v>
                </c:pt>
                <c:pt idx="1099" formatCode="mmm\ dd\,\ yyyy">
                  <c:v>41604</c:v>
                </c:pt>
                <c:pt idx="1100" formatCode="mmm\ dd\,\ yyyy">
                  <c:v>41605</c:v>
                </c:pt>
                <c:pt idx="1101" formatCode="mmm\ dd\,\ yyyy">
                  <c:v>41607</c:v>
                </c:pt>
                <c:pt idx="1102" formatCode="mmm\ dd\,\ yyyy">
                  <c:v>41610</c:v>
                </c:pt>
                <c:pt idx="1103" formatCode="mmm\ dd\,\ yyyy">
                  <c:v>41611</c:v>
                </c:pt>
                <c:pt idx="1104" formatCode="mmm\ dd\,\ yyyy">
                  <c:v>41612</c:v>
                </c:pt>
                <c:pt idx="1105" formatCode="mmm\ dd\,\ yyyy">
                  <c:v>41613</c:v>
                </c:pt>
                <c:pt idx="1106" formatCode="mmm\ dd\,\ yyyy">
                  <c:v>41614</c:v>
                </c:pt>
                <c:pt idx="1107" formatCode="mmm\ dd\,\ yyyy">
                  <c:v>41617</c:v>
                </c:pt>
                <c:pt idx="1108" formatCode="mmm\ dd\,\ yyyy">
                  <c:v>41618</c:v>
                </c:pt>
                <c:pt idx="1109" formatCode="mmm\ dd\,\ yyyy">
                  <c:v>41619</c:v>
                </c:pt>
                <c:pt idx="1110" formatCode="mmm\ dd\,\ yyyy">
                  <c:v>41620</c:v>
                </c:pt>
                <c:pt idx="1111" formatCode="mmm\ dd\,\ yyyy">
                  <c:v>41621</c:v>
                </c:pt>
                <c:pt idx="1112" formatCode="mmm\ dd\,\ yyyy">
                  <c:v>41624</c:v>
                </c:pt>
                <c:pt idx="1113" formatCode="mmm\ dd\,\ yyyy">
                  <c:v>41625</c:v>
                </c:pt>
                <c:pt idx="1114" formatCode="mmm\ dd\,\ yyyy">
                  <c:v>41626</c:v>
                </c:pt>
                <c:pt idx="1115" formatCode="mmm\ dd\,\ yyyy">
                  <c:v>41627</c:v>
                </c:pt>
                <c:pt idx="1116" formatCode="mmm\ dd\,\ yyyy">
                  <c:v>41628</c:v>
                </c:pt>
                <c:pt idx="1117" formatCode="mmm\ dd\,\ yyyy">
                  <c:v>41631</c:v>
                </c:pt>
                <c:pt idx="1118" formatCode="mmm\ dd\,\ yyyy">
                  <c:v>41632</c:v>
                </c:pt>
                <c:pt idx="1119" formatCode="mmm\ dd\,\ yyyy">
                  <c:v>41634</c:v>
                </c:pt>
                <c:pt idx="1120" formatCode="mmm\ dd\,\ yyyy">
                  <c:v>41635</c:v>
                </c:pt>
                <c:pt idx="1121" formatCode="mmm\ dd\,\ yyyy">
                  <c:v>41638</c:v>
                </c:pt>
                <c:pt idx="1122" formatCode="mmm\ dd\,\ yyyy">
                  <c:v>41639</c:v>
                </c:pt>
                <c:pt idx="1123" formatCode="mmm\ dd\,\ yyyy">
                  <c:v>41641</c:v>
                </c:pt>
                <c:pt idx="1124" formatCode="mmm\ dd\,\ yyyy">
                  <c:v>41642</c:v>
                </c:pt>
                <c:pt idx="1125" formatCode="mmm\ dd\,\ yyyy">
                  <c:v>41645</c:v>
                </c:pt>
                <c:pt idx="1126" formatCode="mmm\ dd\,\ yyyy">
                  <c:v>41646</c:v>
                </c:pt>
                <c:pt idx="1127" formatCode="mmm\ dd\,\ yyyy">
                  <c:v>41647</c:v>
                </c:pt>
                <c:pt idx="1128" formatCode="mmm\ dd\,\ yyyy">
                  <c:v>41648</c:v>
                </c:pt>
                <c:pt idx="1129" formatCode="mmm\ dd\,\ yyyy">
                  <c:v>41649</c:v>
                </c:pt>
                <c:pt idx="1130" formatCode="mmm\ dd\,\ yyyy">
                  <c:v>41652</c:v>
                </c:pt>
                <c:pt idx="1131" formatCode="mmm\ dd\,\ yyyy">
                  <c:v>41653</c:v>
                </c:pt>
                <c:pt idx="1132" formatCode="mmm\ dd\,\ yyyy">
                  <c:v>41654</c:v>
                </c:pt>
                <c:pt idx="1133" formatCode="mmm\ dd\,\ yyyy">
                  <c:v>41655</c:v>
                </c:pt>
                <c:pt idx="1134" formatCode="mmm\ dd\,\ yyyy">
                  <c:v>41656</c:v>
                </c:pt>
                <c:pt idx="1135" formatCode="mmm\ dd\,\ yyyy">
                  <c:v>41660</c:v>
                </c:pt>
                <c:pt idx="1136" formatCode="mmm\ dd\,\ yyyy">
                  <c:v>41661</c:v>
                </c:pt>
                <c:pt idx="1137" formatCode="mmm\ dd\,\ yyyy">
                  <c:v>41662</c:v>
                </c:pt>
                <c:pt idx="1138" formatCode="mmm\ dd\,\ yyyy">
                  <c:v>41663</c:v>
                </c:pt>
                <c:pt idx="1139" formatCode="mmm\ dd\,\ yyyy">
                  <c:v>41666</c:v>
                </c:pt>
                <c:pt idx="1140" formatCode="mmm\ dd\,\ yyyy">
                  <c:v>41667</c:v>
                </c:pt>
                <c:pt idx="1141" formatCode="mmm\ dd\,\ yyyy">
                  <c:v>41668</c:v>
                </c:pt>
                <c:pt idx="1142" formatCode="mmm\ dd\,\ yyyy">
                  <c:v>41669</c:v>
                </c:pt>
                <c:pt idx="1143" formatCode="mmm\ dd\,\ yyyy">
                  <c:v>41670</c:v>
                </c:pt>
                <c:pt idx="1144" formatCode="mmm\ dd\,\ yyyy">
                  <c:v>41673</c:v>
                </c:pt>
                <c:pt idx="1145" formatCode="mmm\ dd\,\ yyyy">
                  <c:v>41674</c:v>
                </c:pt>
                <c:pt idx="1146" formatCode="mmm\ dd\,\ yyyy">
                  <c:v>41675</c:v>
                </c:pt>
                <c:pt idx="1147" formatCode="mmm\ dd\,\ yyyy">
                  <c:v>41676</c:v>
                </c:pt>
                <c:pt idx="1148" formatCode="mmm\ dd\,\ yyyy">
                  <c:v>41677</c:v>
                </c:pt>
                <c:pt idx="1149" formatCode="mmm\ dd\,\ yyyy">
                  <c:v>41680</c:v>
                </c:pt>
                <c:pt idx="1150" formatCode="mmm\ dd\,\ yyyy">
                  <c:v>41681</c:v>
                </c:pt>
                <c:pt idx="1151" formatCode="mmm\ dd\,\ yyyy">
                  <c:v>41682</c:v>
                </c:pt>
                <c:pt idx="1152" formatCode="mmm\ dd\,\ yyyy">
                  <c:v>41683</c:v>
                </c:pt>
                <c:pt idx="1153" formatCode="mmm\ dd\,\ yyyy">
                  <c:v>41684</c:v>
                </c:pt>
                <c:pt idx="1154" formatCode="mmm\ dd\,\ yyyy">
                  <c:v>41688</c:v>
                </c:pt>
                <c:pt idx="1155" formatCode="mmm\ dd\,\ yyyy">
                  <c:v>41689</c:v>
                </c:pt>
                <c:pt idx="1156" formatCode="mmm\ dd\,\ yyyy">
                  <c:v>41690</c:v>
                </c:pt>
                <c:pt idx="1157" formatCode="mmm\ dd\,\ yyyy">
                  <c:v>41691</c:v>
                </c:pt>
                <c:pt idx="1158" formatCode="mmm\ dd\,\ yyyy">
                  <c:v>41694</c:v>
                </c:pt>
                <c:pt idx="1159" formatCode="mmm\ dd\,\ yyyy">
                  <c:v>41695</c:v>
                </c:pt>
                <c:pt idx="1160" formatCode="mmm\ dd\,\ yyyy">
                  <c:v>41696</c:v>
                </c:pt>
                <c:pt idx="1161" formatCode="mmm\ dd\,\ yyyy">
                  <c:v>41697</c:v>
                </c:pt>
                <c:pt idx="1162" formatCode="mmm\ dd\,\ yyyy">
                  <c:v>41698</c:v>
                </c:pt>
                <c:pt idx="1163" formatCode="mmm\ dd\,\ yyyy">
                  <c:v>41701</c:v>
                </c:pt>
                <c:pt idx="1164" formatCode="mmm\ dd\,\ yyyy">
                  <c:v>41702</c:v>
                </c:pt>
                <c:pt idx="1165" formatCode="mmm\ dd\,\ yyyy">
                  <c:v>41703</c:v>
                </c:pt>
                <c:pt idx="1166" formatCode="mmm\ dd\,\ yyyy">
                  <c:v>41704</c:v>
                </c:pt>
                <c:pt idx="1167" formatCode="mmm\ dd\,\ yyyy">
                  <c:v>41705</c:v>
                </c:pt>
                <c:pt idx="1168" formatCode="mmm\ dd\,\ yyyy">
                  <c:v>41708</c:v>
                </c:pt>
                <c:pt idx="1169" formatCode="mmm\ dd\,\ yyyy">
                  <c:v>41709</c:v>
                </c:pt>
                <c:pt idx="1170" formatCode="mmm\ dd\,\ yyyy">
                  <c:v>41710</c:v>
                </c:pt>
                <c:pt idx="1171" formatCode="mmm\ dd\,\ yyyy">
                  <c:v>41711</c:v>
                </c:pt>
                <c:pt idx="1172" formatCode="mmm\ dd\,\ yyyy">
                  <c:v>41712</c:v>
                </c:pt>
                <c:pt idx="1173" formatCode="mmm\ dd\,\ yyyy">
                  <c:v>41715</c:v>
                </c:pt>
                <c:pt idx="1174" formatCode="mmm\ dd\,\ yyyy">
                  <c:v>41716</c:v>
                </c:pt>
                <c:pt idx="1175" formatCode="mmm\ dd\,\ yyyy">
                  <c:v>41717</c:v>
                </c:pt>
                <c:pt idx="1176" formatCode="mmm\ dd\,\ yyyy">
                  <c:v>41718</c:v>
                </c:pt>
                <c:pt idx="1177" formatCode="mmm\ dd\,\ yyyy">
                  <c:v>41719</c:v>
                </c:pt>
                <c:pt idx="1178" formatCode="mmm\ dd\,\ yyyy">
                  <c:v>41722</c:v>
                </c:pt>
                <c:pt idx="1179" formatCode="mmm\ dd\,\ yyyy">
                  <c:v>41723</c:v>
                </c:pt>
                <c:pt idx="1180" formatCode="mmm\ dd\,\ yyyy">
                  <c:v>41724</c:v>
                </c:pt>
                <c:pt idx="1181" formatCode="mmm\ dd\,\ yyyy">
                  <c:v>41725</c:v>
                </c:pt>
                <c:pt idx="1182" formatCode="mmm\ dd\,\ yyyy">
                  <c:v>41726</c:v>
                </c:pt>
                <c:pt idx="1183" formatCode="mmm\ dd\,\ yyyy">
                  <c:v>41729</c:v>
                </c:pt>
                <c:pt idx="1184" formatCode="mmm\ dd\,\ yyyy">
                  <c:v>41730</c:v>
                </c:pt>
                <c:pt idx="1185" formatCode="mmm\ dd\,\ yyyy">
                  <c:v>41731</c:v>
                </c:pt>
                <c:pt idx="1186" formatCode="mmm\ dd\,\ yyyy">
                  <c:v>41732</c:v>
                </c:pt>
                <c:pt idx="1187" formatCode="mmm\ dd\,\ yyyy">
                  <c:v>41733</c:v>
                </c:pt>
                <c:pt idx="1188" formatCode="mmm\ dd\,\ yyyy">
                  <c:v>41736</c:v>
                </c:pt>
                <c:pt idx="1189" formatCode="mmm\ dd\,\ yyyy">
                  <c:v>41737</c:v>
                </c:pt>
                <c:pt idx="1190" formatCode="mmm\ dd\,\ yyyy">
                  <c:v>41738</c:v>
                </c:pt>
                <c:pt idx="1191" formatCode="mmm\ dd\,\ yyyy">
                  <c:v>41739</c:v>
                </c:pt>
                <c:pt idx="1192" formatCode="mmm\ dd\,\ yyyy">
                  <c:v>41740</c:v>
                </c:pt>
                <c:pt idx="1193" formatCode="mmm\ dd\,\ yyyy">
                  <c:v>41743</c:v>
                </c:pt>
                <c:pt idx="1194" formatCode="mmm\ dd\,\ yyyy">
                  <c:v>41744</c:v>
                </c:pt>
                <c:pt idx="1195" formatCode="mmm\ dd\,\ yyyy">
                  <c:v>41745</c:v>
                </c:pt>
                <c:pt idx="1196" formatCode="mmm\ dd\,\ yyyy">
                  <c:v>41746</c:v>
                </c:pt>
                <c:pt idx="1197" formatCode="mmm\ dd\,\ yyyy">
                  <c:v>41750</c:v>
                </c:pt>
                <c:pt idx="1198" formatCode="mmm\ dd\,\ yyyy">
                  <c:v>41751</c:v>
                </c:pt>
                <c:pt idx="1199" formatCode="mmm\ dd\,\ yyyy">
                  <c:v>41752</c:v>
                </c:pt>
                <c:pt idx="1200" formatCode="mmm\ dd\,\ yyyy">
                  <c:v>41753</c:v>
                </c:pt>
                <c:pt idx="1201" formatCode="mmm\ dd\,\ yyyy">
                  <c:v>41754</c:v>
                </c:pt>
                <c:pt idx="1202" formatCode="mmm\ dd\,\ yyyy">
                  <c:v>41757</c:v>
                </c:pt>
                <c:pt idx="1203" formatCode="mmm\ dd\,\ yyyy">
                  <c:v>41758</c:v>
                </c:pt>
                <c:pt idx="1204" formatCode="mmm\ dd\,\ yyyy">
                  <c:v>41759</c:v>
                </c:pt>
                <c:pt idx="1205" formatCode="mmm\ dd\,\ yyyy">
                  <c:v>41760</c:v>
                </c:pt>
                <c:pt idx="1206" formatCode="mmm\ dd\,\ yyyy">
                  <c:v>41761</c:v>
                </c:pt>
                <c:pt idx="1207" formatCode="mmm\ dd\,\ yyyy">
                  <c:v>41764</c:v>
                </c:pt>
                <c:pt idx="1208" formatCode="mmm\ dd\,\ yyyy">
                  <c:v>41765</c:v>
                </c:pt>
                <c:pt idx="1209" formatCode="mmm\ dd\,\ yyyy">
                  <c:v>41766</c:v>
                </c:pt>
                <c:pt idx="1210" formatCode="mmm\ dd\,\ yyyy">
                  <c:v>41767</c:v>
                </c:pt>
                <c:pt idx="1211" formatCode="mmm\ dd\,\ yyyy">
                  <c:v>41768</c:v>
                </c:pt>
                <c:pt idx="1212" formatCode="mmm\ dd\,\ yyyy">
                  <c:v>41771</c:v>
                </c:pt>
                <c:pt idx="1213" formatCode="mmm\ dd\,\ yyyy">
                  <c:v>41772</c:v>
                </c:pt>
                <c:pt idx="1214" formatCode="mmm\ dd\,\ yyyy">
                  <c:v>41773</c:v>
                </c:pt>
                <c:pt idx="1215" formatCode="mmm\ dd\,\ yyyy">
                  <c:v>41774</c:v>
                </c:pt>
                <c:pt idx="1216" formatCode="mmm\ dd\,\ yyyy">
                  <c:v>41775</c:v>
                </c:pt>
                <c:pt idx="1217" formatCode="mmm\ dd\,\ yyyy">
                  <c:v>41778</c:v>
                </c:pt>
                <c:pt idx="1218" formatCode="mmm\ dd\,\ yyyy">
                  <c:v>41779</c:v>
                </c:pt>
                <c:pt idx="1219" formatCode="mmm\ dd\,\ yyyy">
                  <c:v>41780</c:v>
                </c:pt>
                <c:pt idx="1220" formatCode="mmm\ dd\,\ yyyy">
                  <c:v>41781</c:v>
                </c:pt>
                <c:pt idx="1221" formatCode="mmm\ dd\,\ yyyy">
                  <c:v>41782</c:v>
                </c:pt>
                <c:pt idx="1222" formatCode="mmm\ dd\,\ yyyy">
                  <c:v>41786</c:v>
                </c:pt>
                <c:pt idx="1223" formatCode="mmm\ dd\,\ yyyy">
                  <c:v>41787</c:v>
                </c:pt>
                <c:pt idx="1224" formatCode="mmm\ dd\,\ yyyy">
                  <c:v>41788</c:v>
                </c:pt>
                <c:pt idx="1225" formatCode="mmm\ dd\,\ yyyy">
                  <c:v>41789</c:v>
                </c:pt>
                <c:pt idx="1226" formatCode="mmm\ dd\,\ yyyy">
                  <c:v>41792</c:v>
                </c:pt>
                <c:pt idx="1227" formatCode="mmm\ dd\,\ yyyy">
                  <c:v>41793</c:v>
                </c:pt>
                <c:pt idx="1228" formatCode="mmm\ dd\,\ yyyy">
                  <c:v>41794</c:v>
                </c:pt>
                <c:pt idx="1229" formatCode="mmm\ dd\,\ yyyy">
                  <c:v>41795</c:v>
                </c:pt>
                <c:pt idx="1230" formatCode="mmm\ dd\,\ yyyy">
                  <c:v>41796</c:v>
                </c:pt>
                <c:pt idx="1231" formatCode="mmm\ dd\,\ yyyy">
                  <c:v>41799</c:v>
                </c:pt>
                <c:pt idx="1232" formatCode="mmm\ dd\,\ yyyy">
                  <c:v>41800</c:v>
                </c:pt>
                <c:pt idx="1233" formatCode="mmm\ dd\,\ yyyy">
                  <c:v>41801</c:v>
                </c:pt>
                <c:pt idx="1234" formatCode="mmm\ dd\,\ yyyy">
                  <c:v>41802</c:v>
                </c:pt>
                <c:pt idx="1235" formatCode="mmm\ dd\,\ yyyy">
                  <c:v>41803</c:v>
                </c:pt>
                <c:pt idx="1236" formatCode="mmm\ dd\,\ yyyy">
                  <c:v>41806</c:v>
                </c:pt>
                <c:pt idx="1237" formatCode="mmm\ dd\,\ yyyy">
                  <c:v>41807</c:v>
                </c:pt>
                <c:pt idx="1238" formatCode="mmm\ dd\,\ yyyy">
                  <c:v>41808</c:v>
                </c:pt>
                <c:pt idx="1239" formatCode="mmm\ dd\,\ yyyy">
                  <c:v>41809</c:v>
                </c:pt>
                <c:pt idx="1240" formatCode="mmm\ dd\,\ yyyy">
                  <c:v>41810</c:v>
                </c:pt>
                <c:pt idx="1241" formatCode="mmm\ dd\,\ yyyy">
                  <c:v>41813</c:v>
                </c:pt>
                <c:pt idx="1242" formatCode="mmm\ dd\,\ yyyy">
                  <c:v>41814</c:v>
                </c:pt>
                <c:pt idx="1243" formatCode="mmm\ dd\,\ yyyy">
                  <c:v>41815</c:v>
                </c:pt>
                <c:pt idx="1244" formatCode="mmm\ dd\,\ yyyy">
                  <c:v>41816</c:v>
                </c:pt>
                <c:pt idx="1245" formatCode="mmm\ dd\,\ yyyy">
                  <c:v>41817</c:v>
                </c:pt>
                <c:pt idx="1246" formatCode="mmm\ dd\,\ yyyy">
                  <c:v>41820</c:v>
                </c:pt>
                <c:pt idx="1247" formatCode="mmm\ dd\,\ yyyy">
                  <c:v>41821</c:v>
                </c:pt>
                <c:pt idx="1248" formatCode="mmm\ dd\,\ yyyy">
                  <c:v>41822</c:v>
                </c:pt>
                <c:pt idx="1249" formatCode="mmm\ dd\,\ yyyy">
                  <c:v>41823</c:v>
                </c:pt>
                <c:pt idx="1250" formatCode="mmm\ dd\,\ yyyy">
                  <c:v>41827</c:v>
                </c:pt>
                <c:pt idx="1251">
                  <c:v>41828</c:v>
                </c:pt>
                <c:pt idx="1252">
                  <c:v>41829</c:v>
                </c:pt>
                <c:pt idx="1253">
                  <c:v>41830</c:v>
                </c:pt>
                <c:pt idx="1254">
                  <c:v>41831</c:v>
                </c:pt>
                <c:pt idx="1255" formatCode="mmm\ dd\,\ yyyy">
                  <c:v>41834</c:v>
                </c:pt>
                <c:pt idx="1256" formatCode="mmm\ dd\,\ yyyy">
                  <c:v>41835</c:v>
                </c:pt>
                <c:pt idx="1257" formatCode="mmm\ dd\,\ yyyy">
                  <c:v>41836</c:v>
                </c:pt>
                <c:pt idx="1258" formatCode="mmm\ dd\,\ yyyy">
                  <c:v>41837</c:v>
                </c:pt>
                <c:pt idx="1259" formatCode="mmm\ dd\,\ yyyy">
                  <c:v>41838</c:v>
                </c:pt>
                <c:pt idx="1260" formatCode="mmm\ dd\,\ yyyy">
                  <c:v>41841</c:v>
                </c:pt>
                <c:pt idx="1261" formatCode="mmm\ dd\,\ yyyy">
                  <c:v>41842</c:v>
                </c:pt>
                <c:pt idx="1262" formatCode="mmm\ dd\,\ yyyy">
                  <c:v>41843</c:v>
                </c:pt>
                <c:pt idx="1263" formatCode="mmm\ dd\,\ yyyy">
                  <c:v>41844</c:v>
                </c:pt>
                <c:pt idx="1264" formatCode="mmm\ dd\,\ yyyy">
                  <c:v>41845</c:v>
                </c:pt>
                <c:pt idx="1265" formatCode="mmm\ dd\,\ yyyy">
                  <c:v>41848</c:v>
                </c:pt>
                <c:pt idx="1266" formatCode="mmm\ dd\,\ yyyy">
                  <c:v>41849</c:v>
                </c:pt>
                <c:pt idx="1267" formatCode="mmm\ dd\,\ yyyy">
                  <c:v>41850</c:v>
                </c:pt>
                <c:pt idx="1268" formatCode="mmm\ dd\,\ yyyy">
                  <c:v>41851</c:v>
                </c:pt>
                <c:pt idx="1269" formatCode="mmm\ dd\,\ yyyy">
                  <c:v>41852</c:v>
                </c:pt>
                <c:pt idx="1270" formatCode="mmm\ dd\,\ yyyy">
                  <c:v>41855</c:v>
                </c:pt>
                <c:pt idx="1271" formatCode="mmm\ dd\,\ yyyy">
                  <c:v>41856</c:v>
                </c:pt>
                <c:pt idx="1272" formatCode="mmm\ dd\,\ yyyy">
                  <c:v>41857</c:v>
                </c:pt>
                <c:pt idx="1273" formatCode="mmm\ dd\,\ yyyy">
                  <c:v>41858</c:v>
                </c:pt>
                <c:pt idx="1274" formatCode="mmm\ dd\,\ yyyy">
                  <c:v>41859</c:v>
                </c:pt>
                <c:pt idx="1275" formatCode="mmm\ dd\,\ yyyy">
                  <c:v>41862</c:v>
                </c:pt>
                <c:pt idx="1276" formatCode="mmm\ dd\,\ yyyy">
                  <c:v>41863</c:v>
                </c:pt>
                <c:pt idx="1277" formatCode="mmm\ dd\,\ yyyy">
                  <c:v>41864</c:v>
                </c:pt>
                <c:pt idx="1278" formatCode="mmm\ dd\,\ yyyy">
                  <c:v>41865</c:v>
                </c:pt>
                <c:pt idx="1279" formatCode="mmm\ dd\,\ yyyy">
                  <c:v>41866</c:v>
                </c:pt>
                <c:pt idx="1280" formatCode="mmm\ dd\,\ yyyy">
                  <c:v>41869</c:v>
                </c:pt>
                <c:pt idx="1281" formatCode="mmm\ dd\,\ yyyy">
                  <c:v>41870</c:v>
                </c:pt>
                <c:pt idx="1282" formatCode="mmm\ dd\,\ yyyy">
                  <c:v>41871</c:v>
                </c:pt>
                <c:pt idx="1283" formatCode="mmm\ dd\,\ yyyy">
                  <c:v>41872</c:v>
                </c:pt>
                <c:pt idx="1284" formatCode="mmm\ dd\,\ yyyy">
                  <c:v>41873</c:v>
                </c:pt>
                <c:pt idx="1285" formatCode="mmm\ dd\,\ yyyy">
                  <c:v>41876</c:v>
                </c:pt>
                <c:pt idx="1286" formatCode="mmm\ dd\,\ yyyy">
                  <c:v>41877</c:v>
                </c:pt>
                <c:pt idx="1287" formatCode="mmm\ dd\,\ yyyy">
                  <c:v>41878</c:v>
                </c:pt>
                <c:pt idx="1288" formatCode="mmm\ dd\,\ yyyy">
                  <c:v>41879</c:v>
                </c:pt>
                <c:pt idx="1289" formatCode="mmm\ dd\,\ yyyy">
                  <c:v>41880</c:v>
                </c:pt>
                <c:pt idx="1290" formatCode="mmm\ dd\,\ yyyy">
                  <c:v>41884</c:v>
                </c:pt>
                <c:pt idx="1291" formatCode="mmm\ dd\,\ yyyy">
                  <c:v>41885</c:v>
                </c:pt>
                <c:pt idx="1292" formatCode="mmm\ dd\,\ yyyy">
                  <c:v>41886</c:v>
                </c:pt>
                <c:pt idx="1293" formatCode="mmm\ dd\,\ yyyy">
                  <c:v>41887</c:v>
                </c:pt>
                <c:pt idx="1294" formatCode="mmm\ dd\,\ yyyy">
                  <c:v>41890</c:v>
                </c:pt>
                <c:pt idx="1295" formatCode="mmm\ dd\,\ yyyy">
                  <c:v>41891</c:v>
                </c:pt>
                <c:pt idx="1296" formatCode="mmm\ dd\,\ yyyy">
                  <c:v>41892</c:v>
                </c:pt>
                <c:pt idx="1297" formatCode="mmm\ dd\,\ yyyy">
                  <c:v>41893</c:v>
                </c:pt>
                <c:pt idx="1298" formatCode="mmm\ dd\,\ yyyy">
                  <c:v>41894</c:v>
                </c:pt>
                <c:pt idx="1299" formatCode="mmm\ dd\,\ yyyy">
                  <c:v>41897</c:v>
                </c:pt>
                <c:pt idx="1300" formatCode="mmm\ dd\,\ yyyy">
                  <c:v>41898</c:v>
                </c:pt>
                <c:pt idx="1301" formatCode="mmm\ dd\,\ yyyy">
                  <c:v>41899</c:v>
                </c:pt>
                <c:pt idx="1302" formatCode="mmm\ dd\,\ yyyy">
                  <c:v>41900</c:v>
                </c:pt>
                <c:pt idx="1303" formatCode="mmm\ dd\,\ yyyy">
                  <c:v>41901</c:v>
                </c:pt>
                <c:pt idx="1304" formatCode="mmm\ dd\,\ yyyy">
                  <c:v>41904</c:v>
                </c:pt>
                <c:pt idx="1305" formatCode="mmm\ dd\,\ yyyy">
                  <c:v>41905</c:v>
                </c:pt>
                <c:pt idx="1306" formatCode="mmm\ dd\,\ yyyy">
                  <c:v>41906</c:v>
                </c:pt>
                <c:pt idx="1307" formatCode="mmm\ dd\,\ yyyy">
                  <c:v>41907</c:v>
                </c:pt>
                <c:pt idx="1308" formatCode="mmm\ dd\,\ yyyy">
                  <c:v>41908</c:v>
                </c:pt>
                <c:pt idx="1309" formatCode="mmm\ dd\,\ yyyy">
                  <c:v>41911</c:v>
                </c:pt>
                <c:pt idx="1310" formatCode="mmm\ dd\,\ yyyy">
                  <c:v>41912</c:v>
                </c:pt>
                <c:pt idx="1311" formatCode="mmm\ dd\,\ yyyy">
                  <c:v>41913</c:v>
                </c:pt>
                <c:pt idx="1312" formatCode="mmm\ dd\,\ yyyy">
                  <c:v>41914</c:v>
                </c:pt>
                <c:pt idx="1313" formatCode="mmm\ dd\,\ yyyy">
                  <c:v>41915</c:v>
                </c:pt>
                <c:pt idx="1314" formatCode="mmm\ dd\,\ yyyy">
                  <c:v>41918</c:v>
                </c:pt>
                <c:pt idx="1315" formatCode="mmm\ dd\,\ yyyy">
                  <c:v>41919</c:v>
                </c:pt>
                <c:pt idx="1316" formatCode="mmm\ dd\,\ yyyy">
                  <c:v>41920</c:v>
                </c:pt>
                <c:pt idx="1317" formatCode="mmm\ dd\,\ yyyy">
                  <c:v>41921</c:v>
                </c:pt>
                <c:pt idx="1318" formatCode="mmm\ dd\,\ yyyy">
                  <c:v>41922</c:v>
                </c:pt>
                <c:pt idx="1319" formatCode="mmm\ dd\,\ yyyy">
                  <c:v>41925</c:v>
                </c:pt>
                <c:pt idx="1320" formatCode="mmm\ dd\,\ yyyy">
                  <c:v>41926</c:v>
                </c:pt>
                <c:pt idx="1321" formatCode="mmm\ dd\,\ yyyy">
                  <c:v>41927</c:v>
                </c:pt>
                <c:pt idx="1322" formatCode="mmm\ dd\,\ yyyy">
                  <c:v>41928</c:v>
                </c:pt>
                <c:pt idx="1323" formatCode="mmm\ dd\,\ yyyy">
                  <c:v>41929</c:v>
                </c:pt>
                <c:pt idx="1324" formatCode="mmm\ dd\,\ yyyy">
                  <c:v>41932</c:v>
                </c:pt>
                <c:pt idx="1325" formatCode="mmm\ dd\,\ yyyy">
                  <c:v>41933</c:v>
                </c:pt>
                <c:pt idx="1326" formatCode="mmm\ dd\,\ yyyy">
                  <c:v>41934</c:v>
                </c:pt>
                <c:pt idx="1327" formatCode="mmm\ dd\,\ yyyy">
                  <c:v>41935</c:v>
                </c:pt>
                <c:pt idx="1328" formatCode="mmm\ dd\,\ yyyy">
                  <c:v>41936</c:v>
                </c:pt>
                <c:pt idx="1329" formatCode="mmm\ dd\,\ yyyy">
                  <c:v>41939</c:v>
                </c:pt>
                <c:pt idx="1330" formatCode="mmm\ dd\,\ yyyy">
                  <c:v>41940</c:v>
                </c:pt>
                <c:pt idx="1331" formatCode="mmm\ dd\,\ yyyy">
                  <c:v>41941</c:v>
                </c:pt>
                <c:pt idx="1332" formatCode="mmm\ dd\,\ yyyy">
                  <c:v>41942</c:v>
                </c:pt>
                <c:pt idx="1333" formatCode="mmm\ dd\,\ yyyy">
                  <c:v>41943</c:v>
                </c:pt>
                <c:pt idx="1334" formatCode="mmm\ dd\,\ yyyy">
                  <c:v>41946</c:v>
                </c:pt>
                <c:pt idx="1335" formatCode="mmm\ dd\,\ yyyy">
                  <c:v>41947</c:v>
                </c:pt>
                <c:pt idx="1336" formatCode="mmm\ dd\,\ yyyy">
                  <c:v>41948</c:v>
                </c:pt>
                <c:pt idx="1337" formatCode="mmm\ dd\,\ yyyy">
                  <c:v>41949</c:v>
                </c:pt>
                <c:pt idx="1338" formatCode="mmm\ dd\,\ yyyy">
                  <c:v>41950</c:v>
                </c:pt>
                <c:pt idx="1339" formatCode="mmm\ dd\,\ yyyy">
                  <c:v>41953</c:v>
                </c:pt>
                <c:pt idx="1340" formatCode="mmm\ dd\,\ yyyy">
                  <c:v>41954</c:v>
                </c:pt>
                <c:pt idx="1341" formatCode="mmm\ dd\,\ yyyy">
                  <c:v>41955</c:v>
                </c:pt>
                <c:pt idx="1342" formatCode="mmm\ dd\,\ yyyy">
                  <c:v>41956</c:v>
                </c:pt>
                <c:pt idx="1343" formatCode="mmm\ dd\,\ yyyy">
                  <c:v>41957</c:v>
                </c:pt>
                <c:pt idx="1344" formatCode="mmm\ dd\,\ yyyy">
                  <c:v>41960</c:v>
                </c:pt>
                <c:pt idx="1345" formatCode="mmm\ dd\,\ yyyy">
                  <c:v>41961</c:v>
                </c:pt>
                <c:pt idx="1346" formatCode="mmm\ dd\,\ yyyy">
                  <c:v>41962</c:v>
                </c:pt>
                <c:pt idx="1347" formatCode="mmm\ dd\,\ yyyy">
                  <c:v>41963</c:v>
                </c:pt>
                <c:pt idx="1348" formatCode="mmm\ dd\,\ yyyy">
                  <c:v>41964</c:v>
                </c:pt>
                <c:pt idx="1349" formatCode="mmm\ dd\,\ yyyy">
                  <c:v>41967</c:v>
                </c:pt>
                <c:pt idx="1350" formatCode="mmm\ dd\,\ yyyy">
                  <c:v>41968</c:v>
                </c:pt>
                <c:pt idx="1351" formatCode="mmm\ dd\,\ yyyy">
                  <c:v>41969</c:v>
                </c:pt>
                <c:pt idx="1352" formatCode="mmm\ dd\,\ yyyy">
                  <c:v>41971</c:v>
                </c:pt>
                <c:pt idx="1353" formatCode="mmm\ dd\,\ yyyy">
                  <c:v>41974</c:v>
                </c:pt>
                <c:pt idx="1354" formatCode="mmm\ dd\,\ yyyy">
                  <c:v>41975</c:v>
                </c:pt>
                <c:pt idx="1355" formatCode="mmm\ dd\,\ yyyy">
                  <c:v>41976</c:v>
                </c:pt>
                <c:pt idx="1356" formatCode="mmm\ dd\,\ yyyy">
                  <c:v>41977</c:v>
                </c:pt>
                <c:pt idx="1357" formatCode="mmm\ dd\,\ yyyy">
                  <c:v>41978</c:v>
                </c:pt>
                <c:pt idx="1358" formatCode="mmm\ dd\,\ yyyy">
                  <c:v>41981</c:v>
                </c:pt>
                <c:pt idx="1359" formatCode="mmm\ dd\,\ yyyy">
                  <c:v>41982</c:v>
                </c:pt>
                <c:pt idx="1360" formatCode="mmm\ dd\,\ yyyy">
                  <c:v>41983</c:v>
                </c:pt>
                <c:pt idx="1361" formatCode="mmm\ dd\,\ yyyy">
                  <c:v>41984</c:v>
                </c:pt>
                <c:pt idx="1362" formatCode="mmm\ dd\,\ yyyy">
                  <c:v>41985</c:v>
                </c:pt>
                <c:pt idx="1363" formatCode="mmm\ dd\,\ yyyy">
                  <c:v>41988</c:v>
                </c:pt>
                <c:pt idx="1364" formatCode="mmm\ dd\,\ yyyy">
                  <c:v>41989</c:v>
                </c:pt>
                <c:pt idx="1365" formatCode="mmm\ dd\,\ yyyy">
                  <c:v>41990</c:v>
                </c:pt>
                <c:pt idx="1366" formatCode="mmm\ dd\,\ yyyy">
                  <c:v>41991</c:v>
                </c:pt>
                <c:pt idx="1367" formatCode="mmm\ dd\,\ yyyy">
                  <c:v>41992</c:v>
                </c:pt>
                <c:pt idx="1368" formatCode="mmm\ dd\,\ yyyy">
                  <c:v>41995</c:v>
                </c:pt>
                <c:pt idx="1369" formatCode="mmm\ dd\,\ yyyy">
                  <c:v>41996</c:v>
                </c:pt>
                <c:pt idx="1370" formatCode="mmm\ dd\,\ yyyy">
                  <c:v>41997</c:v>
                </c:pt>
                <c:pt idx="1371" formatCode="mmm\ dd\,\ yyyy">
                  <c:v>41999</c:v>
                </c:pt>
                <c:pt idx="1372" formatCode="mmm\ dd\,\ yyyy">
                  <c:v>42002</c:v>
                </c:pt>
                <c:pt idx="1373" formatCode="mmm\ dd\,\ yyyy">
                  <c:v>42003</c:v>
                </c:pt>
                <c:pt idx="1374" formatCode="mmm\ dd\,\ yyyy">
                  <c:v>42004</c:v>
                </c:pt>
                <c:pt idx="1375" formatCode="mmm\ dd\,\ yyyy">
                  <c:v>42005</c:v>
                </c:pt>
                <c:pt idx="1376" formatCode="mmm\ dd\,\ yyyy">
                  <c:v>42006</c:v>
                </c:pt>
                <c:pt idx="1377" formatCode="mmm\ dd\,\ yyyy">
                  <c:v>42009</c:v>
                </c:pt>
                <c:pt idx="1378" formatCode="mmm\ dd\,\ yyyy">
                  <c:v>42010</c:v>
                </c:pt>
                <c:pt idx="1379" formatCode="mmm\ dd\,\ yyyy">
                  <c:v>42011</c:v>
                </c:pt>
                <c:pt idx="1380" formatCode="mmm\ dd\,\ yyyy">
                  <c:v>42012</c:v>
                </c:pt>
                <c:pt idx="1381" formatCode="mmm\ dd\,\ yyyy">
                  <c:v>42013</c:v>
                </c:pt>
                <c:pt idx="1382" formatCode="mmm\ dd\,\ yyyy">
                  <c:v>42016</c:v>
                </c:pt>
                <c:pt idx="1383" formatCode="mmm\ dd\,\ yyyy">
                  <c:v>42017</c:v>
                </c:pt>
                <c:pt idx="1384" formatCode="mmm\ dd\,\ yyyy">
                  <c:v>42018</c:v>
                </c:pt>
                <c:pt idx="1385" formatCode="mmm\ dd\,\ yyyy">
                  <c:v>42019</c:v>
                </c:pt>
                <c:pt idx="1386" formatCode="mmm\ dd\,\ yyyy">
                  <c:v>42020</c:v>
                </c:pt>
                <c:pt idx="1387" formatCode="mmm\ dd\,\ yyyy">
                  <c:v>42024</c:v>
                </c:pt>
                <c:pt idx="1388" formatCode="mmm\ dd\,\ yyyy">
                  <c:v>42025</c:v>
                </c:pt>
                <c:pt idx="1389" formatCode="mmm\ dd\,\ yyyy">
                  <c:v>42026</c:v>
                </c:pt>
                <c:pt idx="1390" formatCode="mmm\ dd\,\ yyyy">
                  <c:v>42027</c:v>
                </c:pt>
                <c:pt idx="1391" formatCode="mmm\ dd\,\ yyyy">
                  <c:v>42030</c:v>
                </c:pt>
                <c:pt idx="1392" formatCode="mmm\ dd\,\ yyyy">
                  <c:v>42031</c:v>
                </c:pt>
                <c:pt idx="1393" formatCode="mmm\ dd\,\ yyyy">
                  <c:v>42032</c:v>
                </c:pt>
                <c:pt idx="1394" formatCode="mmm\ dd\,\ yyyy">
                  <c:v>42033</c:v>
                </c:pt>
                <c:pt idx="1395" formatCode="mmm\ dd\,\ yyyy">
                  <c:v>42034</c:v>
                </c:pt>
                <c:pt idx="1396" formatCode="mmm\ dd\,\ yyyy">
                  <c:v>42037</c:v>
                </c:pt>
                <c:pt idx="1397" formatCode="mmm\ dd\,\ yyyy">
                  <c:v>42038</c:v>
                </c:pt>
                <c:pt idx="1398" formatCode="mmm\ dd\,\ yyyy">
                  <c:v>42039</c:v>
                </c:pt>
                <c:pt idx="1399" formatCode="mmm\ dd\,\ yyyy">
                  <c:v>42040</c:v>
                </c:pt>
                <c:pt idx="1400" formatCode="mmm\ dd\,\ yyyy">
                  <c:v>42041</c:v>
                </c:pt>
                <c:pt idx="1401" formatCode="mmm\ dd\,\ yyyy">
                  <c:v>42044</c:v>
                </c:pt>
                <c:pt idx="1402" formatCode="mmm\ dd\,\ yyyy">
                  <c:v>42045</c:v>
                </c:pt>
                <c:pt idx="1403" formatCode="mmm\ dd\,\ yyyy">
                  <c:v>42046</c:v>
                </c:pt>
                <c:pt idx="1404" formatCode="mmm\ dd\,\ yyyy">
                  <c:v>42047</c:v>
                </c:pt>
                <c:pt idx="1405" formatCode="mmm\ dd\,\ yyyy">
                  <c:v>42048</c:v>
                </c:pt>
                <c:pt idx="1406" formatCode="mmm\ dd\,\ yyyy">
                  <c:v>42051</c:v>
                </c:pt>
                <c:pt idx="1407" formatCode="mmm\ dd\,\ yyyy">
                  <c:v>42052</c:v>
                </c:pt>
                <c:pt idx="1408" formatCode="mmm\ dd\,\ yyyy">
                  <c:v>42053</c:v>
                </c:pt>
                <c:pt idx="1409" formatCode="mmm\ dd\,\ yyyy">
                  <c:v>42054</c:v>
                </c:pt>
                <c:pt idx="1410" formatCode="mmm\ dd\,\ yyyy">
                  <c:v>42055</c:v>
                </c:pt>
                <c:pt idx="1411" formatCode="mmm\ dd\,\ yyyy">
                  <c:v>42058</c:v>
                </c:pt>
                <c:pt idx="1412" formatCode="mmm\ dd\,\ yyyy">
                  <c:v>42059</c:v>
                </c:pt>
                <c:pt idx="1413" formatCode="mmm\ dd\,\ yyyy">
                  <c:v>42060</c:v>
                </c:pt>
                <c:pt idx="1414" formatCode="mmm\ dd\,\ yyyy">
                  <c:v>42061</c:v>
                </c:pt>
                <c:pt idx="1415" formatCode="mmm\ dd\,\ yyyy">
                  <c:v>42062</c:v>
                </c:pt>
                <c:pt idx="1416" formatCode="mmm\ dd\,\ yyyy">
                  <c:v>42065</c:v>
                </c:pt>
                <c:pt idx="1417" formatCode="mmm\ dd\,\ yyyy">
                  <c:v>42066</c:v>
                </c:pt>
                <c:pt idx="1418" formatCode="mmm\ dd\,\ yyyy">
                  <c:v>42067</c:v>
                </c:pt>
                <c:pt idx="1419" formatCode="mmm\ dd\,\ yyyy">
                  <c:v>42068</c:v>
                </c:pt>
                <c:pt idx="1420" formatCode="mmm\ dd\,\ yyyy">
                  <c:v>42069</c:v>
                </c:pt>
                <c:pt idx="1421" formatCode="mmm\ dd\,\ yyyy">
                  <c:v>42072</c:v>
                </c:pt>
                <c:pt idx="1422" formatCode="mmm\ dd\,\ yyyy">
                  <c:v>42073</c:v>
                </c:pt>
                <c:pt idx="1423" formatCode="mmm\ dd\,\ yyyy">
                  <c:v>42074</c:v>
                </c:pt>
                <c:pt idx="1424" formatCode="mmm\ dd\,\ yyyy">
                  <c:v>42075</c:v>
                </c:pt>
                <c:pt idx="1425" formatCode="mmm\ dd\,\ yyyy">
                  <c:v>42076</c:v>
                </c:pt>
                <c:pt idx="1426" formatCode="mmm\ dd\,\ yyyy">
                  <c:v>42079</c:v>
                </c:pt>
                <c:pt idx="1427" formatCode="mmm\ dd\,\ yyyy">
                  <c:v>42080</c:v>
                </c:pt>
                <c:pt idx="1428" formatCode="mmm\ dd\,\ yyyy">
                  <c:v>42081</c:v>
                </c:pt>
                <c:pt idx="1429" formatCode="mmm\ dd\,\ yyyy">
                  <c:v>42082</c:v>
                </c:pt>
                <c:pt idx="1430" formatCode="mmm\ dd\,\ yyyy">
                  <c:v>42083</c:v>
                </c:pt>
                <c:pt idx="1431" formatCode="mmm\ dd\,\ yyyy">
                  <c:v>42086</c:v>
                </c:pt>
                <c:pt idx="1432" formatCode="mmm\ dd\,\ yyyy">
                  <c:v>42087</c:v>
                </c:pt>
                <c:pt idx="1433" formatCode="mmm\ dd\,\ yyyy">
                  <c:v>42088</c:v>
                </c:pt>
                <c:pt idx="1434" formatCode="mmm\ dd\,\ yyyy">
                  <c:v>42089</c:v>
                </c:pt>
                <c:pt idx="1435" formatCode="mmm\ dd\,\ yyyy">
                  <c:v>42090</c:v>
                </c:pt>
                <c:pt idx="1436" formatCode="mmm\ dd\,\ yyyy">
                  <c:v>42093</c:v>
                </c:pt>
                <c:pt idx="1437" formatCode="mmm\ dd\,\ yyyy">
                  <c:v>42094</c:v>
                </c:pt>
                <c:pt idx="1438" formatCode="mmm\ dd\,\ yyyy">
                  <c:v>42095</c:v>
                </c:pt>
                <c:pt idx="1439" formatCode="mmm\ dd\,\ yyyy">
                  <c:v>42096</c:v>
                </c:pt>
                <c:pt idx="1440" formatCode="mmm\ dd\,\ yyyy">
                  <c:v>42100</c:v>
                </c:pt>
                <c:pt idx="1441" formatCode="mmm\ dd\,\ yyyy">
                  <c:v>42101</c:v>
                </c:pt>
                <c:pt idx="1442" formatCode="mmm\ dd\,\ yyyy">
                  <c:v>42102</c:v>
                </c:pt>
                <c:pt idx="1443" formatCode="mmm\ dd\,\ yyyy">
                  <c:v>42103</c:v>
                </c:pt>
                <c:pt idx="1444" formatCode="mmm\ dd\,\ yyyy">
                  <c:v>42104</c:v>
                </c:pt>
                <c:pt idx="1445" formatCode="mmm\ dd\,\ yyyy">
                  <c:v>42107</c:v>
                </c:pt>
                <c:pt idx="1446" formatCode="mmm\ dd\,\ yyyy">
                  <c:v>42108</c:v>
                </c:pt>
                <c:pt idx="1447" formatCode="mmm\ dd\,\ yyyy">
                  <c:v>42109</c:v>
                </c:pt>
                <c:pt idx="1448" formatCode="mmm\ dd\,\ yyyy">
                  <c:v>42110</c:v>
                </c:pt>
                <c:pt idx="1449" formatCode="mmm\ dd\,\ yyyy">
                  <c:v>42111</c:v>
                </c:pt>
                <c:pt idx="1450" formatCode="mmm\ dd\,\ yyyy">
                  <c:v>42114</c:v>
                </c:pt>
                <c:pt idx="1451" formatCode="mmm\ dd\,\ yyyy">
                  <c:v>42115</c:v>
                </c:pt>
                <c:pt idx="1452" formatCode="mmm\ dd\,\ yyyy">
                  <c:v>42116</c:v>
                </c:pt>
                <c:pt idx="1453" formatCode="mmm\ dd\,\ yyyy">
                  <c:v>42117</c:v>
                </c:pt>
                <c:pt idx="1454" formatCode="mmm\ dd\,\ yyyy">
                  <c:v>42118</c:v>
                </c:pt>
                <c:pt idx="1455" formatCode="mmm\ dd\,\ yyyy">
                  <c:v>42121</c:v>
                </c:pt>
                <c:pt idx="1456" formatCode="mmm\ dd\,\ yyyy">
                  <c:v>42122</c:v>
                </c:pt>
                <c:pt idx="1457" formatCode="mmm\ dd\,\ yyyy">
                  <c:v>42123</c:v>
                </c:pt>
                <c:pt idx="1458" formatCode="mmm\ dd\,\ yyyy">
                  <c:v>42124</c:v>
                </c:pt>
                <c:pt idx="1459" formatCode="mmm\ dd\,\ yyyy">
                  <c:v>42125</c:v>
                </c:pt>
                <c:pt idx="1460" formatCode="mmm\ dd\,\ yyyy">
                  <c:v>42128</c:v>
                </c:pt>
                <c:pt idx="1461" formatCode="mmm\ dd\,\ yyyy">
                  <c:v>42129</c:v>
                </c:pt>
                <c:pt idx="1462" formatCode="mmm\ dd\,\ yyyy">
                  <c:v>42130</c:v>
                </c:pt>
                <c:pt idx="1463" formatCode="mmm\ dd\,\ yyyy">
                  <c:v>42131</c:v>
                </c:pt>
                <c:pt idx="1464" formatCode="mmm\ dd\,\ yyyy">
                  <c:v>42132</c:v>
                </c:pt>
                <c:pt idx="1465" formatCode="mmm\ dd\,\ yyyy">
                  <c:v>42135</c:v>
                </c:pt>
                <c:pt idx="1466" formatCode="mmm\ dd\,\ yyyy">
                  <c:v>42136</c:v>
                </c:pt>
                <c:pt idx="1467" formatCode="mmm\ dd\,\ yyyy">
                  <c:v>42137</c:v>
                </c:pt>
                <c:pt idx="1468" formatCode="mmm\ dd\,\ yyyy">
                  <c:v>42138</c:v>
                </c:pt>
                <c:pt idx="1469" formatCode="mmm\ dd\,\ yyyy">
                  <c:v>42139</c:v>
                </c:pt>
                <c:pt idx="1470" formatCode="mmm\ dd\,\ yyyy">
                  <c:v>42142</c:v>
                </c:pt>
                <c:pt idx="1471" formatCode="mmm\ dd\,\ yyyy">
                  <c:v>42143</c:v>
                </c:pt>
                <c:pt idx="1472" formatCode="mmm\ dd\,\ yyyy">
                  <c:v>42144</c:v>
                </c:pt>
                <c:pt idx="1473" formatCode="mmm\ dd\,\ yyyy">
                  <c:v>42145</c:v>
                </c:pt>
                <c:pt idx="1474" formatCode="mmm\ dd\,\ yyyy">
                  <c:v>42146</c:v>
                </c:pt>
                <c:pt idx="1475" formatCode="mmm\ dd\,\ yyyy">
                  <c:v>42149</c:v>
                </c:pt>
                <c:pt idx="1476" formatCode="mmm\ dd\,\ yyyy">
                  <c:v>42150</c:v>
                </c:pt>
                <c:pt idx="1477" formatCode="mmm\ dd\,\ yyyy">
                  <c:v>42151</c:v>
                </c:pt>
                <c:pt idx="1478" formatCode="mmm\ dd\,\ yyyy">
                  <c:v>42152</c:v>
                </c:pt>
                <c:pt idx="1479" formatCode="mmm\ dd\,\ yyyy">
                  <c:v>42153</c:v>
                </c:pt>
                <c:pt idx="1480" formatCode="mmm\ dd\,\ yyyy">
                  <c:v>42156</c:v>
                </c:pt>
                <c:pt idx="1481" formatCode="mmm\ dd\,\ yyyy">
                  <c:v>42157</c:v>
                </c:pt>
                <c:pt idx="1482" formatCode="mmm\ dd\,\ yyyy">
                  <c:v>42158</c:v>
                </c:pt>
                <c:pt idx="1483" formatCode="mmm\ dd\,\ yyyy">
                  <c:v>42159</c:v>
                </c:pt>
                <c:pt idx="1484" formatCode="mmm\ dd\,\ yyyy">
                  <c:v>42160</c:v>
                </c:pt>
                <c:pt idx="1485" formatCode="mmm\ dd\,\ yyyy">
                  <c:v>42163</c:v>
                </c:pt>
                <c:pt idx="1486" formatCode="mmm\ dd\,\ yyyy">
                  <c:v>42164</c:v>
                </c:pt>
                <c:pt idx="1487" formatCode="mmm\ dd\,\ yyyy">
                  <c:v>42165</c:v>
                </c:pt>
                <c:pt idx="1488" formatCode="mmm\ dd\,\ yyyy">
                  <c:v>42166</c:v>
                </c:pt>
                <c:pt idx="1489" formatCode="mmm\ dd\,\ yyyy">
                  <c:v>42167</c:v>
                </c:pt>
                <c:pt idx="1490" formatCode="mmm\ dd\,\ yyyy">
                  <c:v>42170</c:v>
                </c:pt>
                <c:pt idx="1491" formatCode="mmm\ dd\,\ yyyy">
                  <c:v>42171</c:v>
                </c:pt>
                <c:pt idx="1492" formatCode="mmm\ dd\,\ yyyy">
                  <c:v>42172</c:v>
                </c:pt>
                <c:pt idx="1493" formatCode="mmm\ dd\,\ yyyy">
                  <c:v>42173</c:v>
                </c:pt>
                <c:pt idx="1494" formatCode="mmm\ dd\,\ yyyy">
                  <c:v>42174</c:v>
                </c:pt>
                <c:pt idx="1495" formatCode="mmm\ dd\,\ yyyy">
                  <c:v>42177</c:v>
                </c:pt>
                <c:pt idx="1496" formatCode="mmm\ dd\,\ yyyy">
                  <c:v>42178</c:v>
                </c:pt>
                <c:pt idx="1497" formatCode="mmm\ dd\,\ yyyy">
                  <c:v>42179</c:v>
                </c:pt>
                <c:pt idx="1498" formatCode="mmm\ dd\,\ yyyy">
                  <c:v>42180</c:v>
                </c:pt>
                <c:pt idx="1499" formatCode="mmm\ dd\,\ yyyy">
                  <c:v>42181</c:v>
                </c:pt>
                <c:pt idx="1500" formatCode="mmm\ dd\,\ yyyy">
                  <c:v>42184</c:v>
                </c:pt>
                <c:pt idx="1501" formatCode="mmm\ dd\,\ yyyy">
                  <c:v>42185</c:v>
                </c:pt>
                <c:pt idx="1502" formatCode="mmm\ dd\,\ yyyy">
                  <c:v>42186</c:v>
                </c:pt>
                <c:pt idx="1503" formatCode="mmm\ dd\,\ yyyy">
                  <c:v>42187</c:v>
                </c:pt>
                <c:pt idx="1504" formatCode="mmm\ dd\,\ yyyy">
                  <c:v>42188</c:v>
                </c:pt>
                <c:pt idx="1505" formatCode="mmm\ dd\,\ yyyy">
                  <c:v>42191</c:v>
                </c:pt>
                <c:pt idx="1506" formatCode="mmm\ dd\,\ yyyy">
                  <c:v>42192</c:v>
                </c:pt>
                <c:pt idx="1507" formatCode="mmm\ dd\,\ yyyy">
                  <c:v>42193</c:v>
                </c:pt>
                <c:pt idx="1508" formatCode="mmm\ dd\,\ yyyy">
                  <c:v>42194</c:v>
                </c:pt>
                <c:pt idx="1509" formatCode="mmm\ dd\,\ yyyy">
                  <c:v>42195</c:v>
                </c:pt>
                <c:pt idx="1510" formatCode="mmm\ dd\,\ yyyy">
                  <c:v>42198</c:v>
                </c:pt>
                <c:pt idx="1511" formatCode="mmm\ dd\,\ yyyy">
                  <c:v>42199</c:v>
                </c:pt>
                <c:pt idx="1512" formatCode="mmm\ dd\,\ yyyy">
                  <c:v>42200</c:v>
                </c:pt>
                <c:pt idx="1513" formatCode="mmm\ dd\,\ yyyy">
                  <c:v>42201</c:v>
                </c:pt>
                <c:pt idx="1514" formatCode="mmm\ dd\,\ yyyy">
                  <c:v>42202</c:v>
                </c:pt>
                <c:pt idx="1515" formatCode="mmm\ dd\,\ yyyy">
                  <c:v>42205</c:v>
                </c:pt>
                <c:pt idx="1516" formatCode="mmm\ dd\,\ yyyy">
                  <c:v>42206</c:v>
                </c:pt>
                <c:pt idx="1517" formatCode="mmm\ dd\,\ yyyy">
                  <c:v>42207</c:v>
                </c:pt>
                <c:pt idx="1518" formatCode="mmm\ dd\,\ yyyy">
                  <c:v>42208</c:v>
                </c:pt>
                <c:pt idx="1519" formatCode="mmm\ dd\,\ yyyy">
                  <c:v>42209</c:v>
                </c:pt>
                <c:pt idx="1520" formatCode="mmm\ dd\,\ yyyy">
                  <c:v>42212</c:v>
                </c:pt>
                <c:pt idx="1521" formatCode="mmm\ dd\,\ yyyy">
                  <c:v>42213</c:v>
                </c:pt>
                <c:pt idx="1522" formatCode="mmm\ dd\,\ yyyy">
                  <c:v>42214</c:v>
                </c:pt>
                <c:pt idx="1523" formatCode="mmm\ dd\,\ yyyy">
                  <c:v>42215</c:v>
                </c:pt>
                <c:pt idx="1524" formatCode="mmm\ dd\,\ yyyy">
                  <c:v>42216</c:v>
                </c:pt>
                <c:pt idx="1525" formatCode="mmm\ dd\,\ yyyy">
                  <c:v>42219</c:v>
                </c:pt>
                <c:pt idx="1526" formatCode="mmm\ dd\,\ yyyy">
                  <c:v>42220</c:v>
                </c:pt>
                <c:pt idx="1527" formatCode="mmm\ dd\,\ yyyy">
                  <c:v>42221</c:v>
                </c:pt>
                <c:pt idx="1528" formatCode="mmm\ dd\,\ yyyy">
                  <c:v>42222</c:v>
                </c:pt>
                <c:pt idx="1529" formatCode="mmm\ dd\,\ yyyy">
                  <c:v>42223</c:v>
                </c:pt>
                <c:pt idx="1530" formatCode="mmm\ dd\,\ yyyy">
                  <c:v>42226</c:v>
                </c:pt>
                <c:pt idx="1531" formatCode="mmm\ dd\,\ yyyy">
                  <c:v>42227</c:v>
                </c:pt>
                <c:pt idx="1532" formatCode="mmm\ dd\,\ yyyy">
                  <c:v>42228</c:v>
                </c:pt>
                <c:pt idx="1533" formatCode="mmm\ dd\,\ yyyy">
                  <c:v>42229</c:v>
                </c:pt>
                <c:pt idx="1534" formatCode="mmm\ dd\,\ yyyy">
                  <c:v>42230</c:v>
                </c:pt>
                <c:pt idx="1535" formatCode="mmm\ dd\,\ yyyy">
                  <c:v>42233</c:v>
                </c:pt>
                <c:pt idx="1536" formatCode="mmm\ dd\,\ yyyy">
                  <c:v>42234</c:v>
                </c:pt>
                <c:pt idx="1537" formatCode="mmm\ dd\,\ yyyy">
                  <c:v>42235</c:v>
                </c:pt>
                <c:pt idx="1538" formatCode="mmm\ dd\,\ yyyy">
                  <c:v>42236</c:v>
                </c:pt>
                <c:pt idx="1539" formatCode="mmm\ dd\,\ yyyy">
                  <c:v>42237</c:v>
                </c:pt>
                <c:pt idx="1540" formatCode="mmm\ dd\,\ yyyy">
                  <c:v>42240</c:v>
                </c:pt>
                <c:pt idx="1541" formatCode="mmm\ dd\,\ yyyy">
                  <c:v>42241</c:v>
                </c:pt>
                <c:pt idx="1542" formatCode="mmm\ dd\,\ yyyy">
                  <c:v>42242</c:v>
                </c:pt>
                <c:pt idx="1543" formatCode="mmm\ dd\,\ yyyy">
                  <c:v>42243</c:v>
                </c:pt>
                <c:pt idx="1544" formatCode="mmm\ dd\,\ yyyy">
                  <c:v>42244</c:v>
                </c:pt>
                <c:pt idx="1545" formatCode="mmm\ dd\,\ yyyy">
                  <c:v>42247</c:v>
                </c:pt>
                <c:pt idx="1546" formatCode="mmm\ dd\,\ yyyy">
                  <c:v>42248</c:v>
                </c:pt>
                <c:pt idx="1547" formatCode="mmm\ dd\,\ yyyy">
                  <c:v>42249</c:v>
                </c:pt>
                <c:pt idx="1548" formatCode="mmm\ dd\,\ yyyy">
                  <c:v>42250</c:v>
                </c:pt>
                <c:pt idx="1549" formatCode="mmm\ dd\,\ yyyy">
                  <c:v>42251</c:v>
                </c:pt>
                <c:pt idx="1550" formatCode="mmm\ dd\,\ yyyy">
                  <c:v>42255</c:v>
                </c:pt>
                <c:pt idx="1551" formatCode="mmm\ dd\,\ yyyy">
                  <c:v>42256</c:v>
                </c:pt>
                <c:pt idx="1552" formatCode="mmm\ dd\,\ yyyy">
                  <c:v>42257</c:v>
                </c:pt>
                <c:pt idx="1553" formatCode="mmm\ dd\,\ yyyy">
                  <c:v>42258</c:v>
                </c:pt>
                <c:pt idx="1554" formatCode="mmm\ dd\,\ yyyy">
                  <c:v>42261</c:v>
                </c:pt>
                <c:pt idx="1555" formatCode="mmm\ dd\,\ yyyy">
                  <c:v>42262</c:v>
                </c:pt>
                <c:pt idx="1556" formatCode="mmm\ dd\,\ yyyy">
                  <c:v>42263</c:v>
                </c:pt>
                <c:pt idx="1557" formatCode="mmm\ dd\,\ yyyy">
                  <c:v>42264</c:v>
                </c:pt>
                <c:pt idx="1558" formatCode="mmm\ dd\,\ yyyy">
                  <c:v>42265</c:v>
                </c:pt>
                <c:pt idx="1559" formatCode="mmm\ dd\,\ yyyy">
                  <c:v>42268</c:v>
                </c:pt>
                <c:pt idx="1560" formatCode="mmm\ dd\,\ yyyy">
                  <c:v>42269</c:v>
                </c:pt>
                <c:pt idx="1561" formatCode="mmm\ dd\,\ yyyy">
                  <c:v>42270</c:v>
                </c:pt>
                <c:pt idx="1562" formatCode="mmm\ dd\,\ yyyy">
                  <c:v>42271</c:v>
                </c:pt>
                <c:pt idx="1563" formatCode="mmm\ dd\,\ yyyy">
                  <c:v>42272</c:v>
                </c:pt>
                <c:pt idx="1564" formatCode="mmm\ dd\,\ yyyy">
                  <c:v>42275</c:v>
                </c:pt>
                <c:pt idx="1565" formatCode="mmm\ dd\,\ yyyy">
                  <c:v>42276</c:v>
                </c:pt>
                <c:pt idx="1566" formatCode="mmm\ dd\,\ yyyy">
                  <c:v>42277</c:v>
                </c:pt>
                <c:pt idx="1567" formatCode="mmm\ dd\,\ yyyy">
                  <c:v>42278</c:v>
                </c:pt>
                <c:pt idx="1568" formatCode="mmm\ dd\,\ yyyy">
                  <c:v>42279</c:v>
                </c:pt>
                <c:pt idx="1569" formatCode="mmm\ dd\,\ yyyy">
                  <c:v>42282</c:v>
                </c:pt>
                <c:pt idx="1570" formatCode="mmm\ dd\,\ yyyy">
                  <c:v>42283</c:v>
                </c:pt>
                <c:pt idx="1571" formatCode="mmm\ dd\,\ yyyy">
                  <c:v>42284</c:v>
                </c:pt>
                <c:pt idx="1572" formatCode="mmm\ dd\,\ yyyy">
                  <c:v>42285</c:v>
                </c:pt>
                <c:pt idx="1573" formatCode="mmm\ dd\,\ yyyy">
                  <c:v>42286</c:v>
                </c:pt>
                <c:pt idx="1574" formatCode="mmm\ dd\,\ yyyy">
                  <c:v>42289</c:v>
                </c:pt>
                <c:pt idx="1575" formatCode="mmm\ dd\,\ yyyy">
                  <c:v>42290</c:v>
                </c:pt>
                <c:pt idx="1576" formatCode="mmm\ dd\,\ yyyy">
                  <c:v>42291</c:v>
                </c:pt>
                <c:pt idx="1577" formatCode="mmm\ dd\,\ yyyy">
                  <c:v>42292</c:v>
                </c:pt>
                <c:pt idx="1578" formatCode="mmm\ dd\,\ yyyy">
                  <c:v>42293</c:v>
                </c:pt>
                <c:pt idx="1579" formatCode="mmm\ dd\,\ yyyy">
                  <c:v>42296</c:v>
                </c:pt>
                <c:pt idx="1580" formatCode="mmm\ dd\,\ yyyy">
                  <c:v>42297</c:v>
                </c:pt>
                <c:pt idx="1581" formatCode="mmm\ dd\,\ yyyy">
                  <c:v>42298</c:v>
                </c:pt>
                <c:pt idx="1582" formatCode="mmm\ dd\,\ yyyy">
                  <c:v>42299</c:v>
                </c:pt>
                <c:pt idx="1583" formatCode="mmm\ dd\,\ yyyy">
                  <c:v>42300</c:v>
                </c:pt>
                <c:pt idx="1584" formatCode="mmm\ dd\,\ yyyy">
                  <c:v>42303</c:v>
                </c:pt>
                <c:pt idx="1585" formatCode="mmm\ dd\,\ yyyy">
                  <c:v>42304</c:v>
                </c:pt>
                <c:pt idx="1586" formatCode="mmm\ dd\,\ yyyy">
                  <c:v>42305</c:v>
                </c:pt>
                <c:pt idx="1587" formatCode="mmm\ dd\,\ yyyy">
                  <c:v>42306</c:v>
                </c:pt>
                <c:pt idx="1588" formatCode="mmm\ dd\,\ yyyy">
                  <c:v>42307</c:v>
                </c:pt>
                <c:pt idx="1589" formatCode="mmm\ dd\,\ yyyy">
                  <c:v>42310</c:v>
                </c:pt>
                <c:pt idx="1590" formatCode="mmm\ dd\,\ yyyy">
                  <c:v>42311</c:v>
                </c:pt>
                <c:pt idx="1591" formatCode="mmm\ dd\,\ yyyy">
                  <c:v>42312</c:v>
                </c:pt>
                <c:pt idx="1592" formatCode="mmm\ dd\,\ yyyy">
                  <c:v>42313</c:v>
                </c:pt>
                <c:pt idx="1593" formatCode="mmm\ dd\,\ yyyy">
                  <c:v>42314</c:v>
                </c:pt>
                <c:pt idx="1594" formatCode="mmm\ dd\,\ yyyy">
                  <c:v>42317</c:v>
                </c:pt>
                <c:pt idx="1595" formatCode="mmm\ dd\,\ yyyy">
                  <c:v>42318</c:v>
                </c:pt>
                <c:pt idx="1596" formatCode="mmm\ dd\,\ yyyy">
                  <c:v>42319</c:v>
                </c:pt>
                <c:pt idx="1597" formatCode="mmm\ dd\,\ yyyy">
                  <c:v>42320</c:v>
                </c:pt>
                <c:pt idx="1598" formatCode="mmm\ dd\,\ yyyy">
                  <c:v>42321</c:v>
                </c:pt>
                <c:pt idx="1599" formatCode="mmm\ dd\,\ yyyy">
                  <c:v>42324</c:v>
                </c:pt>
                <c:pt idx="1600" formatCode="mmm\ dd\,\ yyyy">
                  <c:v>42325</c:v>
                </c:pt>
                <c:pt idx="1601" formatCode="mmm\ dd\,\ yyyy">
                  <c:v>42326</c:v>
                </c:pt>
                <c:pt idx="1602" formatCode="mmm\ dd\,\ yyyy">
                  <c:v>42327</c:v>
                </c:pt>
                <c:pt idx="1603" formatCode="mmm\ dd\,\ yyyy">
                  <c:v>42328</c:v>
                </c:pt>
                <c:pt idx="1604" formatCode="mmm\ dd\,\ yyyy">
                  <c:v>42331</c:v>
                </c:pt>
                <c:pt idx="1605" formatCode="mmm\ dd\,\ yyyy">
                  <c:v>42332</c:v>
                </c:pt>
                <c:pt idx="1606" formatCode="mmm\ dd\,\ yyyy">
                  <c:v>42333</c:v>
                </c:pt>
                <c:pt idx="1607" formatCode="mmm\ dd\,\ yyyy">
                  <c:v>42335</c:v>
                </c:pt>
                <c:pt idx="1608" formatCode="mmm\ dd\,\ yyyy">
                  <c:v>42338</c:v>
                </c:pt>
                <c:pt idx="1609" formatCode="mmm\ dd\,\ yyyy">
                  <c:v>42339</c:v>
                </c:pt>
                <c:pt idx="1610" formatCode="mmm\ dd\,\ yyyy">
                  <c:v>42340</c:v>
                </c:pt>
                <c:pt idx="1611" formatCode="mmm\ dd\,\ yyyy">
                  <c:v>42341</c:v>
                </c:pt>
                <c:pt idx="1612" formatCode="mmm\ dd\,\ yyyy">
                  <c:v>42342</c:v>
                </c:pt>
                <c:pt idx="1613" formatCode="mmm\ dd\,\ yyyy">
                  <c:v>42345</c:v>
                </c:pt>
                <c:pt idx="1614" formatCode="mmm\ dd\,\ yyyy">
                  <c:v>42346</c:v>
                </c:pt>
                <c:pt idx="1615" formatCode="mmm\ dd\,\ yyyy">
                  <c:v>42347</c:v>
                </c:pt>
                <c:pt idx="1616" formatCode="mmm\ dd\,\ yyyy">
                  <c:v>42348</c:v>
                </c:pt>
                <c:pt idx="1617" formatCode="mmm\ dd\,\ yyyy">
                  <c:v>42349</c:v>
                </c:pt>
                <c:pt idx="1618" formatCode="mmm\ dd\,\ yyyy">
                  <c:v>42352</c:v>
                </c:pt>
                <c:pt idx="1619" formatCode="mmm\ dd\,\ yyyy">
                  <c:v>42353</c:v>
                </c:pt>
                <c:pt idx="1620" formatCode="mmm\ dd\,\ yyyy">
                  <c:v>42354</c:v>
                </c:pt>
                <c:pt idx="1621" formatCode="mmm\ dd\,\ yyyy">
                  <c:v>42355</c:v>
                </c:pt>
                <c:pt idx="1622" formatCode="mmm\ dd\,\ yyyy">
                  <c:v>42356</c:v>
                </c:pt>
                <c:pt idx="1623" formatCode="mmm\ dd\,\ yyyy">
                  <c:v>42359</c:v>
                </c:pt>
                <c:pt idx="1624" formatCode="mmm\ dd\,\ yyyy">
                  <c:v>42360</c:v>
                </c:pt>
                <c:pt idx="1625" formatCode="mmm\ dd\,\ yyyy">
                  <c:v>42361</c:v>
                </c:pt>
                <c:pt idx="1626" formatCode="mmm\ dd\,\ yyyy">
                  <c:v>42362</c:v>
                </c:pt>
                <c:pt idx="1627" formatCode="mmm\ dd\,\ yyyy">
                  <c:v>42366</c:v>
                </c:pt>
                <c:pt idx="1628" formatCode="mmm\ dd\,\ yyyy">
                  <c:v>42367</c:v>
                </c:pt>
                <c:pt idx="1629" formatCode="mmm\ dd\,\ yyyy">
                  <c:v>42368</c:v>
                </c:pt>
                <c:pt idx="1630" formatCode="mmm\ dd\,\ yyyy">
                  <c:v>42369</c:v>
                </c:pt>
                <c:pt idx="1631" formatCode="mmm\ dd\,\ yyyy">
                  <c:v>42373</c:v>
                </c:pt>
                <c:pt idx="1632" formatCode="mmm\ dd\,\ yyyy">
                  <c:v>42374</c:v>
                </c:pt>
                <c:pt idx="1633" formatCode="mmm\ dd\,\ yyyy">
                  <c:v>42375</c:v>
                </c:pt>
                <c:pt idx="1634" formatCode="mmm\ dd\,\ yyyy">
                  <c:v>42376</c:v>
                </c:pt>
                <c:pt idx="1635" formatCode="mmm\ dd\,\ yyyy">
                  <c:v>42377</c:v>
                </c:pt>
                <c:pt idx="1636" formatCode="mmm\ dd\,\ yyyy">
                  <c:v>42380</c:v>
                </c:pt>
                <c:pt idx="1637" formatCode="mmm\ dd\,\ yyyy">
                  <c:v>42381</c:v>
                </c:pt>
                <c:pt idx="1638" formatCode="mmm\ dd\,\ yyyy">
                  <c:v>42382</c:v>
                </c:pt>
                <c:pt idx="1639" formatCode="mmm\ dd\,\ yyyy">
                  <c:v>42383</c:v>
                </c:pt>
                <c:pt idx="1640" formatCode="mmm\ dd\,\ yyyy">
                  <c:v>42384</c:v>
                </c:pt>
                <c:pt idx="1641" formatCode="mmm\ dd\,\ yyyy">
                  <c:v>42388</c:v>
                </c:pt>
                <c:pt idx="1642" formatCode="mmm\ dd\,\ yyyy">
                  <c:v>42385</c:v>
                </c:pt>
                <c:pt idx="1643" formatCode="mmm\ dd\,\ yyyy">
                  <c:v>42389</c:v>
                </c:pt>
                <c:pt idx="1644" formatCode="mmm\ dd\,\ yyyy">
                  <c:v>42390</c:v>
                </c:pt>
                <c:pt idx="1645" formatCode="mmm\ dd\,\ yyyy">
                  <c:v>42391</c:v>
                </c:pt>
                <c:pt idx="1646" formatCode="mmm\ dd\,\ yyyy">
                  <c:v>42394</c:v>
                </c:pt>
                <c:pt idx="1647" formatCode="mmm\ dd\,\ yyyy">
                  <c:v>42395</c:v>
                </c:pt>
                <c:pt idx="1648" formatCode="mmm\ dd\,\ yyyy">
                  <c:v>42396</c:v>
                </c:pt>
                <c:pt idx="1649" formatCode="mmm\ dd\,\ yyyy">
                  <c:v>42397</c:v>
                </c:pt>
                <c:pt idx="1650" formatCode="mmm\ dd\,\ yyyy">
                  <c:v>42398</c:v>
                </c:pt>
                <c:pt idx="1651" formatCode="mmm\ dd\,\ yyyy">
                  <c:v>42401</c:v>
                </c:pt>
                <c:pt idx="1652" formatCode="mmm\ dd\,\ yyyy">
                  <c:v>42402</c:v>
                </c:pt>
                <c:pt idx="1653" formatCode="mmm\ dd\,\ yyyy">
                  <c:v>42403</c:v>
                </c:pt>
                <c:pt idx="1654" formatCode="mmm\ dd\,\ yyyy">
                  <c:v>42404</c:v>
                </c:pt>
                <c:pt idx="1655" formatCode="mmm\ dd\,\ yyyy">
                  <c:v>42405</c:v>
                </c:pt>
                <c:pt idx="1656" formatCode="mmm\ dd\,\ yyyy">
                  <c:v>42408</c:v>
                </c:pt>
                <c:pt idx="1657" formatCode="mmm\ dd\,\ yyyy">
                  <c:v>42409</c:v>
                </c:pt>
                <c:pt idx="1658" formatCode="mmm\ dd\,\ yyyy">
                  <c:v>42410</c:v>
                </c:pt>
                <c:pt idx="1659" formatCode="mmm\ dd\,\ yyyy">
                  <c:v>42411</c:v>
                </c:pt>
                <c:pt idx="1660" formatCode="mmm\ dd\,\ yyyy">
                  <c:v>42412</c:v>
                </c:pt>
                <c:pt idx="1661" formatCode="mmm\ dd\,\ yyyy">
                  <c:v>42416</c:v>
                </c:pt>
                <c:pt idx="1662" formatCode="mmm\ dd\,\ yyyy">
                  <c:v>42417</c:v>
                </c:pt>
                <c:pt idx="1663" formatCode="mmm\ dd\,\ yyyy">
                  <c:v>42418</c:v>
                </c:pt>
                <c:pt idx="1664" formatCode="mmm\ dd\,\ yyyy">
                  <c:v>42419</c:v>
                </c:pt>
                <c:pt idx="1665" formatCode="mmm\ dd\,\ yyyy">
                  <c:v>42422</c:v>
                </c:pt>
                <c:pt idx="1666" formatCode="mmm\ dd\,\ yyyy">
                  <c:v>42423</c:v>
                </c:pt>
                <c:pt idx="1667" formatCode="mmm\ dd\,\ yyyy">
                  <c:v>42424</c:v>
                </c:pt>
                <c:pt idx="1668" formatCode="mmm\ dd\,\ yyyy">
                  <c:v>42425</c:v>
                </c:pt>
                <c:pt idx="1669" formatCode="mmm\ dd\,\ yyyy">
                  <c:v>42426</c:v>
                </c:pt>
                <c:pt idx="1670" formatCode="mmm\ dd\,\ yyyy">
                  <c:v>42429</c:v>
                </c:pt>
                <c:pt idx="1671" formatCode="mmm\ dd\,\ yyyy">
                  <c:v>42430</c:v>
                </c:pt>
                <c:pt idx="1672" formatCode="mmm\ dd\,\ yyyy">
                  <c:v>42431</c:v>
                </c:pt>
                <c:pt idx="1673" formatCode="mmm\ dd\,\ yyyy">
                  <c:v>42432</c:v>
                </c:pt>
                <c:pt idx="1674" formatCode="mmm\ dd\,\ yyyy">
                  <c:v>42433</c:v>
                </c:pt>
                <c:pt idx="1675" formatCode="mmm\ dd\,\ yyyy">
                  <c:v>42437</c:v>
                </c:pt>
                <c:pt idx="1676" formatCode="mmm\ dd\,\ yyyy">
                  <c:v>42438</c:v>
                </c:pt>
                <c:pt idx="1677" formatCode="mmm\ dd\,\ yyyy">
                  <c:v>42439</c:v>
                </c:pt>
                <c:pt idx="1678" formatCode="mmm\ dd\,\ yyyy">
                  <c:v>42440</c:v>
                </c:pt>
                <c:pt idx="1679" formatCode="mmm\ dd\,\ yyyy">
                  <c:v>42443</c:v>
                </c:pt>
                <c:pt idx="1680" formatCode="mmm\ dd\,\ yyyy">
                  <c:v>42444</c:v>
                </c:pt>
                <c:pt idx="1681" formatCode="mmm\ dd\,\ yyyy">
                  <c:v>42445</c:v>
                </c:pt>
                <c:pt idx="1682" formatCode="mmm\ dd\,\ yyyy">
                  <c:v>42446</c:v>
                </c:pt>
                <c:pt idx="1683" formatCode="mmm\ dd\,\ yyyy">
                  <c:v>42447</c:v>
                </c:pt>
                <c:pt idx="1684" formatCode="mmm\ dd\,\ yyyy">
                  <c:v>42450</c:v>
                </c:pt>
                <c:pt idx="1685" formatCode="mmm\ dd\,\ yyyy">
                  <c:v>42451</c:v>
                </c:pt>
                <c:pt idx="1686" formatCode="mmm\ dd\,\ yyyy">
                  <c:v>42452</c:v>
                </c:pt>
                <c:pt idx="1687" formatCode="mmm\ dd\,\ yyyy">
                  <c:v>42453</c:v>
                </c:pt>
                <c:pt idx="1688" formatCode="mmm\ dd\,\ yyyy">
                  <c:v>42457</c:v>
                </c:pt>
                <c:pt idx="1689" formatCode="mmm\ dd\,\ yyyy">
                  <c:v>42458</c:v>
                </c:pt>
                <c:pt idx="1690" formatCode="mmm\ dd\,\ yyyy">
                  <c:v>42459</c:v>
                </c:pt>
                <c:pt idx="1691" formatCode="mmm\ dd\,\ yyyy">
                  <c:v>42460</c:v>
                </c:pt>
                <c:pt idx="1692" formatCode="mmm\ dd\,\ yyyy">
                  <c:v>42461</c:v>
                </c:pt>
                <c:pt idx="1693" formatCode="mmm\ dd\,\ yyyy">
                  <c:v>42464</c:v>
                </c:pt>
                <c:pt idx="1694" formatCode="mmm\ dd\,\ yyyy">
                  <c:v>42465</c:v>
                </c:pt>
                <c:pt idx="1695" formatCode="mmm\ dd\,\ yyyy">
                  <c:v>42466</c:v>
                </c:pt>
                <c:pt idx="1696" formatCode="mmm\ dd\,\ yyyy">
                  <c:v>42467</c:v>
                </c:pt>
                <c:pt idx="1697" formatCode="mmm\ dd\,\ yyyy">
                  <c:v>42468</c:v>
                </c:pt>
                <c:pt idx="1698" formatCode="mmm\ dd\,\ yyyy">
                  <c:v>42471</c:v>
                </c:pt>
                <c:pt idx="1699" formatCode="mmm\ dd\,\ yyyy">
                  <c:v>42472</c:v>
                </c:pt>
                <c:pt idx="1700" formatCode="mmm\ dd\,\ yyyy">
                  <c:v>42473</c:v>
                </c:pt>
                <c:pt idx="1701" formatCode="mmm\ dd\,\ yyyy">
                  <c:v>42474</c:v>
                </c:pt>
                <c:pt idx="1702" formatCode="mmm\ dd\,\ yyyy">
                  <c:v>42475</c:v>
                </c:pt>
                <c:pt idx="1703" formatCode="mmm\ dd\,\ yyyy">
                  <c:v>42478</c:v>
                </c:pt>
                <c:pt idx="1704" formatCode="mmm\ dd\,\ yyyy">
                  <c:v>42479</c:v>
                </c:pt>
                <c:pt idx="1705" formatCode="mmm\ dd\,\ yyyy">
                  <c:v>42480</c:v>
                </c:pt>
                <c:pt idx="1706" formatCode="mmm\ dd\,\ yyyy">
                  <c:v>42481</c:v>
                </c:pt>
                <c:pt idx="1707" formatCode="mmm\ dd\,\ yyyy">
                  <c:v>42482</c:v>
                </c:pt>
                <c:pt idx="1708" formatCode="mmm\ dd\,\ yyyy">
                  <c:v>42485</c:v>
                </c:pt>
                <c:pt idx="1709" formatCode="mmm\ dd\,\ yyyy">
                  <c:v>42486</c:v>
                </c:pt>
                <c:pt idx="1710" formatCode="mmm\ dd\,\ yyyy">
                  <c:v>42487</c:v>
                </c:pt>
                <c:pt idx="1711" formatCode="mmm\ dd\,\ yyyy">
                  <c:v>42488</c:v>
                </c:pt>
                <c:pt idx="1712" formatCode="mmm\ dd\,\ yyyy">
                  <c:v>42489</c:v>
                </c:pt>
                <c:pt idx="1713" formatCode="mmm\ dd\,\ yyyy">
                  <c:v>42492</c:v>
                </c:pt>
                <c:pt idx="1714" formatCode="mmm\ dd\,\ yyyy">
                  <c:v>42493</c:v>
                </c:pt>
                <c:pt idx="1715" formatCode="mmm\ dd\,\ yyyy">
                  <c:v>42494</c:v>
                </c:pt>
                <c:pt idx="1716" formatCode="mmm\ dd\,\ yyyy">
                  <c:v>42495</c:v>
                </c:pt>
                <c:pt idx="1717" formatCode="mmm\ dd\,\ yyyy">
                  <c:v>42496</c:v>
                </c:pt>
                <c:pt idx="1718" formatCode="mmm\ dd\,\ yyyy">
                  <c:v>42499</c:v>
                </c:pt>
                <c:pt idx="1719" formatCode="mmm\ dd\,\ yyyy">
                  <c:v>42500</c:v>
                </c:pt>
                <c:pt idx="1720" formatCode="mmm\ dd\,\ yyyy">
                  <c:v>42501</c:v>
                </c:pt>
                <c:pt idx="1721" formatCode="mmm\ dd\,\ yyyy">
                  <c:v>42502</c:v>
                </c:pt>
                <c:pt idx="1722" formatCode="mmm\ dd\,\ yyyy">
                  <c:v>42503</c:v>
                </c:pt>
                <c:pt idx="1723" formatCode="mmm\ dd\,\ yyyy">
                  <c:v>42506</c:v>
                </c:pt>
                <c:pt idx="1724" formatCode="mmm\ dd\,\ yyyy">
                  <c:v>42507</c:v>
                </c:pt>
                <c:pt idx="1725" formatCode="mmm\ dd\,\ yyyy">
                  <c:v>42508</c:v>
                </c:pt>
                <c:pt idx="1726" formatCode="mmm\ dd\,\ yyyy">
                  <c:v>42509</c:v>
                </c:pt>
                <c:pt idx="1727" formatCode="mmm\ dd\,\ yyyy">
                  <c:v>42510</c:v>
                </c:pt>
                <c:pt idx="1728" formatCode="mmm\ dd\,\ yyyy">
                  <c:v>42513</c:v>
                </c:pt>
                <c:pt idx="1729" formatCode="mmm\ dd\,\ yyyy">
                  <c:v>42514</c:v>
                </c:pt>
                <c:pt idx="1730" formatCode="mmm\ dd\,\ yyyy">
                  <c:v>42515</c:v>
                </c:pt>
                <c:pt idx="1731" formatCode="mmm\ dd\,\ yyyy">
                  <c:v>42516</c:v>
                </c:pt>
                <c:pt idx="1732" formatCode="mmm\ dd\,\ yyyy">
                  <c:v>42517</c:v>
                </c:pt>
                <c:pt idx="1733" formatCode="mmm\ dd\,\ yyyy">
                  <c:v>42521</c:v>
                </c:pt>
                <c:pt idx="1734" formatCode="mmm\ dd\,\ yyyy">
                  <c:v>42522</c:v>
                </c:pt>
                <c:pt idx="1735" formatCode="mmm\ dd\,\ yyyy">
                  <c:v>42523</c:v>
                </c:pt>
                <c:pt idx="1736" formatCode="mmm\ dd\,\ yyyy">
                  <c:v>42524</c:v>
                </c:pt>
                <c:pt idx="1737" formatCode="mmm\ dd\,\ yyyy">
                  <c:v>42527</c:v>
                </c:pt>
                <c:pt idx="1738" formatCode="mmm\ dd\,\ yyyy">
                  <c:v>42528</c:v>
                </c:pt>
                <c:pt idx="1739" formatCode="mmm\ dd\,\ yyyy">
                  <c:v>42529</c:v>
                </c:pt>
                <c:pt idx="1740" formatCode="mmm\ dd\,\ yyyy">
                  <c:v>42530</c:v>
                </c:pt>
                <c:pt idx="1741" formatCode="mmm\ dd\,\ yyyy">
                  <c:v>42531</c:v>
                </c:pt>
                <c:pt idx="1742" formatCode="mmm\ dd\,\ yyyy">
                  <c:v>42534</c:v>
                </c:pt>
                <c:pt idx="1743" formatCode="mmm\ dd\,\ yyyy">
                  <c:v>42535</c:v>
                </c:pt>
                <c:pt idx="1744" formatCode="mmm\ dd\,\ yyyy">
                  <c:v>42536</c:v>
                </c:pt>
                <c:pt idx="1745" formatCode="mmm\ dd\,\ yyyy">
                  <c:v>42537</c:v>
                </c:pt>
                <c:pt idx="1746" formatCode="mmm\ dd\,\ yyyy">
                  <c:v>42538</c:v>
                </c:pt>
                <c:pt idx="1747" formatCode="mmm\ dd\,\ yyyy">
                  <c:v>42541</c:v>
                </c:pt>
                <c:pt idx="1748" formatCode="mmm\ dd\,\ yyyy">
                  <c:v>42539</c:v>
                </c:pt>
                <c:pt idx="1749" formatCode="mmm\ dd\,\ yyyy">
                  <c:v>42540</c:v>
                </c:pt>
                <c:pt idx="1750" formatCode="mmm\ dd\,\ yyyy">
                  <c:v>42543</c:v>
                </c:pt>
                <c:pt idx="1751" formatCode="mmm\ dd\,\ yyyy">
                  <c:v>42544</c:v>
                </c:pt>
                <c:pt idx="1752" formatCode="mmm\ dd\,\ yyyy">
                  <c:v>42548</c:v>
                </c:pt>
                <c:pt idx="1753" formatCode="mmm\ dd\,\ yyyy">
                  <c:v>42549</c:v>
                </c:pt>
                <c:pt idx="1754" formatCode="mmm\ dd\,\ yyyy">
                  <c:v>42550</c:v>
                </c:pt>
                <c:pt idx="1755" formatCode="mmm\ dd\,\ yyyy">
                  <c:v>42551</c:v>
                </c:pt>
                <c:pt idx="1756" formatCode="mmm\ dd\,\ yyyy">
                  <c:v>42552</c:v>
                </c:pt>
                <c:pt idx="1757" formatCode="mmm\ dd\,\ yyyy">
                  <c:v>42556</c:v>
                </c:pt>
                <c:pt idx="1758" formatCode="mmm\ dd\,\ yyyy">
                  <c:v>42557</c:v>
                </c:pt>
                <c:pt idx="1759" formatCode="mmm\ dd\,\ yyyy">
                  <c:v>42558</c:v>
                </c:pt>
                <c:pt idx="1760" formatCode="mmm\ dd\,\ yyyy">
                  <c:v>42559</c:v>
                </c:pt>
                <c:pt idx="1761" formatCode="mmm\ dd\,\ yyyy">
                  <c:v>42562</c:v>
                </c:pt>
                <c:pt idx="1762" formatCode="mmm\ dd\,\ yyyy">
                  <c:v>42563</c:v>
                </c:pt>
                <c:pt idx="1763" formatCode="mmm\ dd\,\ yyyy">
                  <c:v>42564</c:v>
                </c:pt>
                <c:pt idx="1764" formatCode="mmm\ dd\,\ yyyy">
                  <c:v>42565</c:v>
                </c:pt>
                <c:pt idx="1765" formatCode="mmm\ dd\,\ yyyy">
                  <c:v>42566</c:v>
                </c:pt>
                <c:pt idx="1766" formatCode="mmm\ dd\,\ yyyy">
                  <c:v>42569</c:v>
                </c:pt>
                <c:pt idx="1767" formatCode="mmm\ dd\,\ yyyy">
                  <c:v>42570</c:v>
                </c:pt>
                <c:pt idx="1768" formatCode="mmm\ dd\,\ yyyy">
                  <c:v>42571</c:v>
                </c:pt>
                <c:pt idx="1769" formatCode="mmm\ dd\,\ yyyy">
                  <c:v>42572</c:v>
                </c:pt>
                <c:pt idx="1770" formatCode="mmm\ dd\,\ yyyy">
                  <c:v>42573</c:v>
                </c:pt>
                <c:pt idx="1771" formatCode="mmm\ dd\,\ yyyy">
                  <c:v>42576</c:v>
                </c:pt>
                <c:pt idx="1772" formatCode="mmm\ dd\,\ yyyy">
                  <c:v>42577</c:v>
                </c:pt>
                <c:pt idx="1773" formatCode="mmm\ dd\,\ yyyy">
                  <c:v>42578</c:v>
                </c:pt>
                <c:pt idx="1774" formatCode="mmm\ dd\,\ yyyy">
                  <c:v>42579</c:v>
                </c:pt>
                <c:pt idx="1775" formatCode="mmm\ dd\,\ yyyy">
                  <c:v>42580</c:v>
                </c:pt>
                <c:pt idx="1776" formatCode="mmm\ dd\,\ yyyy">
                  <c:v>42583</c:v>
                </c:pt>
                <c:pt idx="1777" formatCode="mmm\ dd\,\ yyyy">
                  <c:v>42584</c:v>
                </c:pt>
                <c:pt idx="1778" formatCode="mmm\ dd\,\ yyyy">
                  <c:v>42585</c:v>
                </c:pt>
                <c:pt idx="1779" formatCode="mmm\ dd\,\ yyyy">
                  <c:v>42586</c:v>
                </c:pt>
                <c:pt idx="1780" formatCode="mmm\ dd\,\ yyyy">
                  <c:v>42587</c:v>
                </c:pt>
                <c:pt idx="1781" formatCode="mmm\ dd\,\ yyyy">
                  <c:v>42590</c:v>
                </c:pt>
                <c:pt idx="1782" formatCode="mmm\ dd\,\ yyyy">
                  <c:v>42591</c:v>
                </c:pt>
                <c:pt idx="1783" formatCode="mmm\ dd\,\ yyyy">
                  <c:v>42592</c:v>
                </c:pt>
                <c:pt idx="1784" formatCode="mmm\ dd\,\ yyyy">
                  <c:v>42593</c:v>
                </c:pt>
                <c:pt idx="1785" formatCode="mmm\ dd\,\ yyyy">
                  <c:v>42594</c:v>
                </c:pt>
                <c:pt idx="1786" formatCode="mmm\ dd\,\ yyyy">
                  <c:v>42597</c:v>
                </c:pt>
                <c:pt idx="1787" formatCode="mmm\ dd\,\ yyyy">
                  <c:v>42598</c:v>
                </c:pt>
                <c:pt idx="1788" formatCode="mmm\ dd\,\ yyyy">
                  <c:v>42599</c:v>
                </c:pt>
                <c:pt idx="1789" formatCode="mmm\ dd\,\ yyyy">
                  <c:v>42600</c:v>
                </c:pt>
                <c:pt idx="1790" formatCode="mmm\ dd\,\ yyyy">
                  <c:v>42601</c:v>
                </c:pt>
                <c:pt idx="1791" formatCode="mmm\ dd\,\ yyyy">
                  <c:v>42604</c:v>
                </c:pt>
                <c:pt idx="1792" formatCode="mmm\ dd\,\ yyyy">
                  <c:v>42605</c:v>
                </c:pt>
                <c:pt idx="1793" formatCode="mmm\ dd\,\ yyyy">
                  <c:v>42606</c:v>
                </c:pt>
                <c:pt idx="1794" formatCode="mmm\ dd\,\ yyyy">
                  <c:v>42607</c:v>
                </c:pt>
                <c:pt idx="1795" formatCode="mmm\ dd\,\ yyyy">
                  <c:v>42608</c:v>
                </c:pt>
                <c:pt idx="1796" formatCode="mmm\ dd\,\ yyyy">
                  <c:v>42611</c:v>
                </c:pt>
                <c:pt idx="1797" formatCode="mmm\ dd\,\ yyyy">
                  <c:v>42612</c:v>
                </c:pt>
                <c:pt idx="1798" formatCode="mmm\ dd\,\ yyyy">
                  <c:v>42613</c:v>
                </c:pt>
                <c:pt idx="1799" formatCode="mmm\ dd\,\ yyyy">
                  <c:v>42614</c:v>
                </c:pt>
                <c:pt idx="1800" formatCode="mmm\ dd\,\ yyyy">
                  <c:v>42615</c:v>
                </c:pt>
                <c:pt idx="1801" formatCode="mmm\ dd\,\ yyyy">
                  <c:v>42618</c:v>
                </c:pt>
                <c:pt idx="1802" formatCode="mmm\ dd\,\ yyyy">
                  <c:v>42619</c:v>
                </c:pt>
                <c:pt idx="1803" formatCode="mmm\ dd\,\ yyyy">
                  <c:v>42620</c:v>
                </c:pt>
                <c:pt idx="1804" formatCode="mmm\ dd\,\ yyyy">
                  <c:v>42621</c:v>
                </c:pt>
                <c:pt idx="1805" formatCode="mmm\ dd\,\ yyyy">
                  <c:v>42622</c:v>
                </c:pt>
                <c:pt idx="1806" formatCode="mmm\ dd\,\ yyyy">
                  <c:v>42625</c:v>
                </c:pt>
                <c:pt idx="1807" formatCode="mmm\ dd\,\ yyyy">
                  <c:v>42626</c:v>
                </c:pt>
                <c:pt idx="1808" formatCode="mmm\ dd\,\ yyyy">
                  <c:v>42627</c:v>
                </c:pt>
                <c:pt idx="1809" formatCode="mmm\ dd\,\ yyyy">
                  <c:v>42628</c:v>
                </c:pt>
                <c:pt idx="1810" formatCode="mmm\ dd\,\ yyyy">
                  <c:v>42629</c:v>
                </c:pt>
                <c:pt idx="1811" formatCode="mmm\ dd\,\ yyyy">
                  <c:v>42632</c:v>
                </c:pt>
                <c:pt idx="1812" formatCode="mmm\ dd\,\ yyyy">
                  <c:v>42633</c:v>
                </c:pt>
                <c:pt idx="1813" formatCode="mmm\ dd\,\ yyyy">
                  <c:v>42634</c:v>
                </c:pt>
                <c:pt idx="1814" formatCode="mmm\ dd\,\ yyyy">
                  <c:v>42635</c:v>
                </c:pt>
                <c:pt idx="1815" formatCode="mmm\ dd\,\ yyyy">
                  <c:v>42636</c:v>
                </c:pt>
                <c:pt idx="1816" formatCode="mmm\ dd\,\ yyyy">
                  <c:v>42639</c:v>
                </c:pt>
                <c:pt idx="1817" formatCode="mmm\ dd\,\ yyyy">
                  <c:v>42640</c:v>
                </c:pt>
                <c:pt idx="1818" formatCode="mmm\ dd\,\ yyyy">
                  <c:v>42641</c:v>
                </c:pt>
                <c:pt idx="1819" formatCode="mmm\ dd\,\ yyyy">
                  <c:v>42642</c:v>
                </c:pt>
                <c:pt idx="1820" formatCode="mmm\ dd\,\ yyyy">
                  <c:v>42643</c:v>
                </c:pt>
                <c:pt idx="1821" formatCode="mmm\ dd\,\ yyyy">
                  <c:v>42646</c:v>
                </c:pt>
                <c:pt idx="1822" formatCode="mmm\ dd\,\ yyyy">
                  <c:v>42647</c:v>
                </c:pt>
                <c:pt idx="1823" formatCode="mmm\ dd\,\ yyyy">
                  <c:v>42648</c:v>
                </c:pt>
                <c:pt idx="1824" formatCode="mmm\ dd\,\ yyyy">
                  <c:v>42649</c:v>
                </c:pt>
                <c:pt idx="1825" formatCode="mmm\ dd\,\ yyyy">
                  <c:v>42650</c:v>
                </c:pt>
                <c:pt idx="1826" formatCode="mmm\ dd\,\ yyyy">
                  <c:v>42653</c:v>
                </c:pt>
                <c:pt idx="1827" formatCode="mmm\ dd\,\ yyyy">
                  <c:v>42654</c:v>
                </c:pt>
                <c:pt idx="1828" formatCode="mmm\ dd\,\ yyyy">
                  <c:v>42655</c:v>
                </c:pt>
                <c:pt idx="1829" formatCode="mmm\ dd\,\ yyyy">
                  <c:v>42656</c:v>
                </c:pt>
                <c:pt idx="1830" formatCode="mmm\ dd\,\ yyyy">
                  <c:v>42657</c:v>
                </c:pt>
                <c:pt idx="1831" formatCode="mmm\ dd\,\ yyyy">
                  <c:v>42660</c:v>
                </c:pt>
                <c:pt idx="1832" formatCode="mmm\ dd\,\ yyyy">
                  <c:v>42662</c:v>
                </c:pt>
                <c:pt idx="1833" formatCode="mmm\ dd\,\ yyyy">
                  <c:v>42663</c:v>
                </c:pt>
                <c:pt idx="1834" formatCode="mmm\ dd\,\ yyyy">
                  <c:v>42664</c:v>
                </c:pt>
                <c:pt idx="1835" formatCode="mmm\ dd\,\ yyyy">
                  <c:v>42665</c:v>
                </c:pt>
                <c:pt idx="1836" formatCode="mmm\ dd\,\ yyyy">
                  <c:v>42666</c:v>
                </c:pt>
                <c:pt idx="1837" formatCode="mmm\ dd\,\ yyyy">
                  <c:v>42669</c:v>
                </c:pt>
              </c:numCache>
            </c:numRef>
          </c:cat>
          <c:val>
            <c:numRef>
              <c:f>Spot!$E$383:$E$2273</c:f>
              <c:numCache>
                <c:formatCode>General</c:formatCode>
                <c:ptCount val="1891"/>
                <c:pt idx="0">
                  <c:v>59.93</c:v>
                </c:pt>
                <c:pt idx="1">
                  <c:v>59.69</c:v>
                </c:pt>
                <c:pt idx="2">
                  <c:v>59.62</c:v>
                </c:pt>
                <c:pt idx="3">
                  <c:v>61.49</c:v>
                </c:pt>
                <c:pt idx="4">
                  <c:v>62.07</c:v>
                </c:pt>
                <c:pt idx="5">
                  <c:v>63.56</c:v>
                </c:pt>
                <c:pt idx="6">
                  <c:v>63.93</c:v>
                </c:pt>
                <c:pt idx="7">
                  <c:v>64.81</c:v>
                </c:pt>
                <c:pt idx="8">
                  <c:v>64.58</c:v>
                </c:pt>
                <c:pt idx="9">
                  <c:v>66.099999999999994</c:v>
                </c:pt>
                <c:pt idx="10">
                  <c:v>66.959999999999994</c:v>
                </c:pt>
                <c:pt idx="11">
                  <c:v>68.34</c:v>
                </c:pt>
                <c:pt idx="12">
                  <c:v>67.239999999999995</c:v>
                </c:pt>
                <c:pt idx="13">
                  <c:v>63.42</c:v>
                </c:pt>
                <c:pt idx="14">
                  <c:v>66.900000000000006</c:v>
                </c:pt>
                <c:pt idx="15">
                  <c:v>69.260000000000005</c:v>
                </c:pt>
                <c:pt idx="16">
                  <c:v>71.59</c:v>
                </c:pt>
                <c:pt idx="17">
                  <c:v>71.400000000000006</c:v>
                </c:pt>
                <c:pt idx="18">
                  <c:v>71.97</c:v>
                </c:pt>
                <c:pt idx="19">
                  <c:v>71.959999999999994</c:v>
                </c:pt>
                <c:pt idx="20">
                  <c:v>70.97</c:v>
                </c:pt>
                <c:pt idx="21">
                  <c:v>70.59</c:v>
                </c:pt>
                <c:pt idx="22">
                  <c:v>69.459999999999994</c:v>
                </c:pt>
                <c:pt idx="23">
                  <c:v>70.08</c:v>
                </c:pt>
                <c:pt idx="24">
                  <c:v>70.569999999999993</c:v>
                </c:pt>
                <c:pt idx="25">
                  <c:v>67.510000000000005</c:v>
                </c:pt>
                <c:pt idx="26">
                  <c:v>66.72</c:v>
                </c:pt>
                <c:pt idx="27">
                  <c:v>69.22</c:v>
                </c:pt>
                <c:pt idx="28">
                  <c:v>72.540000000000006</c:v>
                </c:pt>
                <c:pt idx="29">
                  <c:v>72.400000000000006</c:v>
                </c:pt>
                <c:pt idx="30">
                  <c:v>73.12</c:v>
                </c:pt>
                <c:pt idx="31">
                  <c:v>73.680000000000007</c:v>
                </c:pt>
                <c:pt idx="32">
                  <c:v>71.599999999999994</c:v>
                </c:pt>
                <c:pt idx="33">
                  <c:v>71.38</c:v>
                </c:pt>
                <c:pt idx="34">
                  <c:v>72.489999999999995</c:v>
                </c:pt>
                <c:pt idx="35">
                  <c:v>72.72</c:v>
                </c:pt>
                <c:pt idx="36">
                  <c:v>69.97</c:v>
                </c:pt>
                <c:pt idx="37">
                  <c:v>68.11</c:v>
                </c:pt>
                <c:pt idx="38">
                  <c:v>68.03</c:v>
                </c:pt>
                <c:pt idx="39">
                  <c:v>67.900000000000006</c:v>
                </c:pt>
                <c:pt idx="40">
                  <c:v>67.95</c:v>
                </c:pt>
                <c:pt idx="41">
                  <c:v>71.08</c:v>
                </c:pt>
                <c:pt idx="42">
                  <c:v>71.27</c:v>
                </c:pt>
                <c:pt idx="43">
                  <c:v>71.95</c:v>
                </c:pt>
                <c:pt idx="44">
                  <c:v>69.34</c:v>
                </c:pt>
                <c:pt idx="45">
                  <c:v>68.86</c:v>
                </c:pt>
                <c:pt idx="46">
                  <c:v>70.81</c:v>
                </c:pt>
                <c:pt idx="47">
                  <c:v>72.5</c:v>
                </c:pt>
                <c:pt idx="48">
                  <c:v>72.48</c:v>
                </c:pt>
                <c:pt idx="49">
                  <c:v>71.95</c:v>
                </c:pt>
                <c:pt idx="50">
                  <c:v>69.739999999999995</c:v>
                </c:pt>
                <c:pt idx="51">
                  <c:v>71.5</c:v>
                </c:pt>
                <c:pt idx="52">
                  <c:v>68.739999999999995</c:v>
                </c:pt>
                <c:pt idx="53">
                  <c:v>65.739999999999995</c:v>
                </c:pt>
                <c:pt idx="54">
                  <c:v>65.91</c:v>
                </c:pt>
                <c:pt idx="55">
                  <c:v>66.69</c:v>
                </c:pt>
                <c:pt idx="56">
                  <c:v>66.56</c:v>
                </c:pt>
                <c:pt idx="57">
                  <c:v>70.459999999999994</c:v>
                </c:pt>
                <c:pt idx="58">
                  <c:v>70.67</c:v>
                </c:pt>
                <c:pt idx="59">
                  <c:v>69.8</c:v>
                </c:pt>
                <c:pt idx="60">
                  <c:v>70.260000000000005</c:v>
                </c:pt>
                <c:pt idx="61">
                  <c:v>70.709999999999994</c:v>
                </c:pt>
                <c:pt idx="62">
                  <c:v>69.599999999999994</c:v>
                </c:pt>
                <c:pt idx="63">
                  <c:v>71.69</c:v>
                </c:pt>
                <c:pt idx="64">
                  <c:v>71.75</c:v>
                </c:pt>
                <c:pt idx="65">
                  <c:v>73.239999999999995</c:v>
                </c:pt>
                <c:pt idx="66">
                  <c:v>74.099999999999994</c:v>
                </c:pt>
                <c:pt idx="67">
                  <c:v>75.2</c:v>
                </c:pt>
                <c:pt idx="68">
                  <c:v>77.55</c:v>
                </c:pt>
                <c:pt idx="69">
                  <c:v>78.540000000000006</c:v>
                </c:pt>
                <c:pt idx="70">
                  <c:v>79.47</c:v>
                </c:pt>
                <c:pt idx="71">
                  <c:v>78.87</c:v>
                </c:pt>
                <c:pt idx="72">
                  <c:v>81.03</c:v>
                </c:pt>
                <c:pt idx="73">
                  <c:v>80.819999999999993</c:v>
                </c:pt>
                <c:pt idx="74">
                  <c:v>80.11</c:v>
                </c:pt>
                <c:pt idx="75">
                  <c:v>78.61</c:v>
                </c:pt>
                <c:pt idx="76">
                  <c:v>79.45</c:v>
                </c:pt>
                <c:pt idx="77">
                  <c:v>77.39</c:v>
                </c:pt>
                <c:pt idx="78">
                  <c:v>79.84</c:v>
                </c:pt>
                <c:pt idx="79">
                  <c:v>77.040000000000006</c:v>
                </c:pt>
                <c:pt idx="80">
                  <c:v>78.08</c:v>
                </c:pt>
                <c:pt idx="81">
                  <c:v>79.58</c:v>
                </c:pt>
                <c:pt idx="82">
                  <c:v>80.3</c:v>
                </c:pt>
                <c:pt idx="83">
                  <c:v>79.64</c:v>
                </c:pt>
                <c:pt idx="84">
                  <c:v>77.400000000000006</c:v>
                </c:pt>
                <c:pt idx="85">
                  <c:v>79.44</c:v>
                </c:pt>
                <c:pt idx="86">
                  <c:v>79.010000000000005</c:v>
                </c:pt>
                <c:pt idx="87">
                  <c:v>79.16</c:v>
                </c:pt>
                <c:pt idx="88">
                  <c:v>77.25</c:v>
                </c:pt>
                <c:pt idx="89">
                  <c:v>76.34</c:v>
                </c:pt>
                <c:pt idx="90">
                  <c:v>78.91</c:v>
                </c:pt>
                <c:pt idx="91">
                  <c:v>79.08</c:v>
                </c:pt>
                <c:pt idx="92">
                  <c:v>79.55</c:v>
                </c:pt>
                <c:pt idx="93">
                  <c:v>77.47</c:v>
                </c:pt>
                <c:pt idx="94">
                  <c:v>76.83</c:v>
                </c:pt>
                <c:pt idx="95">
                  <c:v>76.489999999999995</c:v>
                </c:pt>
                <c:pt idx="96">
                  <c:v>74.88</c:v>
                </c:pt>
                <c:pt idx="97">
                  <c:v>77.25</c:v>
                </c:pt>
                <c:pt idx="98">
                  <c:v>75.95</c:v>
                </c:pt>
                <c:pt idx="99">
                  <c:v>77.19</c:v>
                </c:pt>
                <c:pt idx="100">
                  <c:v>78.39</c:v>
                </c:pt>
                <c:pt idx="101">
                  <c:v>76.62</c:v>
                </c:pt>
                <c:pt idx="102">
                  <c:v>76.42</c:v>
                </c:pt>
                <c:pt idx="103">
                  <c:v>75.41</c:v>
                </c:pt>
                <c:pt idx="104">
                  <c:v>73.89</c:v>
                </c:pt>
                <c:pt idx="105">
                  <c:v>72.59</c:v>
                </c:pt>
                <c:pt idx="106">
                  <c:v>70.67</c:v>
                </c:pt>
                <c:pt idx="107">
                  <c:v>70.540000000000006</c:v>
                </c:pt>
                <c:pt idx="108">
                  <c:v>69.86</c:v>
                </c:pt>
                <c:pt idx="109">
                  <c:v>69.48</c:v>
                </c:pt>
                <c:pt idx="110">
                  <c:v>70.62</c:v>
                </c:pt>
                <c:pt idx="111">
                  <c:v>72.64</c:v>
                </c:pt>
                <c:pt idx="112">
                  <c:v>72.58</c:v>
                </c:pt>
                <c:pt idx="113">
                  <c:v>73.3</c:v>
                </c:pt>
                <c:pt idx="114">
                  <c:v>72.709999999999994</c:v>
                </c:pt>
                <c:pt idx="115">
                  <c:v>73.48</c:v>
                </c:pt>
                <c:pt idx="116">
                  <c:v>76.03</c:v>
                </c:pt>
                <c:pt idx="117">
                  <c:v>76.83</c:v>
                </c:pt>
                <c:pt idx="118">
                  <c:v>78.67</c:v>
                </c:pt>
                <c:pt idx="119">
                  <c:v>78.87</c:v>
                </c:pt>
                <c:pt idx="120">
                  <c:v>79.349999999999994</c:v>
                </c:pt>
                <c:pt idx="121">
                  <c:v>79.39</c:v>
                </c:pt>
                <c:pt idx="122">
                  <c:v>81.52</c:v>
                </c:pt>
                <c:pt idx="123">
                  <c:v>81.739999999999995</c:v>
                </c:pt>
                <c:pt idx="124">
                  <c:v>83.12</c:v>
                </c:pt>
                <c:pt idx="125">
                  <c:v>82.6</c:v>
                </c:pt>
                <c:pt idx="126">
                  <c:v>82.74</c:v>
                </c:pt>
                <c:pt idx="127">
                  <c:v>82.54</c:v>
                </c:pt>
                <c:pt idx="128">
                  <c:v>80.790000000000006</c:v>
                </c:pt>
                <c:pt idx="129">
                  <c:v>79.66</c:v>
                </c:pt>
                <c:pt idx="130">
                  <c:v>79.349999999999994</c:v>
                </c:pt>
                <c:pt idx="131">
                  <c:v>77.959999999999994</c:v>
                </c:pt>
                <c:pt idx="132">
                  <c:v>78.98</c:v>
                </c:pt>
                <c:pt idx="133">
                  <c:v>77.42</c:v>
                </c:pt>
                <c:pt idx="134">
                  <c:v>75.84</c:v>
                </c:pt>
                <c:pt idx="135">
                  <c:v>74.25</c:v>
                </c:pt>
                <c:pt idx="136">
                  <c:v>74.900000000000006</c:v>
                </c:pt>
                <c:pt idx="137">
                  <c:v>74.67</c:v>
                </c:pt>
                <c:pt idx="138">
                  <c:v>73.64</c:v>
                </c:pt>
                <c:pt idx="139">
                  <c:v>73.62</c:v>
                </c:pt>
                <c:pt idx="140">
                  <c:v>72.849999999999994</c:v>
                </c:pt>
                <c:pt idx="141">
                  <c:v>74.41</c:v>
                </c:pt>
                <c:pt idx="142">
                  <c:v>77.209999999999994</c:v>
                </c:pt>
                <c:pt idx="143">
                  <c:v>76.959999999999994</c:v>
                </c:pt>
                <c:pt idx="144">
                  <c:v>73.13</c:v>
                </c:pt>
                <c:pt idx="145">
                  <c:v>71.150000000000006</c:v>
                </c:pt>
                <c:pt idx="146">
                  <c:v>71.87</c:v>
                </c:pt>
                <c:pt idx="147">
                  <c:v>73.709999999999994</c:v>
                </c:pt>
                <c:pt idx="148">
                  <c:v>74.48</c:v>
                </c:pt>
                <c:pt idx="149">
                  <c:v>75.23</c:v>
                </c:pt>
                <c:pt idx="150">
                  <c:v>74.11</c:v>
                </c:pt>
                <c:pt idx="151">
                  <c:v>76.98</c:v>
                </c:pt>
                <c:pt idx="152">
                  <c:v>77.27</c:v>
                </c:pt>
                <c:pt idx="153">
                  <c:v>78.97</c:v>
                </c:pt>
                <c:pt idx="154">
                  <c:v>79.77</c:v>
                </c:pt>
                <c:pt idx="155">
                  <c:v>80.040000000000006</c:v>
                </c:pt>
                <c:pt idx="156">
                  <c:v>78.61</c:v>
                </c:pt>
                <c:pt idx="157">
                  <c:v>79.75</c:v>
                </c:pt>
                <c:pt idx="158">
                  <c:v>77.989999999999995</c:v>
                </c:pt>
                <c:pt idx="159">
                  <c:v>79.72</c:v>
                </c:pt>
                <c:pt idx="160">
                  <c:v>78.709999999999994</c:v>
                </c:pt>
                <c:pt idx="161">
                  <c:v>79.62</c:v>
                </c:pt>
                <c:pt idx="162">
                  <c:v>80.91</c:v>
                </c:pt>
                <c:pt idx="163">
                  <c:v>80.209999999999994</c:v>
                </c:pt>
                <c:pt idx="164">
                  <c:v>81.5</c:v>
                </c:pt>
                <c:pt idx="165">
                  <c:v>81.849999999999994</c:v>
                </c:pt>
                <c:pt idx="166">
                  <c:v>81.5</c:v>
                </c:pt>
                <c:pt idx="167">
                  <c:v>82.07</c:v>
                </c:pt>
                <c:pt idx="168">
                  <c:v>82.1</c:v>
                </c:pt>
                <c:pt idx="169">
                  <c:v>81.260000000000005</c:v>
                </c:pt>
                <c:pt idx="170">
                  <c:v>79.790000000000006</c:v>
                </c:pt>
                <c:pt idx="171">
                  <c:v>81.75</c:v>
                </c:pt>
                <c:pt idx="172">
                  <c:v>82.93</c:v>
                </c:pt>
                <c:pt idx="173">
                  <c:v>82.16</c:v>
                </c:pt>
                <c:pt idx="174">
                  <c:v>80.58</c:v>
                </c:pt>
                <c:pt idx="175">
                  <c:v>81.260000000000005</c:v>
                </c:pt>
                <c:pt idx="176">
                  <c:v>81.680000000000007</c:v>
                </c:pt>
                <c:pt idx="177">
                  <c:v>80.290000000000006</c:v>
                </c:pt>
                <c:pt idx="178">
                  <c:v>80.25</c:v>
                </c:pt>
                <c:pt idx="179">
                  <c:v>79.75</c:v>
                </c:pt>
                <c:pt idx="180">
                  <c:v>81.92</c:v>
                </c:pt>
                <c:pt idx="181">
                  <c:v>82.14</c:v>
                </c:pt>
                <c:pt idx="182">
                  <c:v>83.45</c:v>
                </c:pt>
                <c:pt idx="183">
                  <c:v>84.53</c:v>
                </c:pt>
                <c:pt idx="184">
                  <c:v>86.36</c:v>
                </c:pt>
                <c:pt idx="185">
                  <c:v>86.54</c:v>
                </c:pt>
                <c:pt idx="186">
                  <c:v>85.64</c:v>
                </c:pt>
                <c:pt idx="187">
                  <c:v>85.17</c:v>
                </c:pt>
                <c:pt idx="188">
                  <c:v>84.6</c:v>
                </c:pt>
                <c:pt idx="189">
                  <c:v>84.07</c:v>
                </c:pt>
                <c:pt idx="190">
                  <c:v>83.8</c:v>
                </c:pt>
                <c:pt idx="191">
                  <c:v>85.62</c:v>
                </c:pt>
                <c:pt idx="192">
                  <c:v>85.25</c:v>
                </c:pt>
                <c:pt idx="193">
                  <c:v>82.97</c:v>
                </c:pt>
                <c:pt idx="194">
                  <c:v>81.52</c:v>
                </c:pt>
                <c:pt idx="195">
                  <c:v>82.98</c:v>
                </c:pt>
                <c:pt idx="196">
                  <c:v>82.78</c:v>
                </c:pt>
                <c:pt idx="197">
                  <c:v>82.89</c:v>
                </c:pt>
                <c:pt idx="198">
                  <c:v>84.34</c:v>
                </c:pt>
                <c:pt idx="199">
                  <c:v>84.2</c:v>
                </c:pt>
                <c:pt idx="200">
                  <c:v>82.43</c:v>
                </c:pt>
                <c:pt idx="201">
                  <c:v>83.22</c:v>
                </c:pt>
                <c:pt idx="202">
                  <c:v>85.17</c:v>
                </c:pt>
                <c:pt idx="203">
                  <c:v>86.07</c:v>
                </c:pt>
                <c:pt idx="204">
                  <c:v>86.19</c:v>
                </c:pt>
                <c:pt idx="205">
                  <c:v>82.73</c:v>
                </c:pt>
                <c:pt idx="206">
                  <c:v>80</c:v>
                </c:pt>
                <c:pt idx="207">
                  <c:v>77.180000000000007</c:v>
                </c:pt>
                <c:pt idx="208">
                  <c:v>75.099999999999994</c:v>
                </c:pt>
                <c:pt idx="209">
                  <c:v>76.89</c:v>
                </c:pt>
                <c:pt idx="210">
                  <c:v>76.37</c:v>
                </c:pt>
                <c:pt idx="211">
                  <c:v>75.650000000000006</c:v>
                </c:pt>
                <c:pt idx="212">
                  <c:v>74.38</c:v>
                </c:pt>
                <c:pt idx="213">
                  <c:v>71.61</c:v>
                </c:pt>
                <c:pt idx="214">
                  <c:v>70.08</c:v>
                </c:pt>
                <c:pt idx="215">
                  <c:v>69.38</c:v>
                </c:pt>
                <c:pt idx="216">
                  <c:v>69.91</c:v>
                </c:pt>
                <c:pt idx="217">
                  <c:v>68.28</c:v>
                </c:pt>
                <c:pt idx="218">
                  <c:v>68.03</c:v>
                </c:pt>
                <c:pt idx="219">
                  <c:v>68.23</c:v>
                </c:pt>
                <c:pt idx="220">
                  <c:v>64.78</c:v>
                </c:pt>
                <c:pt idx="221">
                  <c:v>71.52</c:v>
                </c:pt>
                <c:pt idx="222">
                  <c:v>74.56</c:v>
                </c:pt>
                <c:pt idx="223">
                  <c:v>74</c:v>
                </c:pt>
                <c:pt idx="224">
                  <c:v>72.7</c:v>
                </c:pt>
                <c:pt idx="225">
                  <c:v>72.88</c:v>
                </c:pt>
                <c:pt idx="226">
                  <c:v>74.62</c:v>
                </c:pt>
                <c:pt idx="227">
                  <c:v>71.430000000000007</c:v>
                </c:pt>
                <c:pt idx="228">
                  <c:v>71.55</c:v>
                </c:pt>
                <c:pt idx="229">
                  <c:v>71.88</c:v>
                </c:pt>
                <c:pt idx="230">
                  <c:v>74.38</c:v>
                </c:pt>
                <c:pt idx="231">
                  <c:v>75.48</c:v>
                </c:pt>
                <c:pt idx="232">
                  <c:v>73.89</c:v>
                </c:pt>
                <c:pt idx="233">
                  <c:v>74.989999999999995</c:v>
                </c:pt>
                <c:pt idx="234">
                  <c:v>76.84</c:v>
                </c:pt>
                <c:pt idx="235">
                  <c:v>77.67</c:v>
                </c:pt>
                <c:pt idx="236">
                  <c:v>76.819999999999993</c:v>
                </c:pt>
                <c:pt idx="237">
                  <c:v>77.180000000000007</c:v>
                </c:pt>
                <c:pt idx="238">
                  <c:v>77.84</c:v>
                </c:pt>
                <c:pt idx="239">
                  <c:v>77.150000000000006</c:v>
                </c:pt>
                <c:pt idx="240">
                  <c:v>75.900000000000006</c:v>
                </c:pt>
                <c:pt idx="241">
                  <c:v>75.959999999999994</c:v>
                </c:pt>
                <c:pt idx="242">
                  <c:v>78.45</c:v>
                </c:pt>
                <c:pt idx="243">
                  <c:v>78.260000000000005</c:v>
                </c:pt>
                <c:pt idx="244">
                  <c:v>75.930000000000007</c:v>
                </c:pt>
                <c:pt idx="245">
                  <c:v>75.59</c:v>
                </c:pt>
                <c:pt idx="246">
                  <c:v>72.95</c:v>
                </c:pt>
                <c:pt idx="247">
                  <c:v>72.06</c:v>
                </c:pt>
                <c:pt idx="248">
                  <c:v>71.959999999999994</c:v>
                </c:pt>
                <c:pt idx="249">
                  <c:v>74.05</c:v>
                </c:pt>
                <c:pt idx="250">
                  <c:v>75.459999999999994</c:v>
                </c:pt>
                <c:pt idx="251">
                  <c:v>76.08</c:v>
                </c:pt>
                <c:pt idx="252">
                  <c:v>74.930000000000007</c:v>
                </c:pt>
                <c:pt idx="253">
                  <c:v>77.16</c:v>
                </c:pt>
                <c:pt idx="254">
                  <c:v>77.02</c:v>
                </c:pt>
                <c:pt idx="255">
                  <c:v>76.67</c:v>
                </c:pt>
                <c:pt idx="256">
                  <c:v>75.959999999999994</c:v>
                </c:pt>
                <c:pt idx="257">
                  <c:v>76.53</c:v>
                </c:pt>
                <c:pt idx="258">
                  <c:v>77.319999999999993</c:v>
                </c:pt>
                <c:pt idx="259">
                  <c:v>76.27</c:v>
                </c:pt>
                <c:pt idx="260">
                  <c:v>79.010000000000005</c:v>
                </c:pt>
                <c:pt idx="261">
                  <c:v>78.680000000000007</c:v>
                </c:pt>
                <c:pt idx="262">
                  <c:v>78.930000000000007</c:v>
                </c:pt>
                <c:pt idx="263">
                  <c:v>77.459999999999994</c:v>
                </c:pt>
                <c:pt idx="264">
                  <c:v>77.06</c:v>
                </c:pt>
                <c:pt idx="265">
                  <c:v>78.3</c:v>
                </c:pt>
                <c:pt idx="266">
                  <c:v>78.849999999999994</c:v>
                </c:pt>
                <c:pt idx="267">
                  <c:v>81.25</c:v>
                </c:pt>
                <c:pt idx="268">
                  <c:v>82.52</c:v>
                </c:pt>
                <c:pt idx="269">
                  <c:v>82.49</c:v>
                </c:pt>
                <c:pt idx="270">
                  <c:v>82</c:v>
                </c:pt>
                <c:pt idx="271">
                  <c:v>80.67</c:v>
                </c:pt>
                <c:pt idx="272">
                  <c:v>81.459999999999994</c:v>
                </c:pt>
                <c:pt idx="273">
                  <c:v>80.239999999999995</c:v>
                </c:pt>
                <c:pt idx="274">
                  <c:v>78.09</c:v>
                </c:pt>
                <c:pt idx="275">
                  <c:v>75.680000000000007</c:v>
                </c:pt>
                <c:pt idx="276">
                  <c:v>75.39</c:v>
                </c:pt>
                <c:pt idx="277">
                  <c:v>75.17</c:v>
                </c:pt>
                <c:pt idx="278">
                  <c:v>75.760000000000005</c:v>
                </c:pt>
                <c:pt idx="279">
                  <c:v>75.39</c:v>
                </c:pt>
                <c:pt idx="280">
                  <c:v>74.45</c:v>
                </c:pt>
                <c:pt idx="281">
                  <c:v>73.45</c:v>
                </c:pt>
                <c:pt idx="282">
                  <c:v>72.709999999999994</c:v>
                </c:pt>
                <c:pt idx="283">
                  <c:v>71.239999999999995</c:v>
                </c:pt>
                <c:pt idx="284">
                  <c:v>72.069999999999993</c:v>
                </c:pt>
                <c:pt idx="285">
                  <c:v>73.36</c:v>
                </c:pt>
                <c:pt idx="286">
                  <c:v>75.17</c:v>
                </c:pt>
                <c:pt idx="287">
                  <c:v>74.69</c:v>
                </c:pt>
                <c:pt idx="288">
                  <c:v>71.930000000000007</c:v>
                </c:pt>
                <c:pt idx="289">
                  <c:v>73.97</c:v>
                </c:pt>
                <c:pt idx="290">
                  <c:v>74.989999999999995</c:v>
                </c:pt>
                <c:pt idx="291">
                  <c:v>74.52</c:v>
                </c:pt>
                <c:pt idx="292">
                  <c:v>73.98</c:v>
                </c:pt>
                <c:pt idx="293">
                  <c:v>74.650000000000006</c:v>
                </c:pt>
                <c:pt idx="294">
                  <c:v>74.25</c:v>
                </c:pt>
                <c:pt idx="295">
                  <c:v>76.400000000000006</c:v>
                </c:pt>
                <c:pt idx="296">
                  <c:v>77.17</c:v>
                </c:pt>
                <c:pt idx="297">
                  <c:v>76.78</c:v>
                </c:pt>
                <c:pt idx="298">
                  <c:v>75.92</c:v>
                </c:pt>
                <c:pt idx="299">
                  <c:v>74.58</c:v>
                </c:pt>
                <c:pt idx="300">
                  <c:v>73.63</c:v>
                </c:pt>
                <c:pt idx="301">
                  <c:v>74.81</c:v>
                </c:pt>
                <c:pt idx="302">
                  <c:v>72.959999999999994</c:v>
                </c:pt>
                <c:pt idx="303">
                  <c:v>72.98</c:v>
                </c:pt>
                <c:pt idx="304">
                  <c:v>73.400000000000006</c:v>
                </c:pt>
                <c:pt idx="305">
                  <c:v>74.63</c:v>
                </c:pt>
                <c:pt idx="306">
                  <c:v>76.510000000000005</c:v>
                </c:pt>
                <c:pt idx="307">
                  <c:v>76.150000000000006</c:v>
                </c:pt>
                <c:pt idx="308">
                  <c:v>77.849999999999994</c:v>
                </c:pt>
                <c:pt idx="309">
                  <c:v>79.95</c:v>
                </c:pt>
                <c:pt idx="310">
                  <c:v>81.569999999999993</c:v>
                </c:pt>
                <c:pt idx="311">
                  <c:v>81.430000000000007</c:v>
                </c:pt>
                <c:pt idx="312">
                  <c:v>82.83</c:v>
                </c:pt>
                <c:pt idx="313">
                  <c:v>83.21</c:v>
                </c:pt>
                <c:pt idx="314">
                  <c:v>81.34</c:v>
                </c:pt>
                <c:pt idx="315">
                  <c:v>82.66</c:v>
                </c:pt>
                <c:pt idx="316">
                  <c:v>82.18</c:v>
                </c:pt>
                <c:pt idx="317">
                  <c:v>81.67</c:v>
                </c:pt>
                <c:pt idx="318">
                  <c:v>83.03</c:v>
                </c:pt>
                <c:pt idx="319">
                  <c:v>82.71</c:v>
                </c:pt>
                <c:pt idx="320">
                  <c:v>81.23</c:v>
                </c:pt>
                <c:pt idx="321">
                  <c:v>83.06</c:v>
                </c:pt>
                <c:pt idx="322">
                  <c:v>79.569999999999993</c:v>
                </c:pt>
                <c:pt idx="323">
                  <c:v>81.93</c:v>
                </c:pt>
                <c:pt idx="324">
                  <c:v>80.03</c:v>
                </c:pt>
                <c:pt idx="325">
                  <c:v>81.150000000000006</c:v>
                </c:pt>
                <c:pt idx="326">
                  <c:v>82</c:v>
                </c:pt>
                <c:pt idx="327">
                  <c:v>82.6</c:v>
                </c:pt>
                <c:pt idx="328">
                  <c:v>81.900000000000006</c:v>
                </c:pt>
                <c:pt idx="329">
                  <c:v>82.2</c:v>
                </c:pt>
                <c:pt idx="330">
                  <c:v>81.45</c:v>
                </c:pt>
                <c:pt idx="331">
                  <c:v>82.94</c:v>
                </c:pt>
                <c:pt idx="332">
                  <c:v>83.91</c:v>
                </c:pt>
                <c:pt idx="333">
                  <c:v>84.45</c:v>
                </c:pt>
                <c:pt idx="334">
                  <c:v>86.49</c:v>
                </c:pt>
                <c:pt idx="335">
                  <c:v>86.85</c:v>
                </c:pt>
                <c:pt idx="336">
                  <c:v>87.07</c:v>
                </c:pt>
                <c:pt idx="337">
                  <c:v>87.04</c:v>
                </c:pt>
                <c:pt idx="338">
                  <c:v>87.77</c:v>
                </c:pt>
                <c:pt idx="339">
                  <c:v>87.77</c:v>
                </c:pt>
                <c:pt idx="340">
                  <c:v>84.89</c:v>
                </c:pt>
                <c:pt idx="341">
                  <c:v>84.88</c:v>
                </c:pt>
                <c:pt idx="342">
                  <c:v>82.33</c:v>
                </c:pt>
                <c:pt idx="343">
                  <c:v>80.430000000000007</c:v>
                </c:pt>
                <c:pt idx="344">
                  <c:v>81.88</c:v>
                </c:pt>
                <c:pt idx="345">
                  <c:v>81.650000000000006</c:v>
                </c:pt>
                <c:pt idx="346">
                  <c:v>81.239999999999995</c:v>
                </c:pt>
                <c:pt idx="347">
                  <c:v>80.790000000000006</c:v>
                </c:pt>
                <c:pt idx="348">
                  <c:v>83.21</c:v>
                </c:pt>
                <c:pt idx="349">
                  <c:v>83.87</c:v>
                </c:pt>
                <c:pt idx="350">
                  <c:v>85.73</c:v>
                </c:pt>
                <c:pt idx="351">
                  <c:v>84.12</c:v>
                </c:pt>
                <c:pt idx="352">
                  <c:v>86.75</c:v>
                </c:pt>
                <c:pt idx="353">
                  <c:v>87.98</c:v>
                </c:pt>
                <c:pt idx="354">
                  <c:v>89.18</c:v>
                </c:pt>
                <c:pt idx="355">
                  <c:v>89.33</c:v>
                </c:pt>
                <c:pt idx="356">
                  <c:v>88.69</c:v>
                </c:pt>
                <c:pt idx="357">
                  <c:v>88.3</c:v>
                </c:pt>
                <c:pt idx="358">
                  <c:v>88.35</c:v>
                </c:pt>
                <c:pt idx="359">
                  <c:v>87.81</c:v>
                </c:pt>
                <c:pt idx="360">
                  <c:v>88.62</c:v>
                </c:pt>
                <c:pt idx="361">
                  <c:v>88.33</c:v>
                </c:pt>
                <c:pt idx="362">
                  <c:v>88.66</c:v>
                </c:pt>
                <c:pt idx="363">
                  <c:v>87.71</c:v>
                </c:pt>
                <c:pt idx="364">
                  <c:v>88.02</c:v>
                </c:pt>
                <c:pt idx="365">
                  <c:v>88.68</c:v>
                </c:pt>
                <c:pt idx="366">
                  <c:v>89.3</c:v>
                </c:pt>
                <c:pt idx="367">
                  <c:v>89.83</c:v>
                </c:pt>
                <c:pt idx="368">
                  <c:v>90.84</c:v>
                </c:pt>
                <c:pt idx="369">
                  <c:v>90.99</c:v>
                </c:pt>
                <c:pt idx="370">
                  <c:v>91.48</c:v>
                </c:pt>
                <c:pt idx="371">
                  <c:v>91.13</c:v>
                </c:pt>
                <c:pt idx="372">
                  <c:v>89.85</c:v>
                </c:pt>
                <c:pt idx="373">
                  <c:v>91.38</c:v>
                </c:pt>
                <c:pt idx="374">
                  <c:v>91.59</c:v>
                </c:pt>
                <c:pt idx="375">
                  <c:v>89.39</c:v>
                </c:pt>
                <c:pt idx="376">
                  <c:v>90.3</c:v>
                </c:pt>
                <c:pt idx="377">
                  <c:v>88.37</c:v>
                </c:pt>
                <c:pt idx="378">
                  <c:v>88.07</c:v>
                </c:pt>
                <c:pt idx="379">
                  <c:v>89.24</c:v>
                </c:pt>
                <c:pt idx="380">
                  <c:v>91.11</c:v>
                </c:pt>
                <c:pt idx="381">
                  <c:v>91.85</c:v>
                </c:pt>
                <c:pt idx="382">
                  <c:v>91.39</c:v>
                </c:pt>
                <c:pt idx="383">
                  <c:v>91.53</c:v>
                </c:pt>
                <c:pt idx="384">
                  <c:v>91.38</c:v>
                </c:pt>
                <c:pt idx="385">
                  <c:v>90.85</c:v>
                </c:pt>
                <c:pt idx="386">
                  <c:v>88.56</c:v>
                </c:pt>
                <c:pt idx="387">
                  <c:v>88.22</c:v>
                </c:pt>
                <c:pt idx="388">
                  <c:v>86.74</c:v>
                </c:pt>
                <c:pt idx="389">
                  <c:v>85.08</c:v>
                </c:pt>
                <c:pt idx="390">
                  <c:v>86.15</c:v>
                </c:pt>
                <c:pt idx="391">
                  <c:v>84.45</c:v>
                </c:pt>
                <c:pt idx="392">
                  <c:v>88.15</c:v>
                </c:pt>
                <c:pt idx="393">
                  <c:v>90.99</c:v>
                </c:pt>
                <c:pt idx="394">
                  <c:v>89.54</c:v>
                </c:pt>
                <c:pt idx="395">
                  <c:v>89.78</c:v>
                </c:pt>
                <c:pt idx="396">
                  <c:v>89.42</c:v>
                </c:pt>
                <c:pt idx="397">
                  <c:v>87.87</c:v>
                </c:pt>
                <c:pt idx="398">
                  <c:v>86.3</c:v>
                </c:pt>
                <c:pt idx="399">
                  <c:v>85.85</c:v>
                </c:pt>
                <c:pt idx="400">
                  <c:v>85.59</c:v>
                </c:pt>
                <c:pt idx="401">
                  <c:v>85.44</c:v>
                </c:pt>
                <c:pt idx="402">
                  <c:v>84.39</c:v>
                </c:pt>
                <c:pt idx="403">
                  <c:v>83.66</c:v>
                </c:pt>
                <c:pt idx="404">
                  <c:v>83.13</c:v>
                </c:pt>
                <c:pt idx="405">
                  <c:v>83.8</c:v>
                </c:pt>
                <c:pt idx="406">
                  <c:v>85.05</c:v>
                </c:pt>
                <c:pt idx="407">
                  <c:v>85.03</c:v>
                </c:pt>
                <c:pt idx="408">
                  <c:v>92.65</c:v>
                </c:pt>
                <c:pt idx="409">
                  <c:v>96.04</c:v>
                </c:pt>
                <c:pt idx="410">
                  <c:v>95.83</c:v>
                </c:pt>
                <c:pt idx="411">
                  <c:v>96.52</c:v>
                </c:pt>
                <c:pt idx="412">
                  <c:v>97.1</c:v>
                </c:pt>
                <c:pt idx="413">
                  <c:v>99.63</c:v>
                </c:pt>
                <c:pt idx="414">
                  <c:v>102.27</c:v>
                </c:pt>
                <c:pt idx="415">
                  <c:v>101.92</c:v>
                </c:pt>
                <c:pt idx="416">
                  <c:v>104.34</c:v>
                </c:pt>
                <c:pt idx="417">
                  <c:v>105.37</c:v>
                </c:pt>
                <c:pt idx="418">
                  <c:v>105.06</c:v>
                </c:pt>
                <c:pt idx="419">
                  <c:v>104.39</c:v>
                </c:pt>
                <c:pt idx="420">
                  <c:v>102.73</c:v>
                </c:pt>
                <c:pt idx="421">
                  <c:v>101.14</c:v>
                </c:pt>
                <c:pt idx="422">
                  <c:v>101.2</c:v>
                </c:pt>
                <c:pt idx="423">
                  <c:v>97.23</c:v>
                </c:pt>
                <c:pt idx="424">
                  <c:v>97.99</c:v>
                </c:pt>
                <c:pt idx="425">
                  <c:v>101.47</c:v>
                </c:pt>
                <c:pt idx="426">
                  <c:v>101.06</c:v>
                </c:pt>
                <c:pt idx="427">
                  <c:v>102.36</c:v>
                </c:pt>
                <c:pt idx="428">
                  <c:v>104.53</c:v>
                </c:pt>
                <c:pt idx="429">
                  <c:v>105.21</c:v>
                </c:pt>
                <c:pt idx="430">
                  <c:v>105.04</c:v>
                </c:pt>
                <c:pt idx="431">
                  <c:v>104.89</c:v>
                </c:pt>
                <c:pt idx="432">
                  <c:v>103.54</c:v>
                </c:pt>
                <c:pt idx="433">
                  <c:v>104.34</c:v>
                </c:pt>
                <c:pt idx="434">
                  <c:v>103.8</c:v>
                </c:pt>
                <c:pt idx="435">
                  <c:v>106.19</c:v>
                </c:pt>
                <c:pt idx="436">
                  <c:v>107.55</c:v>
                </c:pt>
                <c:pt idx="437">
                  <c:v>108.14</c:v>
                </c:pt>
                <c:pt idx="438">
                  <c:v>107.82</c:v>
                </c:pt>
                <c:pt idx="439">
                  <c:v>108.38</c:v>
                </c:pt>
                <c:pt idx="440">
                  <c:v>109.82</c:v>
                </c:pt>
                <c:pt idx="441">
                  <c:v>112.27</c:v>
                </c:pt>
                <c:pt idx="442">
                  <c:v>109.5</c:v>
                </c:pt>
                <c:pt idx="443">
                  <c:v>105.75</c:v>
                </c:pt>
                <c:pt idx="444">
                  <c:v>106.6</c:v>
                </c:pt>
                <c:pt idx="445">
                  <c:v>107.73</c:v>
                </c:pt>
                <c:pt idx="446">
                  <c:v>109.17</c:v>
                </c:pt>
                <c:pt idx="447">
                  <c:v>106.7</c:v>
                </c:pt>
                <c:pt idx="448">
                  <c:v>107.18</c:v>
                </c:pt>
                <c:pt idx="449">
                  <c:v>110.84</c:v>
                </c:pt>
                <c:pt idx="450">
                  <c:v>111.72</c:v>
                </c:pt>
                <c:pt idx="451">
                  <c:v>111.68</c:v>
                </c:pt>
                <c:pt idx="452">
                  <c:v>111.72</c:v>
                </c:pt>
                <c:pt idx="453">
                  <c:v>112.31</c:v>
                </c:pt>
                <c:pt idx="454">
                  <c:v>112.38</c:v>
                </c:pt>
                <c:pt idx="455">
                  <c:v>113.39</c:v>
                </c:pt>
                <c:pt idx="456">
                  <c:v>113.03</c:v>
                </c:pt>
                <c:pt idx="457">
                  <c:v>110.6</c:v>
                </c:pt>
                <c:pt idx="458">
                  <c:v>108.79</c:v>
                </c:pt>
                <c:pt idx="459">
                  <c:v>99.89</c:v>
                </c:pt>
                <c:pt idx="460">
                  <c:v>96.87</c:v>
                </c:pt>
                <c:pt idx="461">
                  <c:v>100.32</c:v>
                </c:pt>
                <c:pt idx="462">
                  <c:v>103.39</c:v>
                </c:pt>
                <c:pt idx="463">
                  <c:v>97.88</c:v>
                </c:pt>
                <c:pt idx="464">
                  <c:v>98.53</c:v>
                </c:pt>
                <c:pt idx="465">
                  <c:v>99.21</c:v>
                </c:pt>
                <c:pt idx="466">
                  <c:v>96.91</c:v>
                </c:pt>
                <c:pt idx="467">
                  <c:v>96.4</c:v>
                </c:pt>
                <c:pt idx="468">
                  <c:v>99.52</c:v>
                </c:pt>
                <c:pt idx="469">
                  <c:v>97.99</c:v>
                </c:pt>
                <c:pt idx="470">
                  <c:v>99.15</c:v>
                </c:pt>
                <c:pt idx="471">
                  <c:v>97.06</c:v>
                </c:pt>
                <c:pt idx="472">
                  <c:v>99.13</c:v>
                </c:pt>
                <c:pt idx="473">
                  <c:v>100.78</c:v>
                </c:pt>
                <c:pt idx="474">
                  <c:v>100.18</c:v>
                </c:pt>
                <c:pt idx="475">
                  <c:v>100.58</c:v>
                </c:pt>
                <c:pt idx="476">
                  <c:v>102.7</c:v>
                </c:pt>
                <c:pt idx="477">
                  <c:v>100.3</c:v>
                </c:pt>
                <c:pt idx="478">
                  <c:v>100.41</c:v>
                </c:pt>
                <c:pt idx="479">
                  <c:v>100.28</c:v>
                </c:pt>
                <c:pt idx="480">
                  <c:v>99.07</c:v>
                </c:pt>
                <c:pt idx="481">
                  <c:v>99.18</c:v>
                </c:pt>
                <c:pt idx="482">
                  <c:v>100.77</c:v>
                </c:pt>
                <c:pt idx="483">
                  <c:v>101.95</c:v>
                </c:pt>
                <c:pt idx="484">
                  <c:v>99.3</c:v>
                </c:pt>
                <c:pt idx="485">
                  <c:v>97.2</c:v>
                </c:pt>
                <c:pt idx="486">
                  <c:v>99.37</c:v>
                </c:pt>
                <c:pt idx="487">
                  <c:v>94.83</c:v>
                </c:pt>
                <c:pt idx="488">
                  <c:v>94.95</c:v>
                </c:pt>
                <c:pt idx="489">
                  <c:v>93.02</c:v>
                </c:pt>
                <c:pt idx="490">
                  <c:v>93.23</c:v>
                </c:pt>
                <c:pt idx="491">
                  <c:v>93.7</c:v>
                </c:pt>
                <c:pt idx="492">
                  <c:v>94.96</c:v>
                </c:pt>
                <c:pt idx="493">
                  <c:v>90.7</c:v>
                </c:pt>
                <c:pt idx="494">
                  <c:v>90.89</c:v>
                </c:pt>
                <c:pt idx="495">
                  <c:v>90.65</c:v>
                </c:pt>
                <c:pt idx="496">
                  <c:v>92.9</c:v>
                </c:pt>
                <c:pt idx="497">
                  <c:v>94.85</c:v>
                </c:pt>
                <c:pt idx="498">
                  <c:v>95.3</c:v>
                </c:pt>
                <c:pt idx="499">
                  <c:v>94.81</c:v>
                </c:pt>
                <c:pt idx="500">
                  <c:v>96.92</c:v>
                </c:pt>
                <c:pt idx="501">
                  <c:v>96.67</c:v>
                </c:pt>
                <c:pt idx="502">
                  <c:v>98.7</c:v>
                </c:pt>
                <c:pt idx="503">
                  <c:v>96.2</c:v>
                </c:pt>
                <c:pt idx="504">
                  <c:v>95.16</c:v>
                </c:pt>
                <c:pt idx="505">
                  <c:v>97.41</c:v>
                </c:pt>
                <c:pt idx="506">
                  <c:v>98.04</c:v>
                </c:pt>
                <c:pt idx="507">
                  <c:v>95.75</c:v>
                </c:pt>
                <c:pt idx="508">
                  <c:v>97.24</c:v>
                </c:pt>
                <c:pt idx="509">
                  <c:v>95.94</c:v>
                </c:pt>
                <c:pt idx="510">
                  <c:v>97.49</c:v>
                </c:pt>
                <c:pt idx="511">
                  <c:v>98.11</c:v>
                </c:pt>
                <c:pt idx="512">
                  <c:v>98.96</c:v>
                </c:pt>
                <c:pt idx="513">
                  <c:v>99.53</c:v>
                </c:pt>
                <c:pt idx="514">
                  <c:v>98.97</c:v>
                </c:pt>
                <c:pt idx="515">
                  <c:v>99.61</c:v>
                </c:pt>
                <c:pt idx="516">
                  <c:v>97.4</c:v>
                </c:pt>
                <c:pt idx="517">
                  <c:v>97.48</c:v>
                </c:pt>
                <c:pt idx="518">
                  <c:v>95.68</c:v>
                </c:pt>
                <c:pt idx="519">
                  <c:v>94.98</c:v>
                </c:pt>
                <c:pt idx="520">
                  <c:v>93.78</c:v>
                </c:pt>
                <c:pt idx="521">
                  <c:v>91.87</c:v>
                </c:pt>
                <c:pt idx="522">
                  <c:v>86.75</c:v>
                </c:pt>
                <c:pt idx="523">
                  <c:v>86.89</c:v>
                </c:pt>
                <c:pt idx="524">
                  <c:v>81.27</c:v>
                </c:pt>
                <c:pt idx="525">
                  <c:v>79.319999999999993</c:v>
                </c:pt>
                <c:pt idx="526">
                  <c:v>83.05</c:v>
                </c:pt>
                <c:pt idx="527">
                  <c:v>85.48</c:v>
                </c:pt>
                <c:pt idx="528">
                  <c:v>85.19</c:v>
                </c:pt>
                <c:pt idx="529">
                  <c:v>87.88</c:v>
                </c:pt>
                <c:pt idx="530">
                  <c:v>86.65</c:v>
                </c:pt>
                <c:pt idx="531">
                  <c:v>87.58</c:v>
                </c:pt>
                <c:pt idx="532">
                  <c:v>82.38</c:v>
                </c:pt>
                <c:pt idx="533">
                  <c:v>82.33</c:v>
                </c:pt>
                <c:pt idx="534">
                  <c:v>84.42</c:v>
                </c:pt>
                <c:pt idx="535">
                  <c:v>85.35</c:v>
                </c:pt>
                <c:pt idx="536">
                  <c:v>84.99</c:v>
                </c:pt>
                <c:pt idx="537">
                  <c:v>85.15</c:v>
                </c:pt>
                <c:pt idx="538">
                  <c:v>85.37</c:v>
                </c:pt>
                <c:pt idx="539">
                  <c:v>87.27</c:v>
                </c:pt>
                <c:pt idx="540">
                  <c:v>88.9</c:v>
                </c:pt>
                <c:pt idx="541">
                  <c:v>88.81</c:v>
                </c:pt>
                <c:pt idx="542">
                  <c:v>88.93</c:v>
                </c:pt>
                <c:pt idx="543">
                  <c:v>86.45</c:v>
                </c:pt>
                <c:pt idx="544">
                  <c:v>85.99</c:v>
                </c:pt>
                <c:pt idx="545">
                  <c:v>89.34</c:v>
                </c:pt>
                <c:pt idx="546">
                  <c:v>89.05</c:v>
                </c:pt>
                <c:pt idx="547">
                  <c:v>87.24</c:v>
                </c:pt>
                <c:pt idx="548">
                  <c:v>88.19</c:v>
                </c:pt>
                <c:pt idx="549">
                  <c:v>90.21</c:v>
                </c:pt>
                <c:pt idx="550">
                  <c:v>88.91</c:v>
                </c:pt>
                <c:pt idx="551">
                  <c:v>89.4</c:v>
                </c:pt>
                <c:pt idx="552">
                  <c:v>87.96</c:v>
                </c:pt>
                <c:pt idx="553">
                  <c:v>85.7</c:v>
                </c:pt>
                <c:pt idx="554">
                  <c:v>86.92</c:v>
                </c:pt>
                <c:pt idx="555">
                  <c:v>85.77</c:v>
                </c:pt>
                <c:pt idx="556">
                  <c:v>80.290000000000006</c:v>
                </c:pt>
                <c:pt idx="557">
                  <c:v>79.58</c:v>
                </c:pt>
                <c:pt idx="558">
                  <c:v>79.97</c:v>
                </c:pt>
                <c:pt idx="559">
                  <c:v>84.18</c:v>
                </c:pt>
                <c:pt idx="560">
                  <c:v>80.94</c:v>
                </c:pt>
                <c:pt idx="561">
                  <c:v>81.87</c:v>
                </c:pt>
                <c:pt idx="562">
                  <c:v>78.930000000000007</c:v>
                </c:pt>
                <c:pt idx="563">
                  <c:v>77.34</c:v>
                </c:pt>
                <c:pt idx="564">
                  <c:v>75.400000000000006</c:v>
                </c:pt>
                <c:pt idx="565">
                  <c:v>79.41</c:v>
                </c:pt>
                <c:pt idx="566">
                  <c:v>82.32</c:v>
                </c:pt>
                <c:pt idx="567">
                  <c:v>82.7</c:v>
                </c:pt>
                <c:pt idx="568">
                  <c:v>85.14</c:v>
                </c:pt>
                <c:pt idx="569">
                  <c:v>85.54</c:v>
                </c:pt>
                <c:pt idx="570">
                  <c:v>85.3</c:v>
                </c:pt>
                <c:pt idx="571">
                  <c:v>83.96</c:v>
                </c:pt>
                <c:pt idx="572">
                  <c:v>86.8</c:v>
                </c:pt>
                <c:pt idx="573">
                  <c:v>86.38</c:v>
                </c:pt>
                <c:pt idx="574">
                  <c:v>88.34</c:v>
                </c:pt>
                <c:pt idx="575">
                  <c:v>86.11</c:v>
                </c:pt>
                <c:pt idx="576">
                  <c:v>86.07</c:v>
                </c:pt>
                <c:pt idx="577">
                  <c:v>87.19</c:v>
                </c:pt>
                <c:pt idx="578">
                  <c:v>91.12</c:v>
                </c:pt>
                <c:pt idx="579">
                  <c:v>92.98</c:v>
                </c:pt>
                <c:pt idx="580">
                  <c:v>90.2</c:v>
                </c:pt>
                <c:pt idx="581">
                  <c:v>93.96</c:v>
                </c:pt>
                <c:pt idx="582">
                  <c:v>93.32</c:v>
                </c:pt>
                <c:pt idx="583">
                  <c:v>93.19</c:v>
                </c:pt>
                <c:pt idx="584">
                  <c:v>92.19</c:v>
                </c:pt>
                <c:pt idx="585">
                  <c:v>92.51</c:v>
                </c:pt>
                <c:pt idx="586">
                  <c:v>94.07</c:v>
                </c:pt>
                <c:pt idx="587">
                  <c:v>94.26</c:v>
                </c:pt>
                <c:pt idx="588">
                  <c:v>95.52</c:v>
                </c:pt>
                <c:pt idx="589">
                  <c:v>96.8</c:v>
                </c:pt>
                <c:pt idx="590">
                  <c:v>95.74</c:v>
                </c:pt>
                <c:pt idx="591">
                  <c:v>97.78</c:v>
                </c:pt>
                <c:pt idx="592">
                  <c:v>98.99</c:v>
                </c:pt>
                <c:pt idx="593">
                  <c:v>98.14</c:v>
                </c:pt>
                <c:pt idx="594">
                  <c:v>99.37</c:v>
                </c:pt>
                <c:pt idx="595">
                  <c:v>102.59</c:v>
                </c:pt>
                <c:pt idx="596">
                  <c:v>98.82</c:v>
                </c:pt>
                <c:pt idx="597">
                  <c:v>97.67</c:v>
                </c:pt>
                <c:pt idx="598">
                  <c:v>96.73</c:v>
                </c:pt>
                <c:pt idx="599">
                  <c:v>97.76</c:v>
                </c:pt>
                <c:pt idx="600">
                  <c:v>96.16</c:v>
                </c:pt>
                <c:pt idx="601">
                  <c:v>96.91</c:v>
                </c:pt>
                <c:pt idx="602">
                  <c:v>98.21</c:v>
                </c:pt>
                <c:pt idx="603">
                  <c:v>99.79</c:v>
                </c:pt>
                <c:pt idx="604">
                  <c:v>100.36</c:v>
                </c:pt>
                <c:pt idx="605">
                  <c:v>100.2</c:v>
                </c:pt>
                <c:pt idx="606">
                  <c:v>100.97</c:v>
                </c:pt>
                <c:pt idx="607">
                  <c:v>100.94</c:v>
                </c:pt>
                <c:pt idx="608">
                  <c:v>101.25</c:v>
                </c:pt>
                <c:pt idx="609">
                  <c:v>100.45</c:v>
                </c:pt>
                <c:pt idx="610">
                  <c:v>98.35</c:v>
                </c:pt>
                <c:pt idx="611">
                  <c:v>99.4</c:v>
                </c:pt>
                <c:pt idx="612">
                  <c:v>97.77</c:v>
                </c:pt>
                <c:pt idx="613">
                  <c:v>100.24</c:v>
                </c:pt>
                <c:pt idx="614">
                  <c:v>94.92</c:v>
                </c:pt>
                <c:pt idx="615">
                  <c:v>93.84</c:v>
                </c:pt>
                <c:pt idx="616">
                  <c:v>93.55</c:v>
                </c:pt>
                <c:pt idx="617">
                  <c:v>93.86</c:v>
                </c:pt>
                <c:pt idx="618">
                  <c:v>97.16</c:v>
                </c:pt>
                <c:pt idx="619">
                  <c:v>98.54</c:v>
                </c:pt>
                <c:pt idx="620">
                  <c:v>99.42</c:v>
                </c:pt>
                <c:pt idx="621">
                  <c:v>99.72</c:v>
                </c:pt>
                <c:pt idx="622">
                  <c:v>101.29</c:v>
                </c:pt>
                <c:pt idx="623">
                  <c:v>99.44</c:v>
                </c:pt>
                <c:pt idx="624">
                  <c:v>99.68</c:v>
                </c:pt>
                <c:pt idx="625">
                  <c:v>98.83</c:v>
                </c:pt>
                <c:pt idx="626">
                  <c:v>102.96</c:v>
                </c:pt>
                <c:pt idx="627">
                  <c:v>103.22</c:v>
                </c:pt>
                <c:pt idx="628">
                  <c:v>101.81</c:v>
                </c:pt>
                <c:pt idx="629">
                  <c:v>101.56</c:v>
                </c:pt>
                <c:pt idx="630">
                  <c:v>101.31</c:v>
                </c:pt>
                <c:pt idx="631">
                  <c:v>102.24</c:v>
                </c:pt>
                <c:pt idx="632">
                  <c:v>100.89</c:v>
                </c:pt>
                <c:pt idx="633">
                  <c:v>99.03</c:v>
                </c:pt>
                <c:pt idx="634">
                  <c:v>98.69</c:v>
                </c:pt>
                <c:pt idx="635">
                  <c:v>100.7</c:v>
                </c:pt>
                <c:pt idx="636">
                  <c:v>100.61</c:v>
                </c:pt>
                <c:pt idx="637">
                  <c:v>100.32</c:v>
                </c:pt>
                <c:pt idx="638">
                  <c:v>98.15</c:v>
                </c:pt>
                <c:pt idx="639">
                  <c:v>99.47</c:v>
                </c:pt>
                <c:pt idx="640">
                  <c:v>98.84</c:v>
                </c:pt>
                <c:pt idx="641">
                  <c:v>99.23</c:v>
                </c:pt>
                <c:pt idx="642">
                  <c:v>99.76</c:v>
                </c:pt>
                <c:pt idx="643">
                  <c:v>99.47</c:v>
                </c:pt>
                <c:pt idx="644">
                  <c:v>98.75</c:v>
                </c:pt>
                <c:pt idx="645">
                  <c:v>98.46</c:v>
                </c:pt>
                <c:pt idx="646">
                  <c:v>97.63</c:v>
                </c:pt>
                <c:pt idx="647">
                  <c:v>96.36</c:v>
                </c:pt>
                <c:pt idx="648">
                  <c:v>97.8</c:v>
                </c:pt>
                <c:pt idx="649">
                  <c:v>96.89</c:v>
                </c:pt>
                <c:pt idx="650">
                  <c:v>98.55</c:v>
                </c:pt>
                <c:pt idx="651">
                  <c:v>98.8</c:v>
                </c:pt>
                <c:pt idx="652">
                  <c:v>99.88</c:v>
                </c:pt>
                <c:pt idx="653">
                  <c:v>98.68</c:v>
                </c:pt>
                <c:pt idx="654">
                  <c:v>100.39</c:v>
                </c:pt>
                <c:pt idx="655">
                  <c:v>100.82</c:v>
                </c:pt>
                <c:pt idx="656">
                  <c:v>101.82</c:v>
                </c:pt>
                <c:pt idx="657">
                  <c:v>102.33</c:v>
                </c:pt>
                <c:pt idx="658">
                  <c:v>103.27</c:v>
                </c:pt>
                <c:pt idx="659">
                  <c:v>105.88</c:v>
                </c:pt>
                <c:pt idx="660">
                  <c:v>105.99</c:v>
                </c:pt>
                <c:pt idx="661">
                  <c:v>107.44</c:v>
                </c:pt>
                <c:pt idx="662">
                  <c:v>109.39</c:v>
                </c:pt>
                <c:pt idx="663">
                  <c:v>108.49</c:v>
                </c:pt>
                <c:pt idx="664">
                  <c:v>106.59</c:v>
                </c:pt>
                <c:pt idx="665">
                  <c:v>107.08</c:v>
                </c:pt>
                <c:pt idx="666">
                  <c:v>108.76</c:v>
                </c:pt>
                <c:pt idx="667">
                  <c:v>106.68</c:v>
                </c:pt>
                <c:pt idx="668">
                  <c:v>106.7</c:v>
                </c:pt>
                <c:pt idx="669">
                  <c:v>104.71</c:v>
                </c:pt>
                <c:pt idx="670">
                  <c:v>106.16</c:v>
                </c:pt>
                <c:pt idx="671">
                  <c:v>106.65</c:v>
                </c:pt>
                <c:pt idx="672">
                  <c:v>107.4</c:v>
                </c:pt>
                <c:pt idx="673">
                  <c:v>106.34</c:v>
                </c:pt>
                <c:pt idx="674">
                  <c:v>106.7</c:v>
                </c:pt>
                <c:pt idx="675">
                  <c:v>105.49</c:v>
                </c:pt>
                <c:pt idx="676">
                  <c:v>105.19</c:v>
                </c:pt>
                <c:pt idx="677">
                  <c:v>107.03</c:v>
                </c:pt>
                <c:pt idx="678">
                  <c:v>108.09</c:v>
                </c:pt>
                <c:pt idx="679">
                  <c:v>105.68</c:v>
                </c:pt>
                <c:pt idx="680">
                  <c:v>106.87</c:v>
                </c:pt>
                <c:pt idx="681">
                  <c:v>104.98</c:v>
                </c:pt>
                <c:pt idx="682">
                  <c:v>106.43</c:v>
                </c:pt>
                <c:pt idx="683">
                  <c:v>107.07</c:v>
                </c:pt>
                <c:pt idx="684">
                  <c:v>107.32</c:v>
                </c:pt>
                <c:pt idx="685">
                  <c:v>105.4</c:v>
                </c:pt>
                <c:pt idx="686">
                  <c:v>102.79</c:v>
                </c:pt>
                <c:pt idx="687">
                  <c:v>103.03</c:v>
                </c:pt>
                <c:pt idx="688">
                  <c:v>105.25</c:v>
                </c:pt>
                <c:pt idx="689">
                  <c:v>104.02</c:v>
                </c:pt>
                <c:pt idx="690">
                  <c:v>101.53</c:v>
                </c:pt>
                <c:pt idx="691">
                  <c:v>103.29</c:v>
                </c:pt>
                <c:pt idx="692">
                  <c:v>102.45</c:v>
                </c:pt>
                <c:pt idx="693">
                  <c:v>101.12</c:v>
                </c:pt>
                <c:pt idx="694">
                  <c:v>102.66</c:v>
                </c:pt>
                <c:pt idx="695">
                  <c:v>103.69</c:v>
                </c:pt>
                <c:pt idx="696">
                  <c:v>102.84</c:v>
                </c:pt>
                <c:pt idx="697">
                  <c:v>102.92</c:v>
                </c:pt>
                <c:pt idx="698">
                  <c:v>104.23</c:v>
                </c:pt>
                <c:pt idx="699">
                  <c:v>102.65</c:v>
                </c:pt>
                <c:pt idx="700">
                  <c:v>102.38</c:v>
                </c:pt>
                <c:pt idx="701">
                  <c:v>103.58</c:v>
                </c:pt>
                <c:pt idx="702">
                  <c:v>102.68</c:v>
                </c:pt>
                <c:pt idx="703">
                  <c:v>103.1</c:v>
                </c:pt>
                <c:pt idx="704">
                  <c:v>103.72</c:v>
                </c:pt>
                <c:pt idx="705">
                  <c:v>104.56</c:v>
                </c:pt>
                <c:pt idx="706">
                  <c:v>104.86</c:v>
                </c:pt>
                <c:pt idx="707">
                  <c:v>104.89</c:v>
                </c:pt>
                <c:pt idx="708">
                  <c:v>106.17</c:v>
                </c:pt>
                <c:pt idx="709">
                  <c:v>105.25</c:v>
                </c:pt>
                <c:pt idx="710">
                  <c:v>102.56</c:v>
                </c:pt>
                <c:pt idx="711">
                  <c:v>98.49</c:v>
                </c:pt>
                <c:pt idx="712">
                  <c:v>97.86</c:v>
                </c:pt>
                <c:pt idx="713">
                  <c:v>97.13</c:v>
                </c:pt>
                <c:pt idx="714">
                  <c:v>96.8</c:v>
                </c:pt>
                <c:pt idx="715">
                  <c:v>97.1</c:v>
                </c:pt>
                <c:pt idx="716">
                  <c:v>96.03</c:v>
                </c:pt>
                <c:pt idx="717">
                  <c:v>94.75</c:v>
                </c:pt>
                <c:pt idx="718">
                  <c:v>93.97</c:v>
                </c:pt>
                <c:pt idx="719">
                  <c:v>92.78</c:v>
                </c:pt>
                <c:pt idx="720">
                  <c:v>92.53</c:v>
                </c:pt>
                <c:pt idx="721">
                  <c:v>91.51</c:v>
                </c:pt>
                <c:pt idx="722">
                  <c:v>92.57</c:v>
                </c:pt>
                <c:pt idx="723">
                  <c:v>91.44</c:v>
                </c:pt>
                <c:pt idx="724">
                  <c:v>89.4</c:v>
                </c:pt>
                <c:pt idx="725">
                  <c:v>90.36</c:v>
                </c:pt>
                <c:pt idx="726">
                  <c:v>90.64</c:v>
                </c:pt>
                <c:pt idx="727">
                  <c:v>90.75</c:v>
                </c:pt>
                <c:pt idx="728">
                  <c:v>87.79</c:v>
                </c:pt>
                <c:pt idx="729">
                  <c:v>86.52</c:v>
                </c:pt>
                <c:pt idx="730">
                  <c:v>83.17</c:v>
                </c:pt>
                <c:pt idx="731">
                  <c:v>83.95</c:v>
                </c:pt>
                <c:pt idx="732">
                  <c:v>84.31</c:v>
                </c:pt>
                <c:pt idx="733">
                  <c:v>85.05</c:v>
                </c:pt>
                <c:pt idx="734">
                  <c:v>84.78</c:v>
                </c:pt>
                <c:pt idx="735">
                  <c:v>84.08</c:v>
                </c:pt>
                <c:pt idx="736">
                  <c:v>82.58</c:v>
                </c:pt>
                <c:pt idx="737">
                  <c:v>83.35</c:v>
                </c:pt>
                <c:pt idx="738">
                  <c:v>82.56</c:v>
                </c:pt>
                <c:pt idx="739">
                  <c:v>83.83</c:v>
                </c:pt>
                <c:pt idx="740">
                  <c:v>84.03</c:v>
                </c:pt>
                <c:pt idx="741">
                  <c:v>83.26</c:v>
                </c:pt>
                <c:pt idx="742">
                  <c:v>83.99</c:v>
                </c:pt>
                <c:pt idx="743">
                  <c:v>81.06</c:v>
                </c:pt>
                <c:pt idx="744">
                  <c:v>77.91</c:v>
                </c:pt>
                <c:pt idx="745">
                  <c:v>79.33</c:v>
                </c:pt>
                <c:pt idx="746">
                  <c:v>78.760000000000005</c:v>
                </c:pt>
                <c:pt idx="747">
                  <c:v>79.34</c:v>
                </c:pt>
                <c:pt idx="748">
                  <c:v>80.27</c:v>
                </c:pt>
                <c:pt idx="749">
                  <c:v>77.72</c:v>
                </c:pt>
                <c:pt idx="750">
                  <c:v>85.04</c:v>
                </c:pt>
                <c:pt idx="751">
                  <c:v>83.72</c:v>
                </c:pt>
                <c:pt idx="752">
                  <c:v>87.74</c:v>
                </c:pt>
                <c:pt idx="753">
                  <c:v>87.11</c:v>
                </c:pt>
                <c:pt idx="754">
                  <c:v>84.37</c:v>
                </c:pt>
                <c:pt idx="755">
                  <c:v>85.93</c:v>
                </c:pt>
                <c:pt idx="756">
                  <c:v>83.92</c:v>
                </c:pt>
                <c:pt idx="757">
                  <c:v>85.88</c:v>
                </c:pt>
                <c:pt idx="758">
                  <c:v>86.02</c:v>
                </c:pt>
                <c:pt idx="759">
                  <c:v>87.15</c:v>
                </c:pt>
                <c:pt idx="760">
                  <c:v>88.41</c:v>
                </c:pt>
                <c:pt idx="761">
                  <c:v>89.07</c:v>
                </c:pt>
                <c:pt idx="762">
                  <c:v>89.88</c:v>
                </c:pt>
                <c:pt idx="763">
                  <c:v>92.78</c:v>
                </c:pt>
                <c:pt idx="764">
                  <c:v>91.56</c:v>
                </c:pt>
                <c:pt idx="765">
                  <c:v>87.77</c:v>
                </c:pt>
                <c:pt idx="766">
                  <c:v>88.28</c:v>
                </c:pt>
                <c:pt idx="767">
                  <c:v>88.8</c:v>
                </c:pt>
                <c:pt idx="768">
                  <c:v>89.4</c:v>
                </c:pt>
                <c:pt idx="769">
                  <c:v>90.13</c:v>
                </c:pt>
                <c:pt idx="770">
                  <c:v>89.8</c:v>
                </c:pt>
                <c:pt idx="771">
                  <c:v>88.08</c:v>
                </c:pt>
                <c:pt idx="772">
                  <c:v>88.99</c:v>
                </c:pt>
                <c:pt idx="773">
                  <c:v>87.22</c:v>
                </c:pt>
                <c:pt idx="774">
                  <c:v>91.4</c:v>
                </c:pt>
                <c:pt idx="775">
                  <c:v>92.3</c:v>
                </c:pt>
                <c:pt idx="776">
                  <c:v>93.68</c:v>
                </c:pt>
                <c:pt idx="777">
                  <c:v>93.39</c:v>
                </c:pt>
                <c:pt idx="778">
                  <c:v>93.39</c:v>
                </c:pt>
                <c:pt idx="779">
                  <c:v>92.94</c:v>
                </c:pt>
                <c:pt idx="780">
                  <c:v>92.76</c:v>
                </c:pt>
                <c:pt idx="781">
                  <c:v>93.4</c:v>
                </c:pt>
                <c:pt idx="782">
                  <c:v>94.35</c:v>
                </c:pt>
                <c:pt idx="783">
                  <c:v>95.66</c:v>
                </c:pt>
                <c:pt idx="784">
                  <c:v>96</c:v>
                </c:pt>
                <c:pt idx="785">
                  <c:v>96.03</c:v>
                </c:pt>
                <c:pt idx="786">
                  <c:v>96.55</c:v>
                </c:pt>
                <c:pt idx="787">
                  <c:v>96.89</c:v>
                </c:pt>
                <c:pt idx="788">
                  <c:v>95.87</c:v>
                </c:pt>
                <c:pt idx="789">
                  <c:v>95.78</c:v>
                </c:pt>
                <c:pt idx="790">
                  <c:v>95.54</c:v>
                </c:pt>
                <c:pt idx="791">
                  <c:v>96.3</c:v>
                </c:pt>
                <c:pt idx="792">
                  <c:v>95.5</c:v>
                </c:pt>
                <c:pt idx="793">
                  <c:v>94.61</c:v>
                </c:pt>
                <c:pt idx="794">
                  <c:v>96.47</c:v>
                </c:pt>
                <c:pt idx="795">
                  <c:v>95.34</c:v>
                </c:pt>
                <c:pt idx="796">
                  <c:v>95.37</c:v>
                </c:pt>
                <c:pt idx="797">
                  <c:v>95.58</c:v>
                </c:pt>
                <c:pt idx="798">
                  <c:v>96.41</c:v>
                </c:pt>
                <c:pt idx="799">
                  <c:v>96.52</c:v>
                </c:pt>
                <c:pt idx="800">
                  <c:v>97.03</c:v>
                </c:pt>
                <c:pt idx="801">
                  <c:v>97.02</c:v>
                </c:pt>
                <c:pt idx="802">
                  <c:v>98.3</c:v>
                </c:pt>
                <c:pt idx="803">
                  <c:v>98.94</c:v>
                </c:pt>
                <c:pt idx="804">
                  <c:v>96.51</c:v>
                </c:pt>
                <c:pt idx="805">
                  <c:v>95.25</c:v>
                </c:pt>
                <c:pt idx="806">
                  <c:v>91.97</c:v>
                </c:pt>
                <c:pt idx="807">
                  <c:v>92.14</c:v>
                </c:pt>
                <c:pt idx="808">
                  <c:v>92.64</c:v>
                </c:pt>
                <c:pt idx="809">
                  <c:v>91.68</c:v>
                </c:pt>
                <c:pt idx="810">
                  <c:v>91.07</c:v>
                </c:pt>
                <c:pt idx="811">
                  <c:v>89.92</c:v>
                </c:pt>
                <c:pt idx="812">
                  <c:v>91.89</c:v>
                </c:pt>
                <c:pt idx="813">
                  <c:v>92.18</c:v>
                </c:pt>
                <c:pt idx="814">
                  <c:v>92.44</c:v>
                </c:pt>
                <c:pt idx="815">
                  <c:v>91.88</c:v>
                </c:pt>
                <c:pt idx="816">
                  <c:v>88.19</c:v>
                </c:pt>
                <c:pt idx="817">
                  <c:v>91.69</c:v>
                </c:pt>
                <c:pt idx="818">
                  <c:v>89.87</c:v>
                </c:pt>
                <c:pt idx="819">
                  <c:v>89.43</c:v>
                </c:pt>
                <c:pt idx="820">
                  <c:v>92.42</c:v>
                </c:pt>
                <c:pt idx="821">
                  <c:v>91.24</c:v>
                </c:pt>
                <c:pt idx="822">
                  <c:v>92.19</c:v>
                </c:pt>
                <c:pt idx="823">
                  <c:v>91.83</c:v>
                </c:pt>
                <c:pt idx="824">
                  <c:v>91.84</c:v>
                </c:pt>
                <c:pt idx="825">
                  <c:v>92.07</c:v>
                </c:pt>
                <c:pt idx="826">
                  <c:v>92.04</c:v>
                </c:pt>
                <c:pt idx="827">
                  <c:v>92</c:v>
                </c:pt>
                <c:pt idx="828">
                  <c:v>90</c:v>
                </c:pt>
                <c:pt idx="829">
                  <c:v>88.3</c:v>
                </c:pt>
                <c:pt idx="830">
                  <c:v>86.65</c:v>
                </c:pt>
                <c:pt idx="831">
                  <c:v>85.39</c:v>
                </c:pt>
                <c:pt idx="832">
                  <c:v>85.59</c:v>
                </c:pt>
                <c:pt idx="833">
                  <c:v>85.84</c:v>
                </c:pt>
                <c:pt idx="834">
                  <c:v>85.52</c:v>
                </c:pt>
                <c:pt idx="835">
                  <c:v>85.65</c:v>
                </c:pt>
                <c:pt idx="836">
                  <c:v>86.23</c:v>
                </c:pt>
                <c:pt idx="837">
                  <c:v>87.05</c:v>
                </c:pt>
                <c:pt idx="838">
                  <c:v>84.9</c:v>
                </c:pt>
                <c:pt idx="839">
                  <c:v>85.64</c:v>
                </c:pt>
                <c:pt idx="840">
                  <c:v>88.62</c:v>
                </c:pt>
                <c:pt idx="841">
                  <c:v>84.5</c:v>
                </c:pt>
                <c:pt idx="842">
                  <c:v>85.07</c:v>
                </c:pt>
                <c:pt idx="843">
                  <c:v>86.08</c:v>
                </c:pt>
                <c:pt idx="844">
                  <c:v>85.56</c:v>
                </c:pt>
                <c:pt idx="845">
                  <c:v>85.38</c:v>
                </c:pt>
                <c:pt idx="846">
                  <c:v>86.32</c:v>
                </c:pt>
                <c:pt idx="847">
                  <c:v>85.45</c:v>
                </c:pt>
                <c:pt idx="848">
                  <c:v>86.62</c:v>
                </c:pt>
                <c:pt idx="849">
                  <c:v>89.05</c:v>
                </c:pt>
                <c:pt idx="850">
                  <c:v>86.46</c:v>
                </c:pt>
                <c:pt idx="851">
                  <c:v>87.08</c:v>
                </c:pt>
                <c:pt idx="852">
                  <c:v>87.01</c:v>
                </c:pt>
                <c:pt idx="853">
                  <c:v>87.28</c:v>
                </c:pt>
                <c:pt idx="854">
                  <c:v>86.81</c:v>
                </c:pt>
                <c:pt idx="855">
                  <c:v>86.1</c:v>
                </c:pt>
                <c:pt idx="856">
                  <c:v>87.64</c:v>
                </c:pt>
                <c:pt idx="857">
                  <c:v>88.54</c:v>
                </c:pt>
                <c:pt idx="858">
                  <c:v>88.69</c:v>
                </c:pt>
                <c:pt idx="859">
                  <c:v>88.04</c:v>
                </c:pt>
                <c:pt idx="860">
                  <c:v>87.36</c:v>
                </c:pt>
                <c:pt idx="861">
                  <c:v>85.47</c:v>
                </c:pt>
                <c:pt idx="862">
                  <c:v>85.45</c:v>
                </c:pt>
                <c:pt idx="863">
                  <c:v>85.14</c:v>
                </c:pt>
                <c:pt idx="864">
                  <c:v>85.36</c:v>
                </c:pt>
                <c:pt idx="865">
                  <c:v>86.35</c:v>
                </c:pt>
                <c:pt idx="866">
                  <c:v>85.39</c:v>
                </c:pt>
                <c:pt idx="867">
                  <c:v>86.32</c:v>
                </c:pt>
                <c:pt idx="868">
                  <c:v>86.71</c:v>
                </c:pt>
                <c:pt idx="869">
                  <c:v>87.46</c:v>
                </c:pt>
                <c:pt idx="870">
                  <c:v>89.09</c:v>
                </c:pt>
                <c:pt idx="871">
                  <c:v>89.76</c:v>
                </c:pt>
                <c:pt idx="872">
                  <c:v>88.2</c:v>
                </c:pt>
                <c:pt idx="873">
                  <c:v>88.29</c:v>
                </c:pt>
                <c:pt idx="874">
                  <c:v>90.71</c:v>
                </c:pt>
                <c:pt idx="875">
                  <c:v>90.91</c:v>
                </c:pt>
                <c:pt idx="876">
                  <c:v>90.66</c:v>
                </c:pt>
                <c:pt idx="877">
                  <c:v>91.83</c:v>
                </c:pt>
                <c:pt idx="878">
                  <c:v>93.14</c:v>
                </c:pt>
                <c:pt idx="879">
                  <c:v>92.97</c:v>
                </c:pt>
                <c:pt idx="880">
                  <c:v>93.12</c:v>
                </c:pt>
                <c:pt idx="881">
                  <c:v>93.2</c:v>
                </c:pt>
                <c:pt idx="882">
                  <c:v>93.21</c:v>
                </c:pt>
                <c:pt idx="883">
                  <c:v>93.08</c:v>
                </c:pt>
                <c:pt idx="884">
                  <c:v>93.81</c:v>
                </c:pt>
                <c:pt idx="885">
                  <c:v>93.6</c:v>
                </c:pt>
                <c:pt idx="886">
                  <c:v>94.27</c:v>
                </c:pt>
                <c:pt idx="887">
                  <c:v>93.26</c:v>
                </c:pt>
                <c:pt idx="888">
                  <c:v>94.28</c:v>
                </c:pt>
                <c:pt idx="889">
                  <c:v>95.49</c:v>
                </c:pt>
                <c:pt idx="890">
                  <c:v>95.61</c:v>
                </c:pt>
                <c:pt idx="891">
                  <c:v>96.09</c:v>
                </c:pt>
                <c:pt idx="892">
                  <c:v>95.06</c:v>
                </c:pt>
                <c:pt idx="893">
                  <c:v>95.35</c:v>
                </c:pt>
                <c:pt idx="894">
                  <c:v>95.15</c:v>
                </c:pt>
                <c:pt idx="895">
                  <c:v>95.95</c:v>
                </c:pt>
                <c:pt idx="896">
                  <c:v>97.62</c:v>
                </c:pt>
                <c:pt idx="897">
                  <c:v>97.98</c:v>
                </c:pt>
                <c:pt idx="898">
                  <c:v>97.65</c:v>
                </c:pt>
                <c:pt idx="899">
                  <c:v>97.46</c:v>
                </c:pt>
                <c:pt idx="900">
                  <c:v>96.21</c:v>
                </c:pt>
                <c:pt idx="901">
                  <c:v>96.68</c:v>
                </c:pt>
                <c:pt idx="902">
                  <c:v>96.44</c:v>
                </c:pt>
                <c:pt idx="903">
                  <c:v>95.84</c:v>
                </c:pt>
                <c:pt idx="904">
                  <c:v>95.71</c:v>
                </c:pt>
                <c:pt idx="905">
                  <c:v>97.01</c:v>
                </c:pt>
                <c:pt idx="906">
                  <c:v>97.48</c:v>
                </c:pt>
                <c:pt idx="907">
                  <c:v>97.03</c:v>
                </c:pt>
                <c:pt idx="908">
                  <c:v>97.3</c:v>
                </c:pt>
                <c:pt idx="909">
                  <c:v>95.95</c:v>
                </c:pt>
                <c:pt idx="910">
                  <c:v>96.69</c:v>
                </c:pt>
                <c:pt idx="911">
                  <c:v>94.92</c:v>
                </c:pt>
                <c:pt idx="912">
                  <c:v>92.79</c:v>
                </c:pt>
                <c:pt idx="913">
                  <c:v>93.12</c:v>
                </c:pt>
                <c:pt idx="914">
                  <c:v>92.74</c:v>
                </c:pt>
                <c:pt idx="915">
                  <c:v>92.63</c:v>
                </c:pt>
                <c:pt idx="916">
                  <c:v>92.84</c:v>
                </c:pt>
                <c:pt idx="917">
                  <c:v>92.03</c:v>
                </c:pt>
                <c:pt idx="918">
                  <c:v>90.71</c:v>
                </c:pt>
                <c:pt idx="919">
                  <c:v>90.13</c:v>
                </c:pt>
                <c:pt idx="920">
                  <c:v>90.88</c:v>
                </c:pt>
                <c:pt idx="921">
                  <c:v>90.47</c:v>
                </c:pt>
                <c:pt idx="922">
                  <c:v>91.53</c:v>
                </c:pt>
                <c:pt idx="923">
                  <c:v>92.01</c:v>
                </c:pt>
                <c:pt idx="924">
                  <c:v>92.07</c:v>
                </c:pt>
                <c:pt idx="925">
                  <c:v>92.44</c:v>
                </c:pt>
                <c:pt idx="926">
                  <c:v>92.47</c:v>
                </c:pt>
                <c:pt idx="927">
                  <c:v>93.03</c:v>
                </c:pt>
                <c:pt idx="928">
                  <c:v>93.49</c:v>
                </c:pt>
                <c:pt idx="929">
                  <c:v>93.71</c:v>
                </c:pt>
                <c:pt idx="930">
                  <c:v>92.44</c:v>
                </c:pt>
                <c:pt idx="931">
                  <c:v>93.21</c:v>
                </c:pt>
                <c:pt idx="932">
                  <c:v>92.46</c:v>
                </c:pt>
                <c:pt idx="933">
                  <c:v>93.41</c:v>
                </c:pt>
                <c:pt idx="934">
                  <c:v>94.55</c:v>
                </c:pt>
                <c:pt idx="935">
                  <c:v>95.99</c:v>
                </c:pt>
                <c:pt idx="936">
                  <c:v>96.53</c:v>
                </c:pt>
                <c:pt idx="937">
                  <c:v>97.24</c:v>
                </c:pt>
                <c:pt idx="938">
                  <c:v>97.1</c:v>
                </c:pt>
                <c:pt idx="939">
                  <c:v>97.23</c:v>
                </c:pt>
                <c:pt idx="940">
                  <c:v>95.02</c:v>
                </c:pt>
                <c:pt idx="941">
                  <c:v>93.26</c:v>
                </c:pt>
                <c:pt idx="942">
                  <c:v>92.76</c:v>
                </c:pt>
                <c:pt idx="943">
                  <c:v>93.36</c:v>
                </c:pt>
                <c:pt idx="944">
                  <c:v>94.18</c:v>
                </c:pt>
                <c:pt idx="945">
                  <c:v>94.59</c:v>
                </c:pt>
                <c:pt idx="946">
                  <c:v>93.44</c:v>
                </c:pt>
                <c:pt idx="947">
                  <c:v>91.23</c:v>
                </c:pt>
                <c:pt idx="948">
                  <c:v>88.75</c:v>
                </c:pt>
                <c:pt idx="949">
                  <c:v>88.73</c:v>
                </c:pt>
                <c:pt idx="950">
                  <c:v>86.65</c:v>
                </c:pt>
                <c:pt idx="951">
                  <c:v>87.83</c:v>
                </c:pt>
                <c:pt idx="952">
                  <c:v>88.04</c:v>
                </c:pt>
                <c:pt idx="953">
                  <c:v>88.81</c:v>
                </c:pt>
                <c:pt idx="954">
                  <c:v>89.21</c:v>
                </c:pt>
                <c:pt idx="955">
                  <c:v>91.07</c:v>
                </c:pt>
                <c:pt idx="956">
                  <c:v>93.27</c:v>
                </c:pt>
                <c:pt idx="957">
                  <c:v>92.63</c:v>
                </c:pt>
                <c:pt idx="958">
                  <c:v>94.09</c:v>
                </c:pt>
                <c:pt idx="959">
                  <c:v>93.22</c:v>
                </c:pt>
                <c:pt idx="960">
                  <c:v>90.74</c:v>
                </c:pt>
                <c:pt idx="961">
                  <c:v>93.7</c:v>
                </c:pt>
                <c:pt idx="962">
                  <c:v>95.25</c:v>
                </c:pt>
                <c:pt idx="963">
                  <c:v>95.8</c:v>
                </c:pt>
                <c:pt idx="964">
                  <c:v>95.28</c:v>
                </c:pt>
                <c:pt idx="965">
                  <c:v>96.24</c:v>
                </c:pt>
                <c:pt idx="966">
                  <c:v>96.09</c:v>
                </c:pt>
                <c:pt idx="967">
                  <c:v>95.81</c:v>
                </c:pt>
                <c:pt idx="968">
                  <c:v>94.76</c:v>
                </c:pt>
                <c:pt idx="969">
                  <c:v>93.96</c:v>
                </c:pt>
                <c:pt idx="970">
                  <c:v>93.95</c:v>
                </c:pt>
                <c:pt idx="971">
                  <c:v>94.85</c:v>
                </c:pt>
                <c:pt idx="972">
                  <c:v>95.72</c:v>
                </c:pt>
                <c:pt idx="973">
                  <c:v>96.29</c:v>
                </c:pt>
                <c:pt idx="974">
                  <c:v>95.55</c:v>
                </c:pt>
                <c:pt idx="975">
                  <c:v>93.98</c:v>
                </c:pt>
                <c:pt idx="976">
                  <c:v>94.12</c:v>
                </c:pt>
                <c:pt idx="977">
                  <c:v>93.84</c:v>
                </c:pt>
                <c:pt idx="978">
                  <c:v>94.65</c:v>
                </c:pt>
                <c:pt idx="979">
                  <c:v>93.13</c:v>
                </c:pt>
                <c:pt idx="980">
                  <c:v>93.57</c:v>
                </c:pt>
                <c:pt idx="981">
                  <c:v>91.93</c:v>
                </c:pt>
                <c:pt idx="982">
                  <c:v>93.41</c:v>
                </c:pt>
                <c:pt idx="983">
                  <c:v>93.36</c:v>
                </c:pt>
                <c:pt idx="984">
                  <c:v>93.66</c:v>
                </c:pt>
                <c:pt idx="985">
                  <c:v>94.71</c:v>
                </c:pt>
                <c:pt idx="986">
                  <c:v>96.11</c:v>
                </c:pt>
                <c:pt idx="987">
                  <c:v>95.82</c:v>
                </c:pt>
                <c:pt idx="988">
                  <c:v>95.5</c:v>
                </c:pt>
                <c:pt idx="989">
                  <c:v>95.98</c:v>
                </c:pt>
                <c:pt idx="990">
                  <c:v>96.66</c:v>
                </c:pt>
                <c:pt idx="991">
                  <c:v>97.83</c:v>
                </c:pt>
                <c:pt idx="992">
                  <c:v>97.86</c:v>
                </c:pt>
                <c:pt idx="993">
                  <c:v>98.46</c:v>
                </c:pt>
                <c:pt idx="994">
                  <c:v>98.24</c:v>
                </c:pt>
                <c:pt idx="995">
                  <c:v>94.89</c:v>
                </c:pt>
                <c:pt idx="996">
                  <c:v>93.81</c:v>
                </c:pt>
                <c:pt idx="997">
                  <c:v>95.07</c:v>
                </c:pt>
                <c:pt idx="998">
                  <c:v>95.25</c:v>
                </c:pt>
                <c:pt idx="999">
                  <c:v>95.47</c:v>
                </c:pt>
                <c:pt idx="1000">
                  <c:v>97</c:v>
                </c:pt>
                <c:pt idx="1001">
                  <c:v>96.36</c:v>
                </c:pt>
                <c:pt idx="1002">
                  <c:v>97.94</c:v>
                </c:pt>
                <c:pt idx="1003">
                  <c:v>99.65</c:v>
                </c:pt>
                <c:pt idx="1004">
                  <c:v>101.92</c:v>
                </c:pt>
                <c:pt idx="1005">
                  <c:v>103.09</c:v>
                </c:pt>
                <c:pt idx="1006">
                  <c:v>103.03</c:v>
                </c:pt>
                <c:pt idx="1007">
                  <c:v>103.46</c:v>
                </c:pt>
                <c:pt idx="1008">
                  <c:v>106.41</c:v>
                </c:pt>
                <c:pt idx="1009">
                  <c:v>104.77</c:v>
                </c:pt>
                <c:pt idx="1010">
                  <c:v>105.85</c:v>
                </c:pt>
                <c:pt idx="1011">
                  <c:v>106.2</c:v>
                </c:pt>
                <c:pt idx="1012">
                  <c:v>105.88</c:v>
                </c:pt>
                <c:pt idx="1013">
                  <c:v>106.39</c:v>
                </c:pt>
                <c:pt idx="1014">
                  <c:v>107.94</c:v>
                </c:pt>
                <c:pt idx="1015">
                  <c:v>108</c:v>
                </c:pt>
                <c:pt idx="1016">
                  <c:v>106.61</c:v>
                </c:pt>
                <c:pt idx="1017">
                  <c:v>107.13</c:v>
                </c:pt>
                <c:pt idx="1018">
                  <c:v>105.41</c:v>
                </c:pt>
                <c:pt idx="1019">
                  <c:v>105.47</c:v>
                </c:pt>
                <c:pt idx="1020">
                  <c:v>104.76</c:v>
                </c:pt>
                <c:pt idx="1021">
                  <c:v>104.61</c:v>
                </c:pt>
                <c:pt idx="1022">
                  <c:v>103.14</c:v>
                </c:pt>
                <c:pt idx="1023">
                  <c:v>105.1</c:v>
                </c:pt>
                <c:pt idx="1024">
                  <c:v>107.93</c:v>
                </c:pt>
                <c:pt idx="1025">
                  <c:v>106.94</c:v>
                </c:pt>
                <c:pt idx="1026">
                  <c:v>106.61</c:v>
                </c:pt>
                <c:pt idx="1027">
                  <c:v>105.32</c:v>
                </c:pt>
                <c:pt idx="1028">
                  <c:v>104.41</c:v>
                </c:pt>
                <c:pt idx="1029">
                  <c:v>103.45</c:v>
                </c:pt>
                <c:pt idx="1030">
                  <c:v>106.04</c:v>
                </c:pt>
                <c:pt idx="1031">
                  <c:v>106.19</c:v>
                </c:pt>
                <c:pt idx="1032">
                  <c:v>106.78</c:v>
                </c:pt>
                <c:pt idx="1033">
                  <c:v>106.89</c:v>
                </c:pt>
                <c:pt idx="1034">
                  <c:v>107.43</c:v>
                </c:pt>
                <c:pt idx="1035">
                  <c:v>107.58</c:v>
                </c:pt>
                <c:pt idx="1036">
                  <c:v>107.14</c:v>
                </c:pt>
                <c:pt idx="1037">
                  <c:v>104.9</c:v>
                </c:pt>
                <c:pt idx="1038">
                  <c:v>103.93</c:v>
                </c:pt>
                <c:pt idx="1039">
                  <c:v>104.93</c:v>
                </c:pt>
                <c:pt idx="1040">
                  <c:v>106.48</c:v>
                </c:pt>
                <c:pt idx="1041">
                  <c:v>105.88</c:v>
                </c:pt>
                <c:pt idx="1042">
                  <c:v>109.11</c:v>
                </c:pt>
                <c:pt idx="1043">
                  <c:v>110.17</c:v>
                </c:pt>
                <c:pt idx="1044">
                  <c:v>108.51</c:v>
                </c:pt>
                <c:pt idx="1045">
                  <c:v>107.98</c:v>
                </c:pt>
                <c:pt idx="1046">
                  <c:v>108.67</c:v>
                </c:pt>
                <c:pt idx="1047">
                  <c:v>107.29</c:v>
                </c:pt>
                <c:pt idx="1048">
                  <c:v>108.5</c:v>
                </c:pt>
                <c:pt idx="1049">
                  <c:v>110.62</c:v>
                </c:pt>
                <c:pt idx="1050">
                  <c:v>109.62</c:v>
                </c:pt>
                <c:pt idx="1051">
                  <c:v>107.48</c:v>
                </c:pt>
                <c:pt idx="1052">
                  <c:v>107.65</c:v>
                </c:pt>
                <c:pt idx="1053">
                  <c:v>108.72</c:v>
                </c:pt>
                <c:pt idx="1054">
                  <c:v>108.31</c:v>
                </c:pt>
                <c:pt idx="1055">
                  <c:v>106.54</c:v>
                </c:pt>
                <c:pt idx="1056">
                  <c:v>105.36</c:v>
                </c:pt>
                <c:pt idx="1057">
                  <c:v>108.23</c:v>
                </c:pt>
                <c:pt idx="1058">
                  <c:v>106.26</c:v>
                </c:pt>
                <c:pt idx="1059">
                  <c:v>104.7</c:v>
                </c:pt>
                <c:pt idx="1060">
                  <c:v>103.62</c:v>
                </c:pt>
                <c:pt idx="1061">
                  <c:v>103.22</c:v>
                </c:pt>
                <c:pt idx="1062">
                  <c:v>102.68</c:v>
                </c:pt>
                <c:pt idx="1063">
                  <c:v>103.1</c:v>
                </c:pt>
                <c:pt idx="1064">
                  <c:v>102.86</c:v>
                </c:pt>
                <c:pt idx="1065">
                  <c:v>102.36</c:v>
                </c:pt>
                <c:pt idx="1066">
                  <c:v>102.09</c:v>
                </c:pt>
                <c:pt idx="1067">
                  <c:v>104.15</c:v>
                </c:pt>
                <c:pt idx="1068">
                  <c:v>103.29</c:v>
                </c:pt>
                <c:pt idx="1069">
                  <c:v>103.83</c:v>
                </c:pt>
                <c:pt idx="1070">
                  <c:v>103.07</c:v>
                </c:pt>
                <c:pt idx="1071">
                  <c:v>103.54</c:v>
                </c:pt>
                <c:pt idx="1072">
                  <c:v>101.63</c:v>
                </c:pt>
                <c:pt idx="1073">
                  <c:v>103.08</c:v>
                </c:pt>
                <c:pt idx="1074">
                  <c:v>102.17</c:v>
                </c:pt>
                <c:pt idx="1075">
                  <c:v>102.46</c:v>
                </c:pt>
                <c:pt idx="1076">
                  <c:v>101.15</c:v>
                </c:pt>
                <c:pt idx="1077">
                  <c:v>102.34</c:v>
                </c:pt>
                <c:pt idx="1078">
                  <c:v>100.72</c:v>
                </c:pt>
                <c:pt idx="1079">
                  <c:v>100.87</c:v>
                </c:pt>
                <c:pt idx="1080">
                  <c:v>99.28</c:v>
                </c:pt>
                <c:pt idx="1081">
                  <c:v>97.63</c:v>
                </c:pt>
                <c:pt idx="1082">
                  <c:v>96.9</c:v>
                </c:pt>
                <c:pt idx="1083">
                  <c:v>96.65</c:v>
                </c:pt>
                <c:pt idx="1084">
                  <c:v>97.4</c:v>
                </c:pt>
                <c:pt idx="1085">
                  <c:v>98.74</c:v>
                </c:pt>
                <c:pt idx="1086">
                  <c:v>98.29</c:v>
                </c:pt>
                <c:pt idx="1087">
                  <c:v>96.81</c:v>
                </c:pt>
                <c:pt idx="1088">
                  <c:v>96.29</c:v>
                </c:pt>
                <c:pt idx="1089">
                  <c:v>94.56</c:v>
                </c:pt>
                <c:pt idx="1090">
                  <c:v>94.58</c:v>
                </c:pt>
                <c:pt idx="1091">
                  <c:v>93.4</c:v>
                </c:pt>
                <c:pt idx="1092">
                  <c:v>94.74</c:v>
                </c:pt>
                <c:pt idx="1093">
                  <c:v>94.25</c:v>
                </c:pt>
                <c:pt idx="1094">
                  <c:v>94.56</c:v>
                </c:pt>
                <c:pt idx="1095">
                  <c:v>95.13</c:v>
                </c:pt>
                <c:pt idx="1096">
                  <c:v>93.12</c:v>
                </c:pt>
                <c:pt idx="1097">
                  <c:v>93.91</c:v>
                </c:pt>
                <c:pt idx="1098">
                  <c:v>93.76</c:v>
                </c:pt>
                <c:pt idx="1099">
                  <c:v>93.8</c:v>
                </c:pt>
                <c:pt idx="1100">
                  <c:v>93.03</c:v>
                </c:pt>
                <c:pt idx="1101">
                  <c:v>93.35</c:v>
                </c:pt>
                <c:pt idx="1102">
                  <c:v>93.34</c:v>
                </c:pt>
                <c:pt idx="1103">
                  <c:v>95.35</c:v>
                </c:pt>
                <c:pt idx="1104">
                  <c:v>94.53</c:v>
                </c:pt>
                <c:pt idx="1105">
                  <c:v>93.86</c:v>
                </c:pt>
                <c:pt idx="1106">
                  <c:v>93.41</c:v>
                </c:pt>
                <c:pt idx="1107">
                  <c:v>92.05</c:v>
                </c:pt>
                <c:pt idx="1108">
                  <c:v>92.55</c:v>
                </c:pt>
                <c:pt idx="1109">
                  <c:v>93.61</c:v>
                </c:pt>
                <c:pt idx="1110">
                  <c:v>95.83</c:v>
                </c:pt>
                <c:pt idx="1111">
                  <c:v>96.97</c:v>
                </c:pt>
                <c:pt idx="1112">
                  <c:v>97.14</c:v>
                </c:pt>
                <c:pt idx="1113">
                  <c:v>97.48</c:v>
                </c:pt>
                <c:pt idx="1114">
                  <c:v>97.1</c:v>
                </c:pt>
                <c:pt idx="1115">
                  <c:v>98.32</c:v>
                </c:pt>
                <c:pt idx="1116">
                  <c:v>97.25</c:v>
                </c:pt>
                <c:pt idx="1117">
                  <c:v>97.21</c:v>
                </c:pt>
                <c:pt idx="1118">
                  <c:v>96.27</c:v>
                </c:pt>
                <c:pt idx="1119">
                  <c:v>97.18</c:v>
                </c:pt>
                <c:pt idx="1120">
                  <c:v>96.99</c:v>
                </c:pt>
                <c:pt idx="1121">
                  <c:v>97.59</c:v>
                </c:pt>
                <c:pt idx="1122">
                  <c:v>98.4</c:v>
                </c:pt>
                <c:pt idx="1123">
                  <c:v>99.11</c:v>
                </c:pt>
                <c:pt idx="1124">
                  <c:v>98.62</c:v>
                </c:pt>
                <c:pt idx="1125">
                  <c:v>98.87</c:v>
                </c:pt>
                <c:pt idx="1126">
                  <c:v>99.18</c:v>
                </c:pt>
                <c:pt idx="1127">
                  <c:v>99.94</c:v>
                </c:pt>
                <c:pt idx="1128">
                  <c:v>98.9</c:v>
                </c:pt>
                <c:pt idx="1129">
                  <c:v>98.17</c:v>
                </c:pt>
                <c:pt idx="1130">
                  <c:v>95.14</c:v>
                </c:pt>
                <c:pt idx="1131">
                  <c:v>93.66</c:v>
                </c:pt>
                <c:pt idx="1132">
                  <c:v>93.12</c:v>
                </c:pt>
                <c:pt idx="1133">
                  <c:v>93.31</c:v>
                </c:pt>
                <c:pt idx="1134">
                  <c:v>91.9</c:v>
                </c:pt>
                <c:pt idx="1135">
                  <c:v>91.36</c:v>
                </c:pt>
                <c:pt idx="1136">
                  <c:v>92.39</c:v>
                </c:pt>
                <c:pt idx="1137">
                  <c:v>91.45</c:v>
                </c:pt>
                <c:pt idx="1138">
                  <c:v>92.15</c:v>
                </c:pt>
                <c:pt idx="1139">
                  <c:v>93.78</c:v>
                </c:pt>
                <c:pt idx="1140">
                  <c:v>93.54</c:v>
                </c:pt>
                <c:pt idx="1141">
                  <c:v>93.96</c:v>
                </c:pt>
                <c:pt idx="1142">
                  <c:v>94.51</c:v>
                </c:pt>
                <c:pt idx="1143">
                  <c:v>96.35</c:v>
                </c:pt>
                <c:pt idx="1144">
                  <c:v>97.23</c:v>
                </c:pt>
                <c:pt idx="1145">
                  <c:v>96.66</c:v>
                </c:pt>
                <c:pt idx="1146">
                  <c:v>95.82</c:v>
                </c:pt>
                <c:pt idx="1147">
                  <c:v>97.49</c:v>
                </c:pt>
                <c:pt idx="1148">
                  <c:v>97.34</c:v>
                </c:pt>
                <c:pt idx="1149">
                  <c:v>98.25</c:v>
                </c:pt>
                <c:pt idx="1150">
                  <c:v>97.55</c:v>
                </c:pt>
                <c:pt idx="1151">
                  <c:v>96.44</c:v>
                </c:pt>
                <c:pt idx="1152">
                  <c:v>97.24</c:v>
                </c:pt>
                <c:pt idx="1153">
                  <c:v>97.4</c:v>
                </c:pt>
                <c:pt idx="1154">
                  <c:v>97.84</c:v>
                </c:pt>
                <c:pt idx="1155">
                  <c:v>99.98</c:v>
                </c:pt>
                <c:pt idx="1156">
                  <c:v>100.12</c:v>
                </c:pt>
                <c:pt idx="1157">
                  <c:v>99.96</c:v>
                </c:pt>
                <c:pt idx="1158">
                  <c:v>100.38</c:v>
                </c:pt>
                <c:pt idx="1159">
                  <c:v>100.27</c:v>
                </c:pt>
                <c:pt idx="1160">
                  <c:v>100.31</c:v>
                </c:pt>
                <c:pt idx="1161">
                  <c:v>102.54</c:v>
                </c:pt>
                <c:pt idx="1162">
                  <c:v>103.46</c:v>
                </c:pt>
                <c:pt idx="1163">
                  <c:v>103.2</c:v>
                </c:pt>
                <c:pt idx="1164">
                  <c:v>102.53</c:v>
                </c:pt>
                <c:pt idx="1165">
                  <c:v>103.17</c:v>
                </c:pt>
                <c:pt idx="1166">
                  <c:v>102.2</c:v>
                </c:pt>
                <c:pt idx="1167">
                  <c:v>102.93</c:v>
                </c:pt>
                <c:pt idx="1168">
                  <c:v>102.68</c:v>
                </c:pt>
                <c:pt idx="1169">
                  <c:v>102.88</c:v>
                </c:pt>
                <c:pt idx="1170">
                  <c:v>105.34</c:v>
                </c:pt>
                <c:pt idx="1171">
                  <c:v>103.64</c:v>
                </c:pt>
                <c:pt idx="1172">
                  <c:v>101.75</c:v>
                </c:pt>
                <c:pt idx="1173">
                  <c:v>101.82</c:v>
                </c:pt>
                <c:pt idx="1174">
                  <c:v>102.82</c:v>
                </c:pt>
                <c:pt idx="1175">
                  <c:v>101.39</c:v>
                </c:pt>
                <c:pt idx="1176">
                  <c:v>100.29</c:v>
                </c:pt>
                <c:pt idx="1177">
                  <c:v>98.29</c:v>
                </c:pt>
                <c:pt idx="1178">
                  <c:v>98.57</c:v>
                </c:pt>
                <c:pt idx="1179">
                  <c:v>99.23</c:v>
                </c:pt>
                <c:pt idx="1180">
                  <c:v>98.43</c:v>
                </c:pt>
                <c:pt idx="1181">
                  <c:v>100.08</c:v>
                </c:pt>
                <c:pt idx="1182">
                  <c:v>100.71</c:v>
                </c:pt>
                <c:pt idx="1183">
                  <c:v>99.68</c:v>
                </c:pt>
                <c:pt idx="1184">
                  <c:v>99.97</c:v>
                </c:pt>
                <c:pt idx="1185">
                  <c:v>100.05</c:v>
                </c:pt>
                <c:pt idx="1186">
                  <c:v>99.66</c:v>
                </c:pt>
                <c:pt idx="1187">
                  <c:v>100.61</c:v>
                </c:pt>
                <c:pt idx="1188">
                  <c:v>101.25</c:v>
                </c:pt>
                <c:pt idx="1189">
                  <c:v>101.73</c:v>
                </c:pt>
                <c:pt idx="1190">
                  <c:v>101.57</c:v>
                </c:pt>
                <c:pt idx="1191">
                  <c:v>99.69</c:v>
                </c:pt>
                <c:pt idx="1192">
                  <c:v>99.6</c:v>
                </c:pt>
                <c:pt idx="1193">
                  <c:v>100.29</c:v>
                </c:pt>
                <c:pt idx="1194">
                  <c:v>101.16</c:v>
                </c:pt>
                <c:pt idx="1195">
                  <c:v>100.43</c:v>
                </c:pt>
                <c:pt idx="1196">
                  <c:v>102.57</c:v>
                </c:pt>
                <c:pt idx="1197">
                  <c:v>103.55</c:v>
                </c:pt>
                <c:pt idx="1198">
                  <c:v>103.37</c:v>
                </c:pt>
                <c:pt idx="1199">
                  <c:v>103.68</c:v>
                </c:pt>
                <c:pt idx="1200">
                  <c:v>104.05</c:v>
                </c:pt>
                <c:pt idx="1201">
                  <c:v>103.7</c:v>
                </c:pt>
                <c:pt idx="1202">
                  <c:v>103.71</c:v>
                </c:pt>
                <c:pt idx="1203">
                  <c:v>104.33</c:v>
                </c:pt>
                <c:pt idx="1204">
                  <c:v>104.35</c:v>
                </c:pt>
                <c:pt idx="1205">
                  <c:v>101.69</c:v>
                </c:pt>
                <c:pt idx="1206">
                  <c:v>101.47</c:v>
                </c:pt>
                <c:pt idx="1207">
                  <c:v>102.2</c:v>
                </c:pt>
                <c:pt idx="1208">
                  <c:v>100.85</c:v>
                </c:pt>
                <c:pt idx="1209">
                  <c:v>101.13</c:v>
                </c:pt>
                <c:pt idx="1210">
                  <c:v>101.56</c:v>
                </c:pt>
                <c:pt idx="1211">
                  <c:v>100.07</c:v>
                </c:pt>
                <c:pt idx="1212">
                  <c:v>99.69</c:v>
                </c:pt>
                <c:pt idx="1213">
                  <c:v>100.09</c:v>
                </c:pt>
                <c:pt idx="1214">
                  <c:v>99.74</c:v>
                </c:pt>
                <c:pt idx="1215">
                  <c:v>99.81</c:v>
                </c:pt>
                <c:pt idx="1216">
                  <c:v>101.06</c:v>
                </c:pt>
                <c:pt idx="1217">
                  <c:v>100.52</c:v>
                </c:pt>
                <c:pt idx="1218">
                  <c:v>100.32</c:v>
                </c:pt>
                <c:pt idx="1219">
                  <c:v>100.89</c:v>
                </c:pt>
                <c:pt idx="1220">
                  <c:v>102.01</c:v>
                </c:pt>
                <c:pt idx="1221">
                  <c:v>102.63</c:v>
                </c:pt>
                <c:pt idx="1222">
                  <c:v>101.74</c:v>
                </c:pt>
                <c:pt idx="1223">
                  <c:v>102.31</c:v>
                </c:pt>
                <c:pt idx="1224">
                  <c:v>102.95</c:v>
                </c:pt>
                <c:pt idx="1225">
                  <c:v>102.8</c:v>
                </c:pt>
                <c:pt idx="1226">
                  <c:v>104.31</c:v>
                </c:pt>
                <c:pt idx="1227">
                  <c:v>104.03</c:v>
                </c:pt>
                <c:pt idx="1228">
                  <c:v>105.01</c:v>
                </c:pt>
                <c:pt idx="1229">
                  <c:v>104.78</c:v>
                </c:pt>
                <c:pt idx="1230">
                  <c:v>103.37</c:v>
                </c:pt>
                <c:pt idx="1231">
                  <c:v>104.26</c:v>
                </c:pt>
                <c:pt idx="1232">
                  <c:v>103.4</c:v>
                </c:pt>
                <c:pt idx="1233">
                  <c:v>103.07</c:v>
                </c:pt>
                <c:pt idx="1234">
                  <c:v>103.34</c:v>
                </c:pt>
                <c:pt idx="1235">
                  <c:v>103.27</c:v>
                </c:pt>
                <c:pt idx="1236">
                  <c:v>103.17</c:v>
                </c:pt>
                <c:pt idx="1237">
                  <c:v>103.32</c:v>
                </c:pt>
                <c:pt idx="1238">
                  <c:v>105.09</c:v>
                </c:pt>
                <c:pt idx="1239">
                  <c:v>105.02</c:v>
                </c:pt>
                <c:pt idx="1240">
                  <c:v>105.04</c:v>
                </c:pt>
                <c:pt idx="1241">
                  <c:v>107.2</c:v>
                </c:pt>
                <c:pt idx="1242">
                  <c:v>107.49</c:v>
                </c:pt>
                <c:pt idx="1243">
                  <c:v>107.52</c:v>
                </c:pt>
                <c:pt idx="1244">
                  <c:v>106.95</c:v>
                </c:pt>
                <c:pt idx="1245">
                  <c:v>106.64</c:v>
                </c:pt>
                <c:pt idx="1246">
                  <c:v>107.08</c:v>
                </c:pt>
                <c:pt idx="1247">
                  <c:v>107.95</c:v>
                </c:pt>
                <c:pt idx="1248">
                  <c:v>106.83</c:v>
                </c:pt>
                <c:pt idx="1249">
                  <c:v>106.64</c:v>
                </c:pt>
                <c:pt idx="1250">
                  <c:v>107.04</c:v>
                </c:pt>
                <c:pt idx="1251">
                  <c:v>106.49</c:v>
                </c:pt>
                <c:pt idx="1252">
                  <c:v>106.46</c:v>
                </c:pt>
                <c:pt idx="1253">
                  <c:v>106.07</c:v>
                </c:pt>
                <c:pt idx="1254">
                  <c:v>106.06</c:v>
                </c:pt>
                <c:pt idx="1255">
                  <c:v>105.18</c:v>
                </c:pt>
                <c:pt idx="1256">
                  <c:v>104.76</c:v>
                </c:pt>
                <c:pt idx="1257">
                  <c:v>104.19</c:v>
                </c:pt>
                <c:pt idx="1258">
                  <c:v>104.06</c:v>
                </c:pt>
                <c:pt idx="1259">
                  <c:v>102.93</c:v>
                </c:pt>
                <c:pt idx="1260">
                  <c:v>103.61</c:v>
                </c:pt>
                <c:pt idx="1261">
                  <c:v>101.48</c:v>
                </c:pt>
                <c:pt idx="1262">
                  <c:v>101.73</c:v>
                </c:pt>
                <c:pt idx="1263">
                  <c:v>100.56</c:v>
                </c:pt>
                <c:pt idx="1264">
                  <c:v>101.88</c:v>
                </c:pt>
                <c:pt idx="1265">
                  <c:v>103.84</c:v>
                </c:pt>
                <c:pt idx="1266">
                  <c:v>103.83</c:v>
                </c:pt>
                <c:pt idx="1267">
                  <c:v>105.34</c:v>
                </c:pt>
                <c:pt idx="1268">
                  <c:v>104.59</c:v>
                </c:pt>
                <c:pt idx="1269">
                  <c:v>103.81</c:v>
                </c:pt>
                <c:pt idx="1270">
                  <c:v>102.76</c:v>
                </c:pt>
                <c:pt idx="1271">
                  <c:v>105.23</c:v>
                </c:pt>
                <c:pt idx="1272">
                  <c:v>105.68</c:v>
                </c:pt>
                <c:pt idx="1273">
                  <c:v>104.91</c:v>
                </c:pt>
                <c:pt idx="1274">
                  <c:v>104.29</c:v>
                </c:pt>
                <c:pt idx="1275">
                  <c:v>98.23</c:v>
                </c:pt>
                <c:pt idx="1276">
                  <c:v>97.86</c:v>
                </c:pt>
                <c:pt idx="1277">
                  <c:v>98.26</c:v>
                </c:pt>
                <c:pt idx="1278">
                  <c:v>97.34</c:v>
                </c:pt>
                <c:pt idx="1279">
                  <c:v>96.93</c:v>
                </c:pt>
                <c:pt idx="1280">
                  <c:v>97.34</c:v>
                </c:pt>
                <c:pt idx="1281">
                  <c:v>97.61</c:v>
                </c:pt>
                <c:pt idx="1282">
                  <c:v>98.09</c:v>
                </c:pt>
                <c:pt idx="1283">
                  <c:v>97.36</c:v>
                </c:pt>
                <c:pt idx="1284">
                  <c:v>97.57</c:v>
                </c:pt>
                <c:pt idx="1285">
                  <c:v>95.54</c:v>
                </c:pt>
                <c:pt idx="1286">
                  <c:v>97.3</c:v>
                </c:pt>
                <c:pt idx="1287">
                  <c:v>96.44</c:v>
                </c:pt>
                <c:pt idx="1288">
                  <c:v>94.35</c:v>
                </c:pt>
                <c:pt idx="1289">
                  <c:v>96.4</c:v>
                </c:pt>
                <c:pt idx="1290">
                  <c:v>93.97</c:v>
                </c:pt>
                <c:pt idx="1291">
                  <c:v>93.61</c:v>
                </c:pt>
                <c:pt idx="1292">
                  <c:v>95.39</c:v>
                </c:pt>
                <c:pt idx="1293">
                  <c:v>95.78</c:v>
                </c:pt>
                <c:pt idx="1294">
                  <c:v>95.82</c:v>
                </c:pt>
                <c:pt idx="1295">
                  <c:v>96.44</c:v>
                </c:pt>
                <c:pt idx="1296">
                  <c:v>97.86</c:v>
                </c:pt>
                <c:pt idx="1297">
                  <c:v>92.92</c:v>
                </c:pt>
                <c:pt idx="1298">
                  <c:v>95.5</c:v>
                </c:pt>
                <c:pt idx="1299">
                  <c:v>94.51</c:v>
                </c:pt>
                <c:pt idx="1300">
                  <c:v>93.32</c:v>
                </c:pt>
                <c:pt idx="1301">
                  <c:v>92.64</c:v>
                </c:pt>
                <c:pt idx="1302">
                  <c:v>92.73</c:v>
                </c:pt>
                <c:pt idx="1303">
                  <c:v>91.71</c:v>
                </c:pt>
                <c:pt idx="1304">
                  <c:v>92.89</c:v>
                </c:pt>
                <c:pt idx="1305">
                  <c:v>92.18</c:v>
                </c:pt>
                <c:pt idx="1306">
                  <c:v>92.86</c:v>
                </c:pt>
                <c:pt idx="1307">
                  <c:v>94.91</c:v>
                </c:pt>
                <c:pt idx="1308">
                  <c:v>94.33</c:v>
                </c:pt>
                <c:pt idx="1309">
                  <c:v>93.07</c:v>
                </c:pt>
                <c:pt idx="1310">
                  <c:v>92.43</c:v>
                </c:pt>
                <c:pt idx="1311">
                  <c:v>91.46</c:v>
                </c:pt>
                <c:pt idx="1312">
                  <c:v>91.55</c:v>
                </c:pt>
                <c:pt idx="1313">
                  <c:v>93.6</c:v>
                </c:pt>
                <c:pt idx="1314">
                  <c:v>93.59</c:v>
                </c:pt>
                <c:pt idx="1315">
                  <c:v>95.55</c:v>
                </c:pt>
                <c:pt idx="1316">
                  <c:v>94.53</c:v>
                </c:pt>
                <c:pt idx="1317">
                  <c:v>91.17</c:v>
                </c:pt>
                <c:pt idx="1318">
                  <c:v>90.74</c:v>
                </c:pt>
                <c:pt idx="1319">
                  <c:v>91.02</c:v>
                </c:pt>
                <c:pt idx="1320">
                  <c:v>89.76</c:v>
                </c:pt>
                <c:pt idx="1321">
                  <c:v>90.33</c:v>
                </c:pt>
                <c:pt idx="1322">
                  <c:v>88.89</c:v>
                </c:pt>
                <c:pt idx="1323">
                  <c:v>87.29</c:v>
                </c:pt>
                <c:pt idx="1324">
                  <c:v>85.76</c:v>
                </c:pt>
                <c:pt idx="1325">
                  <c:v>85.87</c:v>
                </c:pt>
                <c:pt idx="1326">
                  <c:v>85.73</c:v>
                </c:pt>
                <c:pt idx="1327">
                  <c:v>81.72</c:v>
                </c:pt>
                <c:pt idx="1328">
                  <c:v>81.819999999999993</c:v>
                </c:pt>
                <c:pt idx="1329">
                  <c:v>82.33</c:v>
                </c:pt>
                <c:pt idx="1330">
                  <c:v>82.8</c:v>
                </c:pt>
                <c:pt idx="1331">
                  <c:v>82.76</c:v>
                </c:pt>
                <c:pt idx="1332">
                  <c:v>83.25</c:v>
                </c:pt>
                <c:pt idx="1333">
                  <c:v>80.52</c:v>
                </c:pt>
                <c:pt idx="1334">
                  <c:v>82.81</c:v>
                </c:pt>
                <c:pt idx="1335">
                  <c:v>81.27</c:v>
                </c:pt>
                <c:pt idx="1336">
                  <c:v>81.260000000000005</c:v>
                </c:pt>
                <c:pt idx="1337">
                  <c:v>81.36</c:v>
                </c:pt>
                <c:pt idx="1338">
                  <c:v>82.25</c:v>
                </c:pt>
                <c:pt idx="1339">
                  <c:v>81.06</c:v>
                </c:pt>
                <c:pt idx="1340">
                  <c:v>80.53</c:v>
                </c:pt>
                <c:pt idx="1341">
                  <c:v>78.77</c:v>
                </c:pt>
                <c:pt idx="1342">
                  <c:v>77.150000000000006</c:v>
                </c:pt>
                <c:pt idx="1343">
                  <c:v>78.709999999999994</c:v>
                </c:pt>
                <c:pt idx="1344">
                  <c:v>77.87</c:v>
                </c:pt>
                <c:pt idx="1345">
                  <c:v>78.709999999999994</c:v>
                </c:pt>
                <c:pt idx="1346">
                  <c:v>77.430000000000007</c:v>
                </c:pt>
                <c:pt idx="1347">
                  <c:v>77.849999999999994</c:v>
                </c:pt>
                <c:pt idx="1348">
                  <c:v>77.16</c:v>
                </c:pt>
                <c:pt idx="1349">
                  <c:v>74.13</c:v>
                </c:pt>
                <c:pt idx="1350">
                  <c:v>75.91</c:v>
                </c:pt>
                <c:pt idx="1351">
                  <c:v>75.64</c:v>
                </c:pt>
                <c:pt idx="1352">
                  <c:v>74.55</c:v>
                </c:pt>
                <c:pt idx="1353">
                  <c:v>74.55</c:v>
                </c:pt>
                <c:pt idx="1354">
                  <c:v>75.63</c:v>
                </c:pt>
                <c:pt idx="1355">
                  <c:v>76.52</c:v>
                </c:pt>
                <c:pt idx="1356">
                  <c:v>75.739999999999995</c:v>
                </c:pt>
                <c:pt idx="1357">
                  <c:v>74.040000000000006</c:v>
                </c:pt>
                <c:pt idx="1358">
                  <c:v>73.7</c:v>
                </c:pt>
                <c:pt idx="1359">
                  <c:v>65.94</c:v>
                </c:pt>
                <c:pt idx="1360">
                  <c:v>68.98</c:v>
                </c:pt>
                <c:pt idx="1361">
                  <c:v>66.989999999999995</c:v>
                </c:pt>
                <c:pt idx="1362">
                  <c:v>67.3</c:v>
                </c:pt>
                <c:pt idx="1363">
                  <c:v>66.73</c:v>
                </c:pt>
                <c:pt idx="1364">
                  <c:v>65.89</c:v>
                </c:pt>
                <c:pt idx="1365">
                  <c:v>63.13</c:v>
                </c:pt>
                <c:pt idx="1366">
                  <c:v>63.74</c:v>
                </c:pt>
                <c:pt idx="1367">
                  <c:v>60.99</c:v>
                </c:pt>
                <c:pt idx="1368">
                  <c:v>60.01</c:v>
                </c:pt>
                <c:pt idx="1369">
                  <c:v>57.81</c:v>
                </c:pt>
                <c:pt idx="1370">
                  <c:v>55.96</c:v>
                </c:pt>
                <c:pt idx="1371">
                  <c:v>55.97</c:v>
                </c:pt>
                <c:pt idx="1372">
                  <c:v>56.43</c:v>
                </c:pt>
                <c:pt idx="1373">
                  <c:v>54.18</c:v>
                </c:pt>
                <c:pt idx="1374">
                  <c:v>56.91</c:v>
                </c:pt>
                <c:pt idx="1375">
                  <c:v>55.25</c:v>
                </c:pt>
                <c:pt idx="1376">
                  <c:v>56.78</c:v>
                </c:pt>
                <c:pt idx="1377">
                  <c:v>55.7</c:v>
                </c:pt>
                <c:pt idx="1378">
                  <c:v>54.59</c:v>
                </c:pt>
                <c:pt idx="1379">
                  <c:v>53.46</c:v>
                </c:pt>
                <c:pt idx="1380">
                  <c:v>54.14</c:v>
                </c:pt>
                <c:pt idx="1381">
                  <c:v>53.45</c:v>
                </c:pt>
                <c:pt idx="1382">
                  <c:v>53.45</c:v>
                </c:pt>
                <c:pt idx="1383">
                  <c:v>52.72</c:v>
                </c:pt>
                <c:pt idx="1384">
                  <c:v>50.05</c:v>
                </c:pt>
                <c:pt idx="1385">
                  <c:v>47.98</c:v>
                </c:pt>
                <c:pt idx="1386">
                  <c:v>48.69</c:v>
                </c:pt>
                <c:pt idx="1387">
                  <c:v>48.8</c:v>
                </c:pt>
                <c:pt idx="1388">
                  <c:v>48.35</c:v>
                </c:pt>
                <c:pt idx="1389">
                  <c:v>46.06</c:v>
                </c:pt>
                <c:pt idx="1390">
                  <c:v>45.92</c:v>
                </c:pt>
                <c:pt idx="1391">
                  <c:v>48.49</c:v>
                </c:pt>
                <c:pt idx="1392">
                  <c:v>46.37</c:v>
                </c:pt>
                <c:pt idx="1393">
                  <c:v>48.49</c:v>
                </c:pt>
                <c:pt idx="1394">
                  <c:v>46.79</c:v>
                </c:pt>
                <c:pt idx="1395">
                  <c:v>47.85</c:v>
                </c:pt>
                <c:pt idx="1396">
                  <c:v>45.93</c:v>
                </c:pt>
                <c:pt idx="1397">
                  <c:v>45.26</c:v>
                </c:pt>
                <c:pt idx="1398">
                  <c:v>44.8</c:v>
                </c:pt>
                <c:pt idx="1399">
                  <c:v>45.84</c:v>
                </c:pt>
                <c:pt idx="1400">
                  <c:v>44.08</c:v>
                </c:pt>
                <c:pt idx="1401">
                  <c:v>44.12</c:v>
                </c:pt>
                <c:pt idx="1402">
                  <c:v>47.79</c:v>
                </c:pt>
                <c:pt idx="1403">
                  <c:v>49.25</c:v>
                </c:pt>
                <c:pt idx="1404">
                  <c:v>53.04</c:v>
                </c:pt>
                <c:pt idx="1405">
                  <c:v>48.45</c:v>
                </c:pt>
                <c:pt idx="1406">
                  <c:v>50.48</c:v>
                </c:pt>
                <c:pt idx="1407">
                  <c:v>51.66</c:v>
                </c:pt>
                <c:pt idx="1408">
                  <c:v>52.99</c:v>
                </c:pt>
                <c:pt idx="1409">
                  <c:v>50.06</c:v>
                </c:pt>
                <c:pt idx="1410">
                  <c:v>48.8</c:v>
                </c:pt>
                <c:pt idx="1411">
                  <c:v>51.17</c:v>
                </c:pt>
                <c:pt idx="1412">
                  <c:v>52.66</c:v>
                </c:pt>
                <c:pt idx="1413">
                  <c:v>52.66</c:v>
                </c:pt>
                <c:pt idx="1414">
                  <c:v>53.56</c:v>
                </c:pt>
                <c:pt idx="1415">
                  <c:v>52.13</c:v>
                </c:pt>
                <c:pt idx="1416">
                  <c:v>51.12</c:v>
                </c:pt>
                <c:pt idx="1417">
                  <c:v>49.95</c:v>
                </c:pt>
                <c:pt idx="1418">
                  <c:v>49.56</c:v>
                </c:pt>
                <c:pt idx="1419">
                  <c:v>48.48</c:v>
                </c:pt>
                <c:pt idx="1420">
                  <c:v>50.25</c:v>
                </c:pt>
                <c:pt idx="1421">
                  <c:v>47.65</c:v>
                </c:pt>
                <c:pt idx="1422">
                  <c:v>49.84</c:v>
                </c:pt>
                <c:pt idx="1423">
                  <c:v>49.59</c:v>
                </c:pt>
                <c:pt idx="1424">
                  <c:v>50.43</c:v>
                </c:pt>
                <c:pt idx="1425">
                  <c:v>51.53</c:v>
                </c:pt>
                <c:pt idx="1426">
                  <c:v>50.76</c:v>
                </c:pt>
                <c:pt idx="1427">
                  <c:v>49.61</c:v>
                </c:pt>
                <c:pt idx="1428">
                  <c:v>49.95</c:v>
                </c:pt>
                <c:pt idx="1429">
                  <c:v>48.42</c:v>
                </c:pt>
                <c:pt idx="1430">
                  <c:v>48.06</c:v>
                </c:pt>
                <c:pt idx="1431">
                  <c:v>47.12</c:v>
                </c:pt>
                <c:pt idx="1432">
                  <c:v>44.88</c:v>
                </c:pt>
                <c:pt idx="1433">
                  <c:v>43.93</c:v>
                </c:pt>
                <c:pt idx="1434">
                  <c:v>43.39</c:v>
                </c:pt>
                <c:pt idx="1435">
                  <c:v>44.63</c:v>
                </c:pt>
                <c:pt idx="1436">
                  <c:v>44.02</c:v>
                </c:pt>
                <c:pt idx="1437">
                  <c:v>46</c:v>
                </c:pt>
                <c:pt idx="1438">
                  <c:v>47.4</c:v>
                </c:pt>
                <c:pt idx="1439">
                  <c:v>47.03</c:v>
                </c:pt>
                <c:pt idx="1440">
                  <c:v>48.75</c:v>
                </c:pt>
                <c:pt idx="1441">
                  <c:v>51.41</c:v>
                </c:pt>
                <c:pt idx="1442">
                  <c:v>48.83</c:v>
                </c:pt>
                <c:pt idx="1443">
                  <c:v>48.66</c:v>
                </c:pt>
                <c:pt idx="1444">
                  <c:v>47.72</c:v>
                </c:pt>
                <c:pt idx="1445">
                  <c:v>50.12</c:v>
                </c:pt>
                <c:pt idx="1446">
                  <c:v>49.13</c:v>
                </c:pt>
                <c:pt idx="1447">
                  <c:v>52.08</c:v>
                </c:pt>
                <c:pt idx="1448">
                  <c:v>53.95</c:v>
                </c:pt>
                <c:pt idx="1449">
                  <c:v>50.44</c:v>
                </c:pt>
                <c:pt idx="1450">
                  <c:v>50.79</c:v>
                </c:pt>
                <c:pt idx="1451">
                  <c:v>51.63</c:v>
                </c:pt>
                <c:pt idx="1452">
                  <c:v>51.95</c:v>
                </c:pt>
                <c:pt idx="1453">
                  <c:v>53.3</c:v>
                </c:pt>
                <c:pt idx="1454">
                  <c:v>56.25</c:v>
                </c:pt>
                <c:pt idx="1455">
                  <c:v>56.69</c:v>
                </c:pt>
                <c:pt idx="1456">
                  <c:v>55.71</c:v>
                </c:pt>
                <c:pt idx="1457">
                  <c:v>56.37</c:v>
                </c:pt>
                <c:pt idx="1458">
                  <c:v>55.58</c:v>
                </c:pt>
                <c:pt idx="1459">
                  <c:v>56.17</c:v>
                </c:pt>
                <c:pt idx="1460">
                  <c:v>56.59</c:v>
                </c:pt>
                <c:pt idx="1461">
                  <c:v>55.98</c:v>
                </c:pt>
                <c:pt idx="1462">
                  <c:v>55.56</c:v>
                </c:pt>
                <c:pt idx="1463">
                  <c:v>57.05</c:v>
                </c:pt>
                <c:pt idx="1464">
                  <c:v>58.55</c:v>
                </c:pt>
                <c:pt idx="1465">
                  <c:v>59.62</c:v>
                </c:pt>
                <c:pt idx="1466">
                  <c:v>59.1</c:v>
                </c:pt>
                <c:pt idx="1467">
                  <c:v>58.92</c:v>
                </c:pt>
                <c:pt idx="1468">
                  <c:v>60.38</c:v>
                </c:pt>
                <c:pt idx="1469">
                  <c:v>60.93</c:v>
                </c:pt>
                <c:pt idx="1470">
                  <c:v>58.99</c:v>
                </c:pt>
                <c:pt idx="1471">
                  <c:v>59.41</c:v>
                </c:pt>
                <c:pt idx="1472">
                  <c:v>59.23</c:v>
                </c:pt>
                <c:pt idx="1473">
                  <c:v>60.72</c:v>
                </c:pt>
                <c:pt idx="1474">
                  <c:v>60.5</c:v>
                </c:pt>
                <c:pt idx="1475">
                  <c:v>59.89</c:v>
                </c:pt>
                <c:pt idx="1476">
                  <c:v>59.73</c:v>
                </c:pt>
                <c:pt idx="1477">
                  <c:v>59.44</c:v>
                </c:pt>
                <c:pt idx="1478">
                  <c:v>57.3</c:v>
                </c:pt>
                <c:pt idx="1479">
                  <c:v>58.96</c:v>
                </c:pt>
                <c:pt idx="1480">
                  <c:v>60.18</c:v>
                </c:pt>
                <c:pt idx="1481">
                  <c:v>58.88</c:v>
                </c:pt>
                <c:pt idx="1482">
                  <c:v>58.88</c:v>
                </c:pt>
                <c:pt idx="1483">
                  <c:v>57.29</c:v>
                </c:pt>
                <c:pt idx="1484">
                  <c:v>57.51</c:v>
                </c:pt>
                <c:pt idx="1485">
                  <c:v>57.69</c:v>
                </c:pt>
                <c:pt idx="1486">
                  <c:v>60.25</c:v>
                </c:pt>
                <c:pt idx="1487">
                  <c:v>60.24</c:v>
                </c:pt>
                <c:pt idx="1488">
                  <c:v>61.3</c:v>
                </c:pt>
                <c:pt idx="1489">
                  <c:v>59.67</c:v>
                </c:pt>
                <c:pt idx="1490">
                  <c:v>58</c:v>
                </c:pt>
                <c:pt idx="1491">
                  <c:v>59.11</c:v>
                </c:pt>
                <c:pt idx="1492">
                  <c:v>58.15</c:v>
                </c:pt>
                <c:pt idx="1493">
                  <c:v>60.15</c:v>
                </c:pt>
                <c:pt idx="1494">
                  <c:v>61.36</c:v>
                </c:pt>
                <c:pt idx="1495">
                  <c:v>60.74</c:v>
                </c:pt>
                <c:pt idx="1496">
                  <c:v>59.96</c:v>
                </c:pt>
                <c:pt idx="1497">
                  <c:v>59.53</c:v>
                </c:pt>
                <c:pt idx="1498">
                  <c:v>60.01</c:v>
                </c:pt>
                <c:pt idx="1499">
                  <c:v>59.89</c:v>
                </c:pt>
                <c:pt idx="1500">
                  <c:v>60.41</c:v>
                </c:pt>
                <c:pt idx="1501">
                  <c:v>59.62</c:v>
                </c:pt>
                <c:pt idx="1502">
                  <c:v>60.01</c:v>
                </c:pt>
                <c:pt idx="1503">
                  <c:v>61.05</c:v>
                </c:pt>
                <c:pt idx="1504">
                  <c:v>60.01</c:v>
                </c:pt>
                <c:pt idx="1505">
                  <c:v>59.59</c:v>
                </c:pt>
                <c:pt idx="1506">
                  <c:v>59.41</c:v>
                </c:pt>
                <c:pt idx="1507">
                  <c:v>58.34</c:v>
                </c:pt>
                <c:pt idx="1508">
                  <c:v>59.48</c:v>
                </c:pt>
                <c:pt idx="1509">
                  <c:v>56.94</c:v>
                </c:pt>
                <c:pt idx="1510">
                  <c:v>56.93</c:v>
                </c:pt>
                <c:pt idx="1511">
                  <c:v>56.93</c:v>
                </c:pt>
                <c:pt idx="1512">
                  <c:v>52.48</c:v>
                </c:pt>
                <c:pt idx="1513">
                  <c:v>52.33</c:v>
                </c:pt>
                <c:pt idx="1514">
                  <c:v>51.61</c:v>
                </c:pt>
                <c:pt idx="1515">
                  <c:v>52.76</c:v>
                </c:pt>
                <c:pt idx="1516">
                  <c:v>52.74</c:v>
                </c:pt>
                <c:pt idx="1517">
                  <c:v>52.19</c:v>
                </c:pt>
                <c:pt idx="1518">
                  <c:v>53.05</c:v>
                </c:pt>
                <c:pt idx="1519">
                  <c:v>51.4</c:v>
                </c:pt>
                <c:pt idx="1520">
                  <c:v>50.9</c:v>
                </c:pt>
                <c:pt idx="1521">
                  <c:v>50.88</c:v>
                </c:pt>
                <c:pt idx="1522">
                  <c:v>50.11</c:v>
                </c:pt>
                <c:pt idx="1523">
                  <c:v>50.59</c:v>
                </c:pt>
                <c:pt idx="1524">
                  <c:v>49.27</c:v>
                </c:pt>
                <c:pt idx="1525">
                  <c:v>48.11</c:v>
                </c:pt>
                <c:pt idx="1526">
                  <c:v>47.98</c:v>
                </c:pt>
                <c:pt idx="1527">
                  <c:v>47.17</c:v>
                </c:pt>
                <c:pt idx="1528">
                  <c:v>47.97</c:v>
                </c:pt>
                <c:pt idx="1529">
                  <c:v>48.77</c:v>
                </c:pt>
                <c:pt idx="1530">
                  <c:v>48.53</c:v>
                </c:pt>
                <c:pt idx="1531">
                  <c:v>47.11</c:v>
                </c:pt>
                <c:pt idx="1532">
                  <c:v>45.25</c:v>
                </c:pt>
                <c:pt idx="1533">
                  <c:v>45.75</c:v>
                </c:pt>
                <c:pt idx="1534">
                  <c:v>45.13</c:v>
                </c:pt>
                <c:pt idx="1535">
                  <c:v>44.69</c:v>
                </c:pt>
                <c:pt idx="1536">
                  <c:v>43.87</c:v>
                </c:pt>
                <c:pt idx="1537">
                  <c:v>44.94</c:v>
                </c:pt>
                <c:pt idx="1538">
                  <c:v>43.11</c:v>
                </c:pt>
                <c:pt idx="1539">
                  <c:v>43.22</c:v>
                </c:pt>
                <c:pt idx="1540">
                  <c:v>42.27</c:v>
                </c:pt>
                <c:pt idx="1541">
                  <c:v>42.45</c:v>
                </c:pt>
                <c:pt idx="1542">
                  <c:v>41.93</c:v>
                </c:pt>
                <c:pt idx="1543">
                  <c:v>42.58</c:v>
                </c:pt>
                <c:pt idx="1544">
                  <c:v>40.75</c:v>
                </c:pt>
                <c:pt idx="1545">
                  <c:v>41</c:v>
                </c:pt>
                <c:pt idx="1546">
                  <c:v>40.450000000000003</c:v>
                </c:pt>
                <c:pt idx="1547">
                  <c:v>38.22</c:v>
                </c:pt>
                <c:pt idx="1548">
                  <c:v>39.15</c:v>
                </c:pt>
                <c:pt idx="1549">
                  <c:v>38.5</c:v>
                </c:pt>
                <c:pt idx="1550">
                  <c:v>42.47</c:v>
                </c:pt>
                <c:pt idx="1551">
                  <c:v>45.29</c:v>
                </c:pt>
                <c:pt idx="1552">
                  <c:v>49.2</c:v>
                </c:pt>
                <c:pt idx="1553">
                  <c:v>45.38</c:v>
                </c:pt>
                <c:pt idx="1554">
                  <c:v>46.3</c:v>
                </c:pt>
                <c:pt idx="1555">
                  <c:v>46.75</c:v>
                </c:pt>
                <c:pt idx="1556">
                  <c:v>46.02</c:v>
                </c:pt>
                <c:pt idx="1557">
                  <c:v>45.92</c:v>
                </c:pt>
                <c:pt idx="1558">
                  <c:v>44.13</c:v>
                </c:pt>
                <c:pt idx="1559">
                  <c:v>45.85</c:v>
                </c:pt>
                <c:pt idx="1560">
                  <c:v>44.75</c:v>
                </c:pt>
                <c:pt idx="1561">
                  <c:v>44.07</c:v>
                </c:pt>
                <c:pt idx="1562">
                  <c:v>44.58</c:v>
                </c:pt>
                <c:pt idx="1563">
                  <c:v>47.12</c:v>
                </c:pt>
                <c:pt idx="1564">
                  <c:v>46.93</c:v>
                </c:pt>
                <c:pt idx="1565">
                  <c:v>44.71</c:v>
                </c:pt>
                <c:pt idx="1566">
                  <c:v>46.67</c:v>
                </c:pt>
                <c:pt idx="1567">
                  <c:v>46.17</c:v>
                </c:pt>
                <c:pt idx="1568">
                  <c:v>44.53</c:v>
                </c:pt>
                <c:pt idx="1569">
                  <c:v>44.94</c:v>
                </c:pt>
                <c:pt idx="1570">
                  <c:v>45.55</c:v>
                </c:pt>
                <c:pt idx="1571">
                  <c:v>44.4</c:v>
                </c:pt>
                <c:pt idx="1572">
                  <c:v>45.24</c:v>
                </c:pt>
                <c:pt idx="1573">
                  <c:v>45.06</c:v>
                </c:pt>
                <c:pt idx="1574">
                  <c:v>44.75</c:v>
                </c:pt>
                <c:pt idx="1575">
                  <c:v>45.54</c:v>
                </c:pt>
                <c:pt idx="1576">
                  <c:v>46.28</c:v>
                </c:pt>
                <c:pt idx="1577">
                  <c:v>48.53</c:v>
                </c:pt>
                <c:pt idx="1578">
                  <c:v>47.86</c:v>
                </c:pt>
                <c:pt idx="1579">
                  <c:v>49.46</c:v>
                </c:pt>
                <c:pt idx="1580">
                  <c:v>49.67</c:v>
                </c:pt>
                <c:pt idx="1581">
                  <c:v>47.09</c:v>
                </c:pt>
                <c:pt idx="1582">
                  <c:v>46.7</c:v>
                </c:pt>
                <c:pt idx="1583">
                  <c:v>46.63</c:v>
                </c:pt>
                <c:pt idx="1584">
                  <c:v>46.38</c:v>
                </c:pt>
                <c:pt idx="1585">
                  <c:v>47.3</c:v>
                </c:pt>
                <c:pt idx="1586">
                  <c:v>45.91</c:v>
                </c:pt>
                <c:pt idx="1587">
                  <c:v>45.84</c:v>
                </c:pt>
                <c:pt idx="1588">
                  <c:v>45.22</c:v>
                </c:pt>
                <c:pt idx="1589">
                  <c:v>44.9</c:v>
                </c:pt>
                <c:pt idx="1590">
                  <c:v>43.91</c:v>
                </c:pt>
                <c:pt idx="1591">
                  <c:v>43.19</c:v>
                </c:pt>
                <c:pt idx="1592">
                  <c:v>43.21</c:v>
                </c:pt>
                <c:pt idx="1593">
                  <c:v>45.93</c:v>
                </c:pt>
                <c:pt idx="1594">
                  <c:v>46.02</c:v>
                </c:pt>
                <c:pt idx="1595">
                  <c:v>46.6</c:v>
                </c:pt>
                <c:pt idx="1596">
                  <c:v>46.12</c:v>
                </c:pt>
                <c:pt idx="1597">
                  <c:v>47.88</c:v>
                </c:pt>
                <c:pt idx="1598">
                  <c:v>46.32</c:v>
                </c:pt>
                <c:pt idx="1599">
                  <c:v>45.27</c:v>
                </c:pt>
                <c:pt idx="1600">
                  <c:v>44.32</c:v>
                </c:pt>
                <c:pt idx="1601">
                  <c:v>43.87</c:v>
                </c:pt>
                <c:pt idx="1602">
                  <c:v>44.23</c:v>
                </c:pt>
                <c:pt idx="1603">
                  <c:v>42.95</c:v>
                </c:pt>
                <c:pt idx="1604">
                  <c:v>41.74</c:v>
                </c:pt>
                <c:pt idx="1605">
                  <c:v>40.69</c:v>
                </c:pt>
                <c:pt idx="1606">
                  <c:v>41.68</c:v>
                </c:pt>
                <c:pt idx="1607">
                  <c:v>40.729999999999997</c:v>
                </c:pt>
                <c:pt idx="1608">
                  <c:v>40.75</c:v>
                </c:pt>
                <c:pt idx="1609">
                  <c:v>40.549999999999997</c:v>
                </c:pt>
                <c:pt idx="1610">
                  <c:v>39.39</c:v>
                </c:pt>
                <c:pt idx="1611">
                  <c:v>39.270000000000003</c:v>
                </c:pt>
                <c:pt idx="1612">
                  <c:v>40.89</c:v>
                </c:pt>
                <c:pt idx="1613">
                  <c:v>41.22</c:v>
                </c:pt>
                <c:pt idx="1614">
                  <c:v>40.57</c:v>
                </c:pt>
                <c:pt idx="1615">
                  <c:v>40.43</c:v>
                </c:pt>
                <c:pt idx="1616">
                  <c:v>40.58</c:v>
                </c:pt>
                <c:pt idx="1617">
                  <c:v>39.93</c:v>
                </c:pt>
                <c:pt idx="1618">
                  <c:v>41.08</c:v>
                </c:pt>
                <c:pt idx="1619">
                  <c:v>40</c:v>
                </c:pt>
                <c:pt idx="1620">
                  <c:v>37.64</c:v>
                </c:pt>
                <c:pt idx="1621">
                  <c:v>37.46</c:v>
                </c:pt>
                <c:pt idx="1622">
                  <c:v>37.159999999999997</c:v>
                </c:pt>
                <c:pt idx="1623">
                  <c:v>36.76</c:v>
                </c:pt>
                <c:pt idx="1624">
                  <c:v>35.65</c:v>
                </c:pt>
                <c:pt idx="1625">
                  <c:v>36.31</c:v>
                </c:pt>
                <c:pt idx="1626">
                  <c:v>37.32</c:v>
                </c:pt>
                <c:pt idx="1627">
                  <c:v>35.549999999999997</c:v>
                </c:pt>
                <c:pt idx="1628">
                  <c:v>34.979999999999997</c:v>
                </c:pt>
                <c:pt idx="1629">
                  <c:v>34.72</c:v>
                </c:pt>
                <c:pt idx="1630">
                  <c:v>34.549999999999997</c:v>
                </c:pt>
                <c:pt idx="1631">
                  <c:v>36.119999999999997</c:v>
                </c:pt>
                <c:pt idx="1632">
                  <c:v>36.76</c:v>
                </c:pt>
                <c:pt idx="1633">
                  <c:v>37.619999999999997</c:v>
                </c:pt>
                <c:pt idx="1634">
                  <c:v>36.36</c:v>
                </c:pt>
                <c:pt idx="1635">
                  <c:v>37.880000000000003</c:v>
                </c:pt>
                <c:pt idx="1636">
                  <c:v>36.590000000000003</c:v>
                </c:pt>
                <c:pt idx="1637">
                  <c:v>37.130000000000003</c:v>
                </c:pt>
                <c:pt idx="1638">
                  <c:v>36.81</c:v>
                </c:pt>
                <c:pt idx="1639">
                  <c:v>35.97</c:v>
                </c:pt>
                <c:pt idx="1640">
                  <c:v>33.97</c:v>
                </c:pt>
                <c:pt idx="1641">
                  <c:v>33.29</c:v>
                </c:pt>
                <c:pt idx="1642">
                  <c:v>33.200000000000003</c:v>
                </c:pt>
                <c:pt idx="1643">
                  <c:v>31.42</c:v>
                </c:pt>
                <c:pt idx="1644">
                  <c:v>30.42</c:v>
                </c:pt>
                <c:pt idx="1645">
                  <c:v>30.42</c:v>
                </c:pt>
                <c:pt idx="1646">
                  <c:v>31.22</c:v>
                </c:pt>
                <c:pt idx="1647">
                  <c:v>29.45</c:v>
                </c:pt>
                <c:pt idx="1648">
                  <c:v>28.47</c:v>
                </c:pt>
                <c:pt idx="1649">
                  <c:v>28.47</c:v>
                </c:pt>
                <c:pt idx="1650">
                  <c:v>26.68</c:v>
                </c:pt>
                <c:pt idx="1651">
                  <c:v>29.55</c:v>
                </c:pt>
                <c:pt idx="1652">
                  <c:v>32.07</c:v>
                </c:pt>
                <c:pt idx="1653">
                  <c:v>30.31</c:v>
                </c:pt>
                <c:pt idx="1654">
                  <c:v>29.54</c:v>
                </c:pt>
                <c:pt idx="1655">
                  <c:v>32.32</c:v>
                </c:pt>
                <c:pt idx="1656">
                  <c:v>33.21</c:v>
                </c:pt>
                <c:pt idx="1657">
                  <c:v>33.659999999999997</c:v>
                </c:pt>
                <c:pt idx="1658">
                  <c:v>31.62</c:v>
                </c:pt>
                <c:pt idx="1659">
                  <c:v>29.9</c:v>
                </c:pt>
                <c:pt idx="1660">
                  <c:v>32.29</c:v>
                </c:pt>
                <c:pt idx="1661">
                  <c:v>31.63</c:v>
                </c:pt>
                <c:pt idx="1662">
                  <c:v>30.86</c:v>
                </c:pt>
                <c:pt idx="1663">
                  <c:v>29.71</c:v>
                </c:pt>
                <c:pt idx="1664">
                  <c:v>27.96</c:v>
                </c:pt>
                <c:pt idx="1665">
                  <c:v>27.54</c:v>
                </c:pt>
                <c:pt idx="1666">
                  <c:v>26.19</c:v>
                </c:pt>
                <c:pt idx="1667">
                  <c:v>29.32</c:v>
                </c:pt>
                <c:pt idx="1668">
                  <c:v>29.05</c:v>
                </c:pt>
                <c:pt idx="1669">
                  <c:v>30.68</c:v>
                </c:pt>
                <c:pt idx="1670">
                  <c:v>30.77</c:v>
                </c:pt>
                <c:pt idx="1671">
                  <c:v>29.59</c:v>
                </c:pt>
                <c:pt idx="1672">
                  <c:v>31.37</c:v>
                </c:pt>
                <c:pt idx="1673">
                  <c:v>31.84</c:v>
                </c:pt>
                <c:pt idx="1674">
                  <c:v>30.35</c:v>
                </c:pt>
                <c:pt idx="1675">
                  <c:v>31.4</c:v>
                </c:pt>
                <c:pt idx="1676">
                  <c:v>31.65</c:v>
                </c:pt>
                <c:pt idx="1677">
                  <c:v>32.74</c:v>
                </c:pt>
                <c:pt idx="1678">
                  <c:v>34.39</c:v>
                </c:pt>
                <c:pt idx="1679">
                  <c:v>34.57</c:v>
                </c:pt>
                <c:pt idx="1680">
                  <c:v>34.56</c:v>
                </c:pt>
                <c:pt idx="1681">
                  <c:v>35.909999999999997</c:v>
                </c:pt>
                <c:pt idx="1682">
                  <c:v>36.67</c:v>
                </c:pt>
                <c:pt idx="1683">
                  <c:v>37.619999999999997</c:v>
                </c:pt>
                <c:pt idx="1684">
                  <c:v>37.770000000000003</c:v>
                </c:pt>
                <c:pt idx="1685">
                  <c:v>38.51</c:v>
                </c:pt>
                <c:pt idx="1686">
                  <c:v>37.200000000000003</c:v>
                </c:pt>
                <c:pt idx="1687">
                  <c:v>36.32</c:v>
                </c:pt>
                <c:pt idx="1688">
                  <c:v>38.43</c:v>
                </c:pt>
                <c:pt idx="1689">
                  <c:v>40.17</c:v>
                </c:pt>
                <c:pt idx="1690">
                  <c:v>39.47</c:v>
                </c:pt>
                <c:pt idx="1691">
                  <c:v>39.909999999999997</c:v>
                </c:pt>
                <c:pt idx="1692">
                  <c:v>41.45</c:v>
                </c:pt>
                <c:pt idx="1693">
                  <c:v>38.28</c:v>
                </c:pt>
                <c:pt idx="1694">
                  <c:v>38.14</c:v>
                </c:pt>
                <c:pt idx="1695">
                  <c:v>37.99</c:v>
                </c:pt>
                <c:pt idx="1696">
                  <c:v>36.909999999999997</c:v>
                </c:pt>
                <c:pt idx="1697">
                  <c:v>36.909999999999997</c:v>
                </c:pt>
                <c:pt idx="1698">
                  <c:v>36.94</c:v>
                </c:pt>
                <c:pt idx="1699">
                  <c:v>35.36</c:v>
                </c:pt>
                <c:pt idx="1700">
                  <c:v>34.299999999999997</c:v>
                </c:pt>
                <c:pt idx="1701">
                  <c:v>34.520000000000003</c:v>
                </c:pt>
                <c:pt idx="1702">
                  <c:v>37.74</c:v>
                </c:pt>
                <c:pt idx="1703">
                  <c:v>37.299999999999997</c:v>
                </c:pt>
                <c:pt idx="1704">
                  <c:v>39.74</c:v>
                </c:pt>
                <c:pt idx="1705">
                  <c:v>40.46</c:v>
                </c:pt>
                <c:pt idx="1706">
                  <c:v>42.12</c:v>
                </c:pt>
                <c:pt idx="1707">
                  <c:v>41.7</c:v>
                </c:pt>
                <c:pt idx="1708">
                  <c:v>41.45</c:v>
                </c:pt>
                <c:pt idx="1709">
                  <c:v>40.4</c:v>
                </c:pt>
                <c:pt idx="1710">
                  <c:v>39.74</c:v>
                </c:pt>
                <c:pt idx="1711">
                  <c:v>40.880000000000003</c:v>
                </c:pt>
                <c:pt idx="1712">
                  <c:v>42.72</c:v>
                </c:pt>
                <c:pt idx="1713">
                  <c:v>43.18</c:v>
                </c:pt>
                <c:pt idx="1714">
                  <c:v>42.76</c:v>
                </c:pt>
                <c:pt idx="1715">
                  <c:v>41.67</c:v>
                </c:pt>
                <c:pt idx="1716">
                  <c:v>42.52</c:v>
                </c:pt>
                <c:pt idx="1717">
                  <c:v>45.29</c:v>
                </c:pt>
                <c:pt idx="1718">
                  <c:v>46.03</c:v>
                </c:pt>
                <c:pt idx="1719">
                  <c:v>45.98</c:v>
                </c:pt>
                <c:pt idx="1720">
                  <c:v>44.75</c:v>
                </c:pt>
                <c:pt idx="1721">
                  <c:v>43.65</c:v>
                </c:pt>
                <c:pt idx="1722">
                  <c:v>43.77</c:v>
                </c:pt>
                <c:pt idx="1723">
                  <c:v>44.33</c:v>
                </c:pt>
                <c:pt idx="1724">
                  <c:v>44.58</c:v>
                </c:pt>
                <c:pt idx="1725">
                  <c:v>43.45</c:v>
                </c:pt>
                <c:pt idx="1726">
                  <c:v>44.68</c:v>
                </c:pt>
                <c:pt idx="1727">
                  <c:v>46.21</c:v>
                </c:pt>
                <c:pt idx="1728">
                  <c:v>46.64</c:v>
                </c:pt>
                <c:pt idx="1729">
                  <c:v>46.22</c:v>
                </c:pt>
                <c:pt idx="1730">
                  <c:v>47.72</c:v>
                </c:pt>
                <c:pt idx="1731">
                  <c:v>48.29</c:v>
                </c:pt>
                <c:pt idx="1732">
                  <c:v>48.12</c:v>
                </c:pt>
                <c:pt idx="1733">
                  <c:v>48.16</c:v>
                </c:pt>
                <c:pt idx="1734">
                  <c:v>47.67</c:v>
                </c:pt>
                <c:pt idx="1735">
                  <c:v>48.12</c:v>
                </c:pt>
                <c:pt idx="1736">
                  <c:v>48.04</c:v>
                </c:pt>
                <c:pt idx="1737">
                  <c:v>49.1</c:v>
                </c:pt>
                <c:pt idx="1738">
                  <c:v>49</c:v>
                </c:pt>
                <c:pt idx="1739">
                  <c:v>49.36</c:v>
                </c:pt>
                <c:pt idx="1740">
                  <c:v>49.1</c:v>
                </c:pt>
                <c:pt idx="1741">
                  <c:v>49.07</c:v>
                </c:pt>
                <c:pt idx="1742">
                  <c:v>49.14</c:v>
                </c:pt>
                <c:pt idx="1743">
                  <c:v>48.69</c:v>
                </c:pt>
                <c:pt idx="1744">
                  <c:v>49.71</c:v>
                </c:pt>
                <c:pt idx="1745">
                  <c:v>50.37</c:v>
                </c:pt>
                <c:pt idx="1746">
                  <c:v>51.23</c:v>
                </c:pt>
                <c:pt idx="1747">
                  <c:v>50.52</c:v>
                </c:pt>
                <c:pt idx="1748">
                  <c:v>49.09</c:v>
                </c:pt>
                <c:pt idx="1749">
                  <c:v>48.89</c:v>
                </c:pt>
                <c:pt idx="1750">
                  <c:v>48.49</c:v>
                </c:pt>
                <c:pt idx="1751">
                  <c:v>47.92</c:v>
                </c:pt>
                <c:pt idx="1752">
                  <c:v>46.14</c:v>
                </c:pt>
                <c:pt idx="1753">
                  <c:v>48</c:v>
                </c:pt>
                <c:pt idx="1754">
                  <c:v>49.4</c:v>
                </c:pt>
                <c:pt idx="1755">
                  <c:v>48.95</c:v>
                </c:pt>
                <c:pt idx="1756">
                  <c:v>49.16</c:v>
                </c:pt>
                <c:pt idx="1757">
                  <c:v>49.34</c:v>
                </c:pt>
                <c:pt idx="1758">
                  <c:v>46.7</c:v>
                </c:pt>
                <c:pt idx="1759">
                  <c:v>45.8</c:v>
                </c:pt>
                <c:pt idx="1760">
                  <c:v>47.93</c:v>
                </c:pt>
                <c:pt idx="1761">
                  <c:v>49.85</c:v>
                </c:pt>
                <c:pt idx="1762">
                  <c:v>48.27</c:v>
                </c:pt>
                <c:pt idx="1763">
                  <c:v>49.02</c:v>
                </c:pt>
                <c:pt idx="1764">
                  <c:v>46.73</c:v>
                </c:pt>
                <c:pt idx="1765">
                  <c:v>47.37</c:v>
                </c:pt>
                <c:pt idx="1766">
                  <c:v>45.22</c:v>
                </c:pt>
                <c:pt idx="1767">
                  <c:v>45.37</c:v>
                </c:pt>
                <c:pt idx="1768">
                  <c:v>44.73</c:v>
                </c:pt>
                <c:pt idx="1769">
                  <c:v>46.82</c:v>
                </c:pt>
                <c:pt idx="1770">
                  <c:v>44.87</c:v>
                </c:pt>
                <c:pt idx="1771">
                  <c:v>45.64</c:v>
                </c:pt>
                <c:pt idx="1772">
                  <c:v>45.93</c:v>
                </c:pt>
                <c:pt idx="1773">
                  <c:v>45.23</c:v>
                </c:pt>
                <c:pt idx="1774">
                  <c:v>44.64</c:v>
                </c:pt>
                <c:pt idx="1775">
                  <c:v>44.96</c:v>
                </c:pt>
                <c:pt idx="1776">
                  <c:v>43.96</c:v>
                </c:pt>
                <c:pt idx="1777">
                  <c:v>43.41</c:v>
                </c:pt>
                <c:pt idx="1778">
                  <c:v>42.4</c:v>
                </c:pt>
                <c:pt idx="1779">
                  <c:v>42.16</c:v>
                </c:pt>
                <c:pt idx="1780">
                  <c:v>41.9</c:v>
                </c:pt>
                <c:pt idx="1781">
                  <c:v>41.13</c:v>
                </c:pt>
                <c:pt idx="1782">
                  <c:v>41.54</c:v>
                </c:pt>
                <c:pt idx="1783">
                  <c:v>40.049999999999997</c:v>
                </c:pt>
                <c:pt idx="1784">
                  <c:v>39.5</c:v>
                </c:pt>
                <c:pt idx="1785">
                  <c:v>40.799999999999997</c:v>
                </c:pt>
                <c:pt idx="1786">
                  <c:v>41.92</c:v>
                </c:pt>
                <c:pt idx="1787">
                  <c:v>41.83</c:v>
                </c:pt>
                <c:pt idx="1788">
                  <c:v>43.06</c:v>
                </c:pt>
                <c:pt idx="1789">
                  <c:v>42.78</c:v>
                </c:pt>
                <c:pt idx="1790">
                  <c:v>41.75</c:v>
                </c:pt>
                <c:pt idx="1791">
                  <c:v>43.51</c:v>
                </c:pt>
                <c:pt idx="1792">
                  <c:v>44.47</c:v>
                </c:pt>
                <c:pt idx="1793">
                  <c:v>45.72</c:v>
                </c:pt>
                <c:pt idx="1794">
                  <c:v>46.57</c:v>
                </c:pt>
                <c:pt idx="1795">
                  <c:v>46.81</c:v>
                </c:pt>
                <c:pt idx="1796">
                  <c:v>48.2</c:v>
                </c:pt>
                <c:pt idx="1797">
                  <c:v>48.48</c:v>
                </c:pt>
                <c:pt idx="1798">
                  <c:v>46.8</c:v>
                </c:pt>
                <c:pt idx="1799">
                  <c:v>47.54</c:v>
                </c:pt>
                <c:pt idx="1800">
                  <c:v>46.29</c:v>
                </c:pt>
                <c:pt idx="1801">
                  <c:v>46.97</c:v>
                </c:pt>
                <c:pt idx="1802">
                  <c:v>47.64</c:v>
                </c:pt>
                <c:pt idx="1803">
                  <c:v>46.97</c:v>
                </c:pt>
                <c:pt idx="1804">
                  <c:v>46.32</c:v>
                </c:pt>
                <c:pt idx="1805">
                  <c:v>44.68</c:v>
                </c:pt>
                <c:pt idx="1806">
                  <c:v>43.17</c:v>
                </c:pt>
                <c:pt idx="1807">
                  <c:v>44.39</c:v>
                </c:pt>
                <c:pt idx="1808">
                  <c:v>44.39</c:v>
                </c:pt>
                <c:pt idx="1809">
                  <c:v>44.85</c:v>
                </c:pt>
                <c:pt idx="1810">
                  <c:v>45.47</c:v>
                </c:pt>
                <c:pt idx="1811">
                  <c:v>47.63</c:v>
                </c:pt>
                <c:pt idx="1812">
                  <c:v>45.88</c:v>
                </c:pt>
                <c:pt idx="1813">
                  <c:v>46.28</c:v>
                </c:pt>
                <c:pt idx="1814">
                  <c:v>44.91</c:v>
                </c:pt>
                <c:pt idx="1815">
                  <c:v>43.62</c:v>
                </c:pt>
                <c:pt idx="1816">
                  <c:v>43.85</c:v>
                </c:pt>
                <c:pt idx="1817">
                  <c:v>43.04</c:v>
                </c:pt>
                <c:pt idx="1818">
                  <c:v>43.34</c:v>
                </c:pt>
                <c:pt idx="1819">
                  <c:v>43.85</c:v>
                </c:pt>
                <c:pt idx="1820">
                  <c:v>45.33</c:v>
                </c:pt>
                <c:pt idx="1821">
                  <c:v>46.1</c:v>
                </c:pt>
                <c:pt idx="1822">
                  <c:v>44.36</c:v>
                </c:pt>
                <c:pt idx="1823">
                  <c:v>45.6</c:v>
                </c:pt>
                <c:pt idx="1824">
                  <c:v>44.65</c:v>
                </c:pt>
                <c:pt idx="1825">
                  <c:v>47.07</c:v>
                </c:pt>
                <c:pt idx="1826">
                  <c:v>47.72</c:v>
                </c:pt>
                <c:pt idx="1827">
                  <c:v>47.72</c:v>
                </c:pt>
                <c:pt idx="1828">
                  <c:v>48.8</c:v>
                </c:pt>
                <c:pt idx="1829">
                  <c:v>48.67</c:v>
                </c:pt>
                <c:pt idx="1830">
                  <c:v>49.75</c:v>
                </c:pt>
                <c:pt idx="1831">
                  <c:v>50.44</c:v>
                </c:pt>
                <c:pt idx="1832">
                  <c:v>49.76</c:v>
                </c:pt>
                <c:pt idx="1833">
                  <c:v>49.76</c:v>
                </c:pt>
                <c:pt idx="1834">
                  <c:v>50.72</c:v>
                </c:pt>
                <c:pt idx="1835">
                  <c:v>50.14</c:v>
                </c:pt>
                <c:pt idx="1836">
                  <c:v>50.47</c:v>
                </c:pt>
                <c:pt idx="1837">
                  <c:v>50.35</c:v>
                </c:pt>
                <c:pt idx="1838">
                  <c:v>49.97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7887696"/>
        <c:axId val="457888088"/>
      </c:lineChart>
      <c:dateAx>
        <c:axId val="45788769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7888088"/>
        <c:crosses val="autoZero"/>
        <c:auto val="1"/>
        <c:lblOffset val="100"/>
        <c:baseTimeUnit val="days"/>
        <c:majorUnit val="3"/>
        <c:majorTimeUnit val="months"/>
      </c:dateAx>
      <c:valAx>
        <c:axId val="457888088"/>
        <c:scaling>
          <c:orientation val="minMax"/>
          <c:max val="120"/>
          <c:min val="25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7887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smtClean="0"/>
              <a:t>Oil Rig </a:t>
            </a:r>
            <a:r>
              <a:rPr lang="en-US" sz="2800" dirty="0"/>
              <a:t>Count</a:t>
            </a:r>
          </a:p>
        </c:rich>
      </c:tx>
      <c:layout>
        <c:manualLayout>
          <c:xMode val="edge"/>
          <c:yMode val="edge"/>
          <c:x val="0.44259794759862198"/>
          <c:y val="2.84633383237559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8033079916734544E-2"/>
          <c:y val="2.5073704449734481E-2"/>
          <c:w val="0.91866345370621771"/>
          <c:h val="0.85481230543856435"/>
        </c:manualLayout>
      </c:layout>
      <c:lineChart>
        <c:grouping val="standard"/>
        <c:varyColors val="0"/>
        <c:ser>
          <c:idx val="0"/>
          <c:order val="0"/>
          <c:tx>
            <c:v>Rig Count</c:v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'[Oil Rig Count.xlsx]US Count by Basin'!$A$10:$A$310</c:f>
              <c:numCache>
                <c:formatCode>m/d/yyyy;@</c:formatCode>
                <c:ptCount val="301"/>
                <c:pt idx="0">
                  <c:v>40578</c:v>
                </c:pt>
                <c:pt idx="1">
                  <c:v>40585</c:v>
                </c:pt>
                <c:pt idx="2">
                  <c:v>40592</c:v>
                </c:pt>
                <c:pt idx="3">
                  <c:v>40599</c:v>
                </c:pt>
                <c:pt idx="4">
                  <c:v>40606</c:v>
                </c:pt>
                <c:pt idx="5">
                  <c:v>40613</c:v>
                </c:pt>
                <c:pt idx="6">
                  <c:v>40620</c:v>
                </c:pt>
                <c:pt idx="7">
                  <c:v>40627</c:v>
                </c:pt>
                <c:pt idx="8">
                  <c:v>40634</c:v>
                </c:pt>
                <c:pt idx="9">
                  <c:v>40641</c:v>
                </c:pt>
                <c:pt idx="10">
                  <c:v>40648</c:v>
                </c:pt>
                <c:pt idx="11">
                  <c:v>40655</c:v>
                </c:pt>
                <c:pt idx="12">
                  <c:v>40662</c:v>
                </c:pt>
                <c:pt idx="13">
                  <c:v>40669</c:v>
                </c:pt>
                <c:pt idx="14">
                  <c:v>40676</c:v>
                </c:pt>
                <c:pt idx="15">
                  <c:v>40683</c:v>
                </c:pt>
                <c:pt idx="16">
                  <c:v>40690</c:v>
                </c:pt>
                <c:pt idx="17">
                  <c:v>40697</c:v>
                </c:pt>
                <c:pt idx="18">
                  <c:v>40704</c:v>
                </c:pt>
                <c:pt idx="19">
                  <c:v>40711</c:v>
                </c:pt>
                <c:pt idx="20">
                  <c:v>40718</c:v>
                </c:pt>
                <c:pt idx="21">
                  <c:v>40725</c:v>
                </c:pt>
                <c:pt idx="22">
                  <c:v>40732</c:v>
                </c:pt>
                <c:pt idx="23">
                  <c:v>40739</c:v>
                </c:pt>
                <c:pt idx="24">
                  <c:v>40746</c:v>
                </c:pt>
                <c:pt idx="25">
                  <c:v>40753</c:v>
                </c:pt>
                <c:pt idx="26">
                  <c:v>40760</c:v>
                </c:pt>
                <c:pt idx="27">
                  <c:v>40767</c:v>
                </c:pt>
                <c:pt idx="28">
                  <c:v>40774</c:v>
                </c:pt>
                <c:pt idx="29">
                  <c:v>40781</c:v>
                </c:pt>
                <c:pt idx="30">
                  <c:v>40788</c:v>
                </c:pt>
                <c:pt idx="31">
                  <c:v>40795</c:v>
                </c:pt>
                <c:pt idx="32">
                  <c:v>40802</c:v>
                </c:pt>
                <c:pt idx="33">
                  <c:v>40809</c:v>
                </c:pt>
                <c:pt idx="34">
                  <c:v>40816</c:v>
                </c:pt>
                <c:pt idx="35">
                  <c:v>40823</c:v>
                </c:pt>
                <c:pt idx="36">
                  <c:v>40830</c:v>
                </c:pt>
                <c:pt idx="37">
                  <c:v>40837</c:v>
                </c:pt>
                <c:pt idx="38">
                  <c:v>40844</c:v>
                </c:pt>
                <c:pt idx="39">
                  <c:v>40851</c:v>
                </c:pt>
                <c:pt idx="40">
                  <c:v>40858</c:v>
                </c:pt>
                <c:pt idx="41">
                  <c:v>40865</c:v>
                </c:pt>
                <c:pt idx="42">
                  <c:v>40872</c:v>
                </c:pt>
                <c:pt idx="43">
                  <c:v>40879</c:v>
                </c:pt>
                <c:pt idx="44">
                  <c:v>40886</c:v>
                </c:pt>
                <c:pt idx="45">
                  <c:v>40893</c:v>
                </c:pt>
                <c:pt idx="46">
                  <c:v>40900</c:v>
                </c:pt>
                <c:pt idx="47">
                  <c:v>40907</c:v>
                </c:pt>
                <c:pt idx="48">
                  <c:v>40914</c:v>
                </c:pt>
                <c:pt idx="49">
                  <c:v>40921</c:v>
                </c:pt>
                <c:pt idx="50">
                  <c:v>40928</c:v>
                </c:pt>
                <c:pt idx="51">
                  <c:v>40935</c:v>
                </c:pt>
                <c:pt idx="52">
                  <c:v>40942</c:v>
                </c:pt>
                <c:pt idx="53">
                  <c:v>40949</c:v>
                </c:pt>
                <c:pt idx="54">
                  <c:v>40956</c:v>
                </c:pt>
                <c:pt idx="55">
                  <c:v>40963</c:v>
                </c:pt>
                <c:pt idx="56">
                  <c:v>40970</c:v>
                </c:pt>
                <c:pt idx="57">
                  <c:v>40977</c:v>
                </c:pt>
                <c:pt idx="58">
                  <c:v>40984</c:v>
                </c:pt>
                <c:pt idx="59">
                  <c:v>40991</c:v>
                </c:pt>
                <c:pt idx="60">
                  <c:v>40998</c:v>
                </c:pt>
                <c:pt idx="61">
                  <c:v>41004</c:v>
                </c:pt>
                <c:pt idx="62">
                  <c:v>41012</c:v>
                </c:pt>
                <c:pt idx="63">
                  <c:v>41019</c:v>
                </c:pt>
                <c:pt idx="64">
                  <c:v>41026</c:v>
                </c:pt>
                <c:pt idx="65">
                  <c:v>41033</c:v>
                </c:pt>
                <c:pt idx="66">
                  <c:v>41040</c:v>
                </c:pt>
                <c:pt idx="67">
                  <c:v>41047</c:v>
                </c:pt>
                <c:pt idx="68">
                  <c:v>41054</c:v>
                </c:pt>
                <c:pt idx="69">
                  <c:v>41061</c:v>
                </c:pt>
                <c:pt idx="70">
                  <c:v>41068</c:v>
                </c:pt>
                <c:pt idx="71">
                  <c:v>41075</c:v>
                </c:pt>
                <c:pt idx="72">
                  <c:v>41082</c:v>
                </c:pt>
                <c:pt idx="73">
                  <c:v>41089</c:v>
                </c:pt>
                <c:pt idx="74">
                  <c:v>41096</c:v>
                </c:pt>
                <c:pt idx="75">
                  <c:v>41103</c:v>
                </c:pt>
                <c:pt idx="76">
                  <c:v>41110</c:v>
                </c:pt>
                <c:pt idx="77">
                  <c:v>41117</c:v>
                </c:pt>
                <c:pt idx="78">
                  <c:v>41124</c:v>
                </c:pt>
                <c:pt idx="79">
                  <c:v>41131</c:v>
                </c:pt>
                <c:pt idx="80">
                  <c:v>41138</c:v>
                </c:pt>
                <c:pt idx="81">
                  <c:v>41145</c:v>
                </c:pt>
                <c:pt idx="82">
                  <c:v>41152</c:v>
                </c:pt>
                <c:pt idx="83">
                  <c:v>41159</c:v>
                </c:pt>
                <c:pt idx="84">
                  <c:v>41166</c:v>
                </c:pt>
                <c:pt idx="85">
                  <c:v>41173</c:v>
                </c:pt>
                <c:pt idx="86">
                  <c:v>41180</c:v>
                </c:pt>
                <c:pt idx="87">
                  <c:v>41187</c:v>
                </c:pt>
                <c:pt idx="88">
                  <c:v>41194</c:v>
                </c:pt>
                <c:pt idx="89">
                  <c:v>41201</c:v>
                </c:pt>
                <c:pt idx="90">
                  <c:v>41208</c:v>
                </c:pt>
                <c:pt idx="91">
                  <c:v>41215</c:v>
                </c:pt>
                <c:pt idx="92">
                  <c:v>41222</c:v>
                </c:pt>
                <c:pt idx="93">
                  <c:v>41229</c:v>
                </c:pt>
                <c:pt idx="94">
                  <c:v>41234</c:v>
                </c:pt>
                <c:pt idx="95">
                  <c:v>41243</c:v>
                </c:pt>
                <c:pt idx="96">
                  <c:v>41250</c:v>
                </c:pt>
                <c:pt idx="97">
                  <c:v>41257</c:v>
                </c:pt>
                <c:pt idx="98">
                  <c:v>41264</c:v>
                </c:pt>
                <c:pt idx="99">
                  <c:v>41271</c:v>
                </c:pt>
                <c:pt idx="100">
                  <c:v>41278</c:v>
                </c:pt>
                <c:pt idx="101">
                  <c:v>41285</c:v>
                </c:pt>
                <c:pt idx="102">
                  <c:v>41292</c:v>
                </c:pt>
                <c:pt idx="103">
                  <c:v>41299</c:v>
                </c:pt>
                <c:pt idx="104">
                  <c:v>41306</c:v>
                </c:pt>
                <c:pt idx="105">
                  <c:v>41313</c:v>
                </c:pt>
                <c:pt idx="106">
                  <c:v>41320</c:v>
                </c:pt>
                <c:pt idx="107">
                  <c:v>41327</c:v>
                </c:pt>
                <c:pt idx="108">
                  <c:v>41334</c:v>
                </c:pt>
                <c:pt idx="109">
                  <c:v>41341</c:v>
                </c:pt>
                <c:pt idx="110">
                  <c:v>41348</c:v>
                </c:pt>
                <c:pt idx="111">
                  <c:v>41355</c:v>
                </c:pt>
                <c:pt idx="112">
                  <c:v>41361</c:v>
                </c:pt>
                <c:pt idx="113">
                  <c:v>41369</c:v>
                </c:pt>
                <c:pt idx="114">
                  <c:v>41376</c:v>
                </c:pt>
                <c:pt idx="115">
                  <c:v>41383</c:v>
                </c:pt>
                <c:pt idx="116">
                  <c:v>41390</c:v>
                </c:pt>
                <c:pt idx="117">
                  <c:v>41397</c:v>
                </c:pt>
                <c:pt idx="118">
                  <c:v>41404</c:v>
                </c:pt>
                <c:pt idx="119">
                  <c:v>41411</c:v>
                </c:pt>
                <c:pt idx="120">
                  <c:v>41418</c:v>
                </c:pt>
                <c:pt idx="121">
                  <c:v>41425</c:v>
                </c:pt>
                <c:pt idx="122">
                  <c:v>41432</c:v>
                </c:pt>
                <c:pt idx="123">
                  <c:v>41439</c:v>
                </c:pt>
                <c:pt idx="124">
                  <c:v>41446</c:v>
                </c:pt>
                <c:pt idx="125">
                  <c:v>41453</c:v>
                </c:pt>
                <c:pt idx="126">
                  <c:v>41458</c:v>
                </c:pt>
                <c:pt idx="127">
                  <c:v>41467</c:v>
                </c:pt>
                <c:pt idx="128">
                  <c:v>41474</c:v>
                </c:pt>
                <c:pt idx="129">
                  <c:v>41481</c:v>
                </c:pt>
                <c:pt idx="130">
                  <c:v>41488</c:v>
                </c:pt>
                <c:pt idx="131">
                  <c:v>41495</c:v>
                </c:pt>
                <c:pt idx="132">
                  <c:v>41502</c:v>
                </c:pt>
                <c:pt idx="133" formatCode="m/d/yyyy">
                  <c:v>41509</c:v>
                </c:pt>
                <c:pt idx="134" formatCode="m/d/yyyy">
                  <c:v>41516</c:v>
                </c:pt>
                <c:pt idx="135" formatCode="m/d/yyyy">
                  <c:v>41523</c:v>
                </c:pt>
                <c:pt idx="136" formatCode="m/d/yyyy">
                  <c:v>41530</c:v>
                </c:pt>
                <c:pt idx="137" formatCode="m/d/yyyy">
                  <c:v>41537</c:v>
                </c:pt>
                <c:pt idx="138" formatCode="m/d/yyyy">
                  <c:v>41544</c:v>
                </c:pt>
                <c:pt idx="139" formatCode="m/d/yyyy">
                  <c:v>41551</c:v>
                </c:pt>
                <c:pt idx="140" formatCode="m/d/yyyy">
                  <c:v>41558</c:v>
                </c:pt>
                <c:pt idx="141" formatCode="m/d/yyyy">
                  <c:v>41565</c:v>
                </c:pt>
                <c:pt idx="142" formatCode="m/d/yyyy">
                  <c:v>41572</c:v>
                </c:pt>
                <c:pt idx="143" formatCode="m/d/yyyy">
                  <c:v>41579</c:v>
                </c:pt>
                <c:pt idx="144" formatCode="m/d/yyyy">
                  <c:v>41586</c:v>
                </c:pt>
                <c:pt idx="145" formatCode="m/d/yyyy">
                  <c:v>41593</c:v>
                </c:pt>
                <c:pt idx="146" formatCode="m/d/yyyy">
                  <c:v>41600</c:v>
                </c:pt>
                <c:pt idx="147" formatCode="m/d/yyyy">
                  <c:v>41605</c:v>
                </c:pt>
                <c:pt idx="148" formatCode="m/d/yyyy">
                  <c:v>41614</c:v>
                </c:pt>
                <c:pt idx="149" formatCode="m/d/yyyy">
                  <c:v>41621</c:v>
                </c:pt>
                <c:pt idx="150" formatCode="m/d/yyyy">
                  <c:v>41628</c:v>
                </c:pt>
                <c:pt idx="151" formatCode="m/d/yyyy">
                  <c:v>41635</c:v>
                </c:pt>
                <c:pt idx="152" formatCode="m/d/yyyy">
                  <c:v>41642</c:v>
                </c:pt>
                <c:pt idx="153" formatCode="m/d/yyyy">
                  <c:v>41649</c:v>
                </c:pt>
                <c:pt idx="154" formatCode="m/d/yyyy">
                  <c:v>41656</c:v>
                </c:pt>
                <c:pt idx="155" formatCode="m/d/yyyy">
                  <c:v>41663</c:v>
                </c:pt>
                <c:pt idx="156" formatCode="m/d/yyyy">
                  <c:v>41670</c:v>
                </c:pt>
                <c:pt idx="157" formatCode="m/d/yyyy">
                  <c:v>41677</c:v>
                </c:pt>
                <c:pt idx="158" formatCode="m/d/yyyy">
                  <c:v>41684</c:v>
                </c:pt>
                <c:pt idx="159" formatCode="m/d/yyyy">
                  <c:v>41691</c:v>
                </c:pt>
                <c:pt idx="160" formatCode="m/d/yyyy">
                  <c:v>41698</c:v>
                </c:pt>
                <c:pt idx="161" formatCode="m/d/yyyy">
                  <c:v>41705</c:v>
                </c:pt>
                <c:pt idx="162" formatCode="m/d/yyyy">
                  <c:v>41712</c:v>
                </c:pt>
                <c:pt idx="163" formatCode="m/d/yyyy">
                  <c:v>41719</c:v>
                </c:pt>
                <c:pt idx="164" formatCode="m/d/yyyy">
                  <c:v>41726</c:v>
                </c:pt>
                <c:pt idx="165" formatCode="m/d/yyyy">
                  <c:v>41733</c:v>
                </c:pt>
                <c:pt idx="166" formatCode="m/d/yyyy">
                  <c:v>41740</c:v>
                </c:pt>
                <c:pt idx="167" formatCode="m/d/yyyy">
                  <c:v>41746</c:v>
                </c:pt>
                <c:pt idx="168" formatCode="m/d/yyyy">
                  <c:v>41754</c:v>
                </c:pt>
                <c:pt idx="169" formatCode="m/d/yyyy">
                  <c:v>41761</c:v>
                </c:pt>
                <c:pt idx="170" formatCode="m/d/yyyy">
                  <c:v>41768</c:v>
                </c:pt>
                <c:pt idx="171" formatCode="m/d/yyyy">
                  <c:v>41775</c:v>
                </c:pt>
                <c:pt idx="172" formatCode="m/d/yyyy">
                  <c:v>41782</c:v>
                </c:pt>
                <c:pt idx="173" formatCode="m/d/yyyy">
                  <c:v>41789</c:v>
                </c:pt>
                <c:pt idx="174" formatCode="m/d/yyyy">
                  <c:v>41796</c:v>
                </c:pt>
                <c:pt idx="175" formatCode="m/d/yyyy">
                  <c:v>41803</c:v>
                </c:pt>
                <c:pt idx="176" formatCode="m/d/yyyy">
                  <c:v>41810</c:v>
                </c:pt>
                <c:pt idx="177" formatCode="m/d/yyyy">
                  <c:v>41817</c:v>
                </c:pt>
                <c:pt idx="178" formatCode="m/d/yyyy">
                  <c:v>41823</c:v>
                </c:pt>
                <c:pt idx="179" formatCode="m/d/yyyy">
                  <c:v>41831</c:v>
                </c:pt>
                <c:pt idx="180" formatCode="m/d/yyyy">
                  <c:v>41838</c:v>
                </c:pt>
                <c:pt idx="181" formatCode="m/d/yyyy">
                  <c:v>41845</c:v>
                </c:pt>
                <c:pt idx="182" formatCode="m/d/yyyy">
                  <c:v>41852</c:v>
                </c:pt>
                <c:pt idx="183" formatCode="m/d/yyyy">
                  <c:v>41859</c:v>
                </c:pt>
                <c:pt idx="184" formatCode="m/d/yyyy">
                  <c:v>41866</c:v>
                </c:pt>
                <c:pt idx="185" formatCode="m/d/yyyy">
                  <c:v>41873</c:v>
                </c:pt>
                <c:pt idx="186" formatCode="m/d/yyyy">
                  <c:v>41880</c:v>
                </c:pt>
                <c:pt idx="187" formatCode="m/d/yyyy">
                  <c:v>41887</c:v>
                </c:pt>
                <c:pt idx="188" formatCode="m/d/yyyy">
                  <c:v>41894</c:v>
                </c:pt>
                <c:pt idx="189" formatCode="m/d/yyyy">
                  <c:v>41901</c:v>
                </c:pt>
                <c:pt idx="190" formatCode="m/d/yyyy">
                  <c:v>41908</c:v>
                </c:pt>
                <c:pt idx="191" formatCode="m/d/yyyy">
                  <c:v>41915</c:v>
                </c:pt>
                <c:pt idx="192" formatCode="m/d/yyyy">
                  <c:v>41922</c:v>
                </c:pt>
                <c:pt idx="193" formatCode="m/d/yyyy">
                  <c:v>41929</c:v>
                </c:pt>
                <c:pt idx="194" formatCode="m/d/yyyy">
                  <c:v>41936</c:v>
                </c:pt>
                <c:pt idx="195" formatCode="m/d/yyyy">
                  <c:v>41943</c:v>
                </c:pt>
                <c:pt idx="196" formatCode="m/d/yyyy">
                  <c:v>41950</c:v>
                </c:pt>
                <c:pt idx="197" formatCode="m/d/yyyy">
                  <c:v>41957</c:v>
                </c:pt>
                <c:pt idx="198" formatCode="m/d/yyyy">
                  <c:v>41964</c:v>
                </c:pt>
                <c:pt idx="199" formatCode="m/d/yyyy">
                  <c:v>41969</c:v>
                </c:pt>
                <c:pt idx="200" formatCode="m/d/yyyy">
                  <c:v>41978</c:v>
                </c:pt>
                <c:pt idx="201" formatCode="m/d/yyyy">
                  <c:v>41985</c:v>
                </c:pt>
                <c:pt idx="202" formatCode="m/d/yyyy">
                  <c:v>41992</c:v>
                </c:pt>
                <c:pt idx="203" formatCode="m/d/yyyy">
                  <c:v>41999</c:v>
                </c:pt>
                <c:pt idx="204" formatCode="m/d/yyyy">
                  <c:v>42006</c:v>
                </c:pt>
                <c:pt idx="205" formatCode="m/d/yyyy">
                  <c:v>42013</c:v>
                </c:pt>
                <c:pt idx="206" formatCode="m/d/yyyy">
                  <c:v>42013</c:v>
                </c:pt>
                <c:pt idx="207" formatCode="m/d/yyyy">
                  <c:v>42027</c:v>
                </c:pt>
                <c:pt idx="208" formatCode="m/d/yyyy">
                  <c:v>42034</c:v>
                </c:pt>
                <c:pt idx="209" formatCode="m/d/yyyy">
                  <c:v>42041</c:v>
                </c:pt>
                <c:pt idx="210" formatCode="m/d/yyyy">
                  <c:v>42048</c:v>
                </c:pt>
                <c:pt idx="211" formatCode="m/d/yyyy">
                  <c:v>42055</c:v>
                </c:pt>
                <c:pt idx="212" formatCode="m/d/yyyy">
                  <c:v>42062</c:v>
                </c:pt>
                <c:pt idx="213" formatCode="m/d/yyyy">
                  <c:v>42069</c:v>
                </c:pt>
                <c:pt idx="214" formatCode="m/d/yyyy">
                  <c:v>42076</c:v>
                </c:pt>
                <c:pt idx="215" formatCode="m/d/yyyy">
                  <c:v>42083</c:v>
                </c:pt>
                <c:pt idx="216" formatCode="m/d/yyyy">
                  <c:v>42090</c:v>
                </c:pt>
                <c:pt idx="217" formatCode="m/d/yyyy">
                  <c:v>42097</c:v>
                </c:pt>
                <c:pt idx="218" formatCode="m/d/yyyy">
                  <c:v>42104</c:v>
                </c:pt>
                <c:pt idx="219" formatCode="m/d/yyyy">
                  <c:v>42111</c:v>
                </c:pt>
                <c:pt idx="220" formatCode="m/d/yyyy">
                  <c:v>42118</c:v>
                </c:pt>
                <c:pt idx="221" formatCode="m/d/yyyy">
                  <c:v>42125</c:v>
                </c:pt>
                <c:pt idx="222" formatCode="m/d/yyyy">
                  <c:v>42132</c:v>
                </c:pt>
                <c:pt idx="223" formatCode="m/d/yyyy">
                  <c:v>42139</c:v>
                </c:pt>
                <c:pt idx="224" formatCode="m/d/yyyy">
                  <c:v>42146</c:v>
                </c:pt>
                <c:pt idx="225" formatCode="m/d/yyyy">
                  <c:v>42153</c:v>
                </c:pt>
                <c:pt idx="226" formatCode="m/d/yyyy">
                  <c:v>42160</c:v>
                </c:pt>
                <c:pt idx="227" formatCode="m/d/yyyy">
                  <c:v>42167</c:v>
                </c:pt>
                <c:pt idx="228" formatCode="m/d/yyyy">
                  <c:v>42174</c:v>
                </c:pt>
                <c:pt idx="229" formatCode="m/d/yyyy">
                  <c:v>42181</c:v>
                </c:pt>
                <c:pt idx="230" formatCode="m/d/yyyy">
                  <c:v>42188</c:v>
                </c:pt>
                <c:pt idx="231" formatCode="m/d/yyyy">
                  <c:v>42195</c:v>
                </c:pt>
                <c:pt idx="232" formatCode="m/d/yyyy">
                  <c:v>42202</c:v>
                </c:pt>
                <c:pt idx="233" formatCode="m/d/yyyy">
                  <c:v>42209</c:v>
                </c:pt>
                <c:pt idx="234" formatCode="m/d/yyyy">
                  <c:v>42216</c:v>
                </c:pt>
                <c:pt idx="235" formatCode="m/d/yyyy">
                  <c:v>42223</c:v>
                </c:pt>
                <c:pt idx="236" formatCode="m/d/yyyy">
                  <c:v>42230</c:v>
                </c:pt>
                <c:pt idx="237" formatCode="m/d/yyyy">
                  <c:v>42237</c:v>
                </c:pt>
                <c:pt idx="238" formatCode="m/d/yyyy">
                  <c:v>42244</c:v>
                </c:pt>
                <c:pt idx="239" formatCode="m/d/yyyy">
                  <c:v>42251</c:v>
                </c:pt>
                <c:pt idx="240" formatCode="[$-10409]m/d/yyyy">
                  <c:v>42258</c:v>
                </c:pt>
                <c:pt idx="241" formatCode="[$-10409]m/d/yyyy">
                  <c:v>42265</c:v>
                </c:pt>
                <c:pt idx="242" formatCode="[$-10409]m/d/yyyy">
                  <c:v>42272</c:v>
                </c:pt>
                <c:pt idx="243" formatCode="[$-10409]m/d/yyyy">
                  <c:v>42279</c:v>
                </c:pt>
                <c:pt idx="244" formatCode="[$-10409]m/d/yyyy">
                  <c:v>42286</c:v>
                </c:pt>
                <c:pt idx="245" formatCode="[$-10409]m/d/yyyy">
                  <c:v>42293</c:v>
                </c:pt>
                <c:pt idx="246" formatCode="[$-10409]m/d/yyyy">
                  <c:v>42300</c:v>
                </c:pt>
                <c:pt idx="247" formatCode="[$-10409]m/d/yyyy">
                  <c:v>42307</c:v>
                </c:pt>
                <c:pt idx="248" formatCode="[$-10409]m/d/yyyy">
                  <c:v>42314</c:v>
                </c:pt>
                <c:pt idx="249" formatCode="[$-10409]m/d/yyyy">
                  <c:v>42321</c:v>
                </c:pt>
                <c:pt idx="250" formatCode="[$-10409]m/d/yyyy">
                  <c:v>42328</c:v>
                </c:pt>
                <c:pt idx="251" formatCode="[$-10409]m/d/yyyy">
                  <c:v>42333</c:v>
                </c:pt>
                <c:pt idx="252" formatCode="[$-10409]m/d/yyyy">
                  <c:v>42342</c:v>
                </c:pt>
                <c:pt idx="253" formatCode="[$-10409]m/d/yyyy">
                  <c:v>42349</c:v>
                </c:pt>
                <c:pt idx="254" formatCode="[$-10409]m/d/yyyy">
                  <c:v>42356</c:v>
                </c:pt>
                <c:pt idx="255" formatCode="[$-10409]m/d/yyyy">
                  <c:v>42361</c:v>
                </c:pt>
                <c:pt idx="256" formatCode="[$-10409]m/d/yyyy">
                  <c:v>42369</c:v>
                </c:pt>
                <c:pt idx="257" formatCode="[$-10409]m/d/yyyy">
                  <c:v>42377</c:v>
                </c:pt>
                <c:pt idx="258" formatCode="[$-10409]m/d/yyyy">
                  <c:v>42384</c:v>
                </c:pt>
                <c:pt idx="259" formatCode="[$-10409]m/d/yyyy">
                  <c:v>42391</c:v>
                </c:pt>
                <c:pt idx="260" formatCode="[$-10409]m/d/yyyy">
                  <c:v>42398</c:v>
                </c:pt>
                <c:pt idx="261" formatCode="[$-10409]m/d/yyyy">
                  <c:v>42405</c:v>
                </c:pt>
                <c:pt idx="262" formatCode="[$-10409]m/d/yyyy">
                  <c:v>42412</c:v>
                </c:pt>
                <c:pt idx="263" formatCode="[$-10409]m/d/yyyy">
                  <c:v>42419</c:v>
                </c:pt>
                <c:pt idx="264" formatCode="[$-10409]m/d/yyyy">
                  <c:v>42426</c:v>
                </c:pt>
                <c:pt idx="265" formatCode="[$-10409]m/d/yyyy">
                  <c:v>42433</c:v>
                </c:pt>
                <c:pt idx="266" formatCode="[$-10409]m/d/yyyy">
                  <c:v>42440</c:v>
                </c:pt>
                <c:pt idx="267" formatCode="[$-10409]m/d/yyyy">
                  <c:v>42453</c:v>
                </c:pt>
                <c:pt idx="268" formatCode="[$-10409]m/d/yyyy">
                  <c:v>42461</c:v>
                </c:pt>
                <c:pt idx="269" formatCode="[$-10409]m/d/yyyy">
                  <c:v>42468</c:v>
                </c:pt>
                <c:pt idx="270" formatCode="[$-10409]m/d/yyyy">
                  <c:v>42475</c:v>
                </c:pt>
                <c:pt idx="271" formatCode="[$-10409]m/d/yyyy">
                  <c:v>42482</c:v>
                </c:pt>
                <c:pt idx="272" formatCode="[$-10409]m/d/yyyy">
                  <c:v>42489</c:v>
                </c:pt>
                <c:pt idx="273" formatCode="[$-10409]m/d/yyyy">
                  <c:v>42496</c:v>
                </c:pt>
                <c:pt idx="274" formatCode="[$-10409]m/d/yyyy">
                  <c:v>42503</c:v>
                </c:pt>
                <c:pt idx="275" formatCode="[$-10409]m/d/yyyy">
                  <c:v>42510</c:v>
                </c:pt>
                <c:pt idx="276" formatCode="[$-10409]m/d/yyyy">
                  <c:v>42517</c:v>
                </c:pt>
                <c:pt idx="277" formatCode="[$-10409]m/d/yyyy">
                  <c:v>42524</c:v>
                </c:pt>
                <c:pt idx="278" formatCode="[$-10409]m/d/yyyy">
                  <c:v>42531</c:v>
                </c:pt>
                <c:pt idx="279" formatCode="[$-10409]m/d/yyyy">
                  <c:v>42538</c:v>
                </c:pt>
                <c:pt idx="280" formatCode="[$-10409]m/d/yyyy">
                  <c:v>42545</c:v>
                </c:pt>
                <c:pt idx="281" formatCode="[$-10409]m/d/yyyy">
                  <c:v>42552</c:v>
                </c:pt>
                <c:pt idx="282" formatCode="[$-10409]m/d/yyyy">
                  <c:v>42559</c:v>
                </c:pt>
                <c:pt idx="283" formatCode="[$-10409]m/d/yyyy">
                  <c:v>42566</c:v>
                </c:pt>
                <c:pt idx="284" formatCode="[$-10409]m/d/yyyy">
                  <c:v>42573</c:v>
                </c:pt>
                <c:pt idx="285" formatCode="[$-10409]m/d/yyyy">
                  <c:v>42580</c:v>
                </c:pt>
                <c:pt idx="286" formatCode="[$-10409]m/d/yyyy">
                  <c:v>42587</c:v>
                </c:pt>
                <c:pt idx="287" formatCode="[$-10409]m/d/yyyy">
                  <c:v>42594</c:v>
                </c:pt>
                <c:pt idx="288" formatCode="[$-10409]m/d/yyyy">
                  <c:v>42601</c:v>
                </c:pt>
                <c:pt idx="289" formatCode="[$-10409]m/d/yyyy">
                  <c:v>42608</c:v>
                </c:pt>
                <c:pt idx="290" formatCode="[$-10409]m/d/yyyy">
                  <c:v>42615</c:v>
                </c:pt>
                <c:pt idx="291" formatCode="[$-10409]m/d/yyyy">
                  <c:v>42622</c:v>
                </c:pt>
                <c:pt idx="292" formatCode="[$-10409]m/d/yyyy">
                  <c:v>42629</c:v>
                </c:pt>
                <c:pt idx="293" formatCode="[$-10409]m/d/yyyy">
                  <c:v>42636</c:v>
                </c:pt>
                <c:pt idx="294" formatCode="[$-10409]m/d/yyyy">
                  <c:v>42643</c:v>
                </c:pt>
                <c:pt idx="295" formatCode="[$-10409]m/d/yyyy">
                  <c:v>42650</c:v>
                </c:pt>
                <c:pt idx="296" formatCode="[$-10409]m/d/yyyy">
                  <c:v>42657</c:v>
                </c:pt>
                <c:pt idx="297" formatCode="[$-10409]m/d/yyyy">
                  <c:v>42664</c:v>
                </c:pt>
              </c:numCache>
            </c:numRef>
          </c:cat>
          <c:val>
            <c:numRef>
              <c:f>'[Oil Rig Count.xlsx]US Count by Basin'!$BM$10:$BM$310</c:f>
              <c:numCache>
                <c:formatCode>General</c:formatCode>
                <c:ptCount val="301"/>
                <c:pt idx="0">
                  <c:v>1739</c:v>
                </c:pt>
                <c:pt idx="1">
                  <c:v>1721</c:v>
                </c:pt>
                <c:pt idx="2">
                  <c:v>1713</c:v>
                </c:pt>
                <c:pt idx="3">
                  <c:v>1699</c:v>
                </c:pt>
                <c:pt idx="4">
                  <c:v>1707</c:v>
                </c:pt>
                <c:pt idx="5">
                  <c:v>1715</c:v>
                </c:pt>
                <c:pt idx="6">
                  <c:v>1720</c:v>
                </c:pt>
                <c:pt idx="7">
                  <c:v>1738</c:v>
                </c:pt>
                <c:pt idx="8">
                  <c:v>1776</c:v>
                </c:pt>
                <c:pt idx="9">
                  <c:v>1782</c:v>
                </c:pt>
                <c:pt idx="10">
                  <c:v>1772</c:v>
                </c:pt>
                <c:pt idx="11">
                  <c:v>1800</c:v>
                </c:pt>
                <c:pt idx="12">
                  <c:v>1818</c:v>
                </c:pt>
                <c:pt idx="13">
                  <c:v>1836</c:v>
                </c:pt>
                <c:pt idx="14">
                  <c:v>1830</c:v>
                </c:pt>
                <c:pt idx="15">
                  <c:v>1830</c:v>
                </c:pt>
                <c:pt idx="16">
                  <c:v>1847</c:v>
                </c:pt>
                <c:pt idx="17">
                  <c:v>1854</c:v>
                </c:pt>
                <c:pt idx="18">
                  <c:v>1855</c:v>
                </c:pt>
                <c:pt idx="19">
                  <c:v>1860</c:v>
                </c:pt>
                <c:pt idx="20">
                  <c:v>1882</c:v>
                </c:pt>
                <c:pt idx="21">
                  <c:v>1886</c:v>
                </c:pt>
                <c:pt idx="22">
                  <c:v>1887</c:v>
                </c:pt>
                <c:pt idx="23">
                  <c:v>1905</c:v>
                </c:pt>
                <c:pt idx="24">
                  <c:v>1916</c:v>
                </c:pt>
                <c:pt idx="25">
                  <c:v>1908</c:v>
                </c:pt>
                <c:pt idx="26">
                  <c:v>1920</c:v>
                </c:pt>
                <c:pt idx="27">
                  <c:v>1959</c:v>
                </c:pt>
                <c:pt idx="28">
                  <c:v>1974</c:v>
                </c:pt>
                <c:pt idx="29">
                  <c:v>1975</c:v>
                </c:pt>
                <c:pt idx="30">
                  <c:v>1968</c:v>
                </c:pt>
                <c:pt idx="31">
                  <c:v>1958</c:v>
                </c:pt>
                <c:pt idx="32">
                  <c:v>1985</c:v>
                </c:pt>
                <c:pt idx="33">
                  <c:v>1991</c:v>
                </c:pt>
                <c:pt idx="34">
                  <c:v>1990</c:v>
                </c:pt>
                <c:pt idx="35">
                  <c:v>2012</c:v>
                </c:pt>
                <c:pt idx="36">
                  <c:v>2023</c:v>
                </c:pt>
                <c:pt idx="37">
                  <c:v>2013</c:v>
                </c:pt>
                <c:pt idx="38">
                  <c:v>2021</c:v>
                </c:pt>
                <c:pt idx="39">
                  <c:v>2026</c:v>
                </c:pt>
                <c:pt idx="40">
                  <c:v>2016</c:v>
                </c:pt>
                <c:pt idx="41">
                  <c:v>2001</c:v>
                </c:pt>
                <c:pt idx="42">
                  <c:v>2000</c:v>
                </c:pt>
                <c:pt idx="43">
                  <c:v>1993</c:v>
                </c:pt>
                <c:pt idx="44">
                  <c:v>1987</c:v>
                </c:pt>
                <c:pt idx="45">
                  <c:v>2019</c:v>
                </c:pt>
                <c:pt idx="46">
                  <c:v>2008</c:v>
                </c:pt>
                <c:pt idx="47">
                  <c:v>2007</c:v>
                </c:pt>
                <c:pt idx="48">
                  <c:v>2007</c:v>
                </c:pt>
                <c:pt idx="49">
                  <c:v>1987</c:v>
                </c:pt>
                <c:pt idx="50">
                  <c:v>2008</c:v>
                </c:pt>
                <c:pt idx="51">
                  <c:v>2008</c:v>
                </c:pt>
                <c:pt idx="52">
                  <c:v>1997</c:v>
                </c:pt>
                <c:pt idx="53">
                  <c:v>1989</c:v>
                </c:pt>
                <c:pt idx="54">
                  <c:v>1994</c:v>
                </c:pt>
                <c:pt idx="55">
                  <c:v>1981</c:v>
                </c:pt>
                <c:pt idx="56">
                  <c:v>1989</c:v>
                </c:pt>
                <c:pt idx="57">
                  <c:v>1973</c:v>
                </c:pt>
                <c:pt idx="58">
                  <c:v>1984</c:v>
                </c:pt>
                <c:pt idx="59">
                  <c:v>1968</c:v>
                </c:pt>
                <c:pt idx="60">
                  <c:v>1979</c:v>
                </c:pt>
                <c:pt idx="61">
                  <c:v>1979</c:v>
                </c:pt>
                <c:pt idx="62">
                  <c:v>1950</c:v>
                </c:pt>
                <c:pt idx="63">
                  <c:v>1972</c:v>
                </c:pt>
                <c:pt idx="64">
                  <c:v>1945</c:v>
                </c:pt>
                <c:pt idx="65">
                  <c:v>1965</c:v>
                </c:pt>
                <c:pt idx="66">
                  <c:v>1974</c:v>
                </c:pt>
                <c:pt idx="67">
                  <c:v>1986</c:v>
                </c:pt>
                <c:pt idx="68">
                  <c:v>1983</c:v>
                </c:pt>
                <c:pt idx="69">
                  <c:v>1980</c:v>
                </c:pt>
                <c:pt idx="70">
                  <c:v>1984</c:v>
                </c:pt>
                <c:pt idx="71">
                  <c:v>1971</c:v>
                </c:pt>
                <c:pt idx="72">
                  <c:v>1966</c:v>
                </c:pt>
                <c:pt idx="73">
                  <c:v>1959</c:v>
                </c:pt>
                <c:pt idx="74">
                  <c:v>1965</c:v>
                </c:pt>
                <c:pt idx="75">
                  <c:v>1953</c:v>
                </c:pt>
                <c:pt idx="76">
                  <c:v>1935</c:v>
                </c:pt>
                <c:pt idx="77">
                  <c:v>1924</c:v>
                </c:pt>
                <c:pt idx="78">
                  <c:v>1930</c:v>
                </c:pt>
                <c:pt idx="79">
                  <c:v>1931</c:v>
                </c:pt>
                <c:pt idx="80">
                  <c:v>1914</c:v>
                </c:pt>
                <c:pt idx="81">
                  <c:v>1898</c:v>
                </c:pt>
                <c:pt idx="82">
                  <c:v>1894</c:v>
                </c:pt>
                <c:pt idx="83">
                  <c:v>1864</c:v>
                </c:pt>
                <c:pt idx="84">
                  <c:v>1864</c:v>
                </c:pt>
                <c:pt idx="85">
                  <c:v>1859</c:v>
                </c:pt>
                <c:pt idx="86">
                  <c:v>1848</c:v>
                </c:pt>
                <c:pt idx="87">
                  <c:v>1837</c:v>
                </c:pt>
                <c:pt idx="88">
                  <c:v>1835</c:v>
                </c:pt>
                <c:pt idx="89">
                  <c:v>1839</c:v>
                </c:pt>
                <c:pt idx="90">
                  <c:v>1826</c:v>
                </c:pt>
                <c:pt idx="91">
                  <c:v>1800</c:v>
                </c:pt>
                <c:pt idx="92">
                  <c:v>1806</c:v>
                </c:pt>
                <c:pt idx="93">
                  <c:v>1809</c:v>
                </c:pt>
                <c:pt idx="94">
                  <c:v>1817</c:v>
                </c:pt>
                <c:pt idx="95">
                  <c:v>1811</c:v>
                </c:pt>
                <c:pt idx="96">
                  <c:v>1800</c:v>
                </c:pt>
                <c:pt idx="97">
                  <c:v>1799</c:v>
                </c:pt>
                <c:pt idx="98">
                  <c:v>1774</c:v>
                </c:pt>
                <c:pt idx="99">
                  <c:v>1763</c:v>
                </c:pt>
                <c:pt idx="100">
                  <c:v>1762</c:v>
                </c:pt>
                <c:pt idx="101">
                  <c:v>1761</c:v>
                </c:pt>
                <c:pt idx="102">
                  <c:v>1749</c:v>
                </c:pt>
                <c:pt idx="103">
                  <c:v>1753</c:v>
                </c:pt>
                <c:pt idx="104">
                  <c:v>1764</c:v>
                </c:pt>
                <c:pt idx="105">
                  <c:v>1759</c:v>
                </c:pt>
                <c:pt idx="106">
                  <c:v>1762</c:v>
                </c:pt>
                <c:pt idx="107">
                  <c:v>1761</c:v>
                </c:pt>
                <c:pt idx="108">
                  <c:v>1757</c:v>
                </c:pt>
                <c:pt idx="109">
                  <c:v>1752</c:v>
                </c:pt>
                <c:pt idx="110">
                  <c:v>1776</c:v>
                </c:pt>
                <c:pt idx="111">
                  <c:v>1746</c:v>
                </c:pt>
                <c:pt idx="112">
                  <c:v>1748</c:v>
                </c:pt>
                <c:pt idx="113">
                  <c:v>1738</c:v>
                </c:pt>
                <c:pt idx="114">
                  <c:v>1771</c:v>
                </c:pt>
                <c:pt idx="115">
                  <c:v>1758</c:v>
                </c:pt>
                <c:pt idx="116">
                  <c:v>1754</c:v>
                </c:pt>
                <c:pt idx="117">
                  <c:v>1764</c:v>
                </c:pt>
                <c:pt idx="118">
                  <c:v>1769</c:v>
                </c:pt>
                <c:pt idx="119">
                  <c:v>1769</c:v>
                </c:pt>
                <c:pt idx="120">
                  <c:v>1762</c:v>
                </c:pt>
                <c:pt idx="121">
                  <c:v>1771</c:v>
                </c:pt>
                <c:pt idx="122">
                  <c:v>1765</c:v>
                </c:pt>
                <c:pt idx="123">
                  <c:v>1771</c:v>
                </c:pt>
                <c:pt idx="124">
                  <c:v>1759</c:v>
                </c:pt>
                <c:pt idx="125">
                  <c:v>1748</c:v>
                </c:pt>
                <c:pt idx="126">
                  <c:v>1757</c:v>
                </c:pt>
                <c:pt idx="127">
                  <c:v>1759</c:v>
                </c:pt>
                <c:pt idx="128">
                  <c:v>1770</c:v>
                </c:pt>
                <c:pt idx="129">
                  <c:v>1776</c:v>
                </c:pt>
                <c:pt idx="130">
                  <c:v>1782</c:v>
                </c:pt>
                <c:pt idx="131">
                  <c:v>1778</c:v>
                </c:pt>
                <c:pt idx="132">
                  <c:v>1791</c:v>
                </c:pt>
                <c:pt idx="133">
                  <c:v>1776</c:v>
                </c:pt>
                <c:pt idx="134">
                  <c:v>1776</c:v>
                </c:pt>
                <c:pt idx="135">
                  <c:v>1767</c:v>
                </c:pt>
                <c:pt idx="136">
                  <c:v>1768</c:v>
                </c:pt>
                <c:pt idx="137">
                  <c:v>1761</c:v>
                </c:pt>
                <c:pt idx="138">
                  <c:v>1744</c:v>
                </c:pt>
                <c:pt idx="139">
                  <c:v>1756</c:v>
                </c:pt>
                <c:pt idx="140">
                  <c:v>1743</c:v>
                </c:pt>
                <c:pt idx="141">
                  <c:v>1739</c:v>
                </c:pt>
                <c:pt idx="142">
                  <c:v>1738</c:v>
                </c:pt>
                <c:pt idx="143">
                  <c:v>1742</c:v>
                </c:pt>
                <c:pt idx="144">
                  <c:v>1754</c:v>
                </c:pt>
                <c:pt idx="145">
                  <c:v>1762</c:v>
                </c:pt>
                <c:pt idx="146">
                  <c:v>1761</c:v>
                </c:pt>
                <c:pt idx="147">
                  <c:v>1763</c:v>
                </c:pt>
                <c:pt idx="148">
                  <c:v>1775</c:v>
                </c:pt>
                <c:pt idx="149">
                  <c:v>1782</c:v>
                </c:pt>
                <c:pt idx="150">
                  <c:v>1768</c:v>
                </c:pt>
                <c:pt idx="151">
                  <c:v>1757</c:v>
                </c:pt>
                <c:pt idx="152">
                  <c:v>1751</c:v>
                </c:pt>
                <c:pt idx="153">
                  <c:v>1754</c:v>
                </c:pt>
                <c:pt idx="154">
                  <c:v>1777</c:v>
                </c:pt>
                <c:pt idx="155">
                  <c:v>1777</c:v>
                </c:pt>
                <c:pt idx="156">
                  <c:v>1785</c:v>
                </c:pt>
                <c:pt idx="157">
                  <c:v>1771</c:v>
                </c:pt>
                <c:pt idx="158">
                  <c:v>1764</c:v>
                </c:pt>
                <c:pt idx="159">
                  <c:v>1771</c:v>
                </c:pt>
                <c:pt idx="160">
                  <c:v>1769</c:v>
                </c:pt>
                <c:pt idx="161">
                  <c:v>1792</c:v>
                </c:pt>
                <c:pt idx="162">
                  <c:v>1809</c:v>
                </c:pt>
                <c:pt idx="163">
                  <c:v>1803</c:v>
                </c:pt>
                <c:pt idx="164">
                  <c:v>1809</c:v>
                </c:pt>
                <c:pt idx="165">
                  <c:v>1818</c:v>
                </c:pt>
                <c:pt idx="166">
                  <c:v>1831</c:v>
                </c:pt>
                <c:pt idx="167">
                  <c:v>1831</c:v>
                </c:pt>
                <c:pt idx="168">
                  <c:v>1861</c:v>
                </c:pt>
                <c:pt idx="169">
                  <c:v>1854</c:v>
                </c:pt>
                <c:pt idx="170">
                  <c:v>1855</c:v>
                </c:pt>
                <c:pt idx="171">
                  <c:v>1861</c:v>
                </c:pt>
                <c:pt idx="172">
                  <c:v>1857</c:v>
                </c:pt>
                <c:pt idx="173">
                  <c:v>1866</c:v>
                </c:pt>
                <c:pt idx="174">
                  <c:v>1860</c:v>
                </c:pt>
                <c:pt idx="175">
                  <c:v>1854</c:v>
                </c:pt>
                <c:pt idx="176">
                  <c:v>1858</c:v>
                </c:pt>
                <c:pt idx="177">
                  <c:v>1873</c:v>
                </c:pt>
                <c:pt idx="178">
                  <c:v>1874</c:v>
                </c:pt>
                <c:pt idx="179">
                  <c:v>1875</c:v>
                </c:pt>
                <c:pt idx="180">
                  <c:v>1871</c:v>
                </c:pt>
                <c:pt idx="181">
                  <c:v>1883</c:v>
                </c:pt>
                <c:pt idx="182">
                  <c:v>1889</c:v>
                </c:pt>
                <c:pt idx="183">
                  <c:v>1908</c:v>
                </c:pt>
                <c:pt idx="184">
                  <c:v>1913</c:v>
                </c:pt>
                <c:pt idx="185">
                  <c:v>1896</c:v>
                </c:pt>
                <c:pt idx="186">
                  <c:v>1914</c:v>
                </c:pt>
                <c:pt idx="187">
                  <c:v>1925</c:v>
                </c:pt>
                <c:pt idx="188">
                  <c:v>1931</c:v>
                </c:pt>
                <c:pt idx="189">
                  <c:v>1931</c:v>
                </c:pt>
                <c:pt idx="190">
                  <c:v>1931</c:v>
                </c:pt>
                <c:pt idx="191">
                  <c:v>1922</c:v>
                </c:pt>
                <c:pt idx="192">
                  <c:v>1930</c:v>
                </c:pt>
                <c:pt idx="193">
                  <c:v>1918</c:v>
                </c:pt>
                <c:pt idx="194">
                  <c:v>1927</c:v>
                </c:pt>
                <c:pt idx="195">
                  <c:v>1929</c:v>
                </c:pt>
                <c:pt idx="196">
                  <c:v>1925</c:v>
                </c:pt>
                <c:pt idx="197">
                  <c:v>1928</c:v>
                </c:pt>
                <c:pt idx="198">
                  <c:v>1929</c:v>
                </c:pt>
                <c:pt idx="199">
                  <c:v>1917</c:v>
                </c:pt>
                <c:pt idx="200">
                  <c:v>1920</c:v>
                </c:pt>
                <c:pt idx="201">
                  <c:v>1893</c:v>
                </c:pt>
                <c:pt idx="202">
                  <c:v>1875</c:v>
                </c:pt>
                <c:pt idx="203">
                  <c:v>1840</c:v>
                </c:pt>
                <c:pt idx="204">
                  <c:v>1811</c:v>
                </c:pt>
                <c:pt idx="205">
                  <c:v>1750</c:v>
                </c:pt>
                <c:pt idx="206">
                  <c:v>1676</c:v>
                </c:pt>
                <c:pt idx="207">
                  <c:v>1633</c:v>
                </c:pt>
                <c:pt idx="208">
                  <c:v>1543</c:v>
                </c:pt>
                <c:pt idx="209">
                  <c:v>1456</c:v>
                </c:pt>
                <c:pt idx="210">
                  <c:v>1358</c:v>
                </c:pt>
                <c:pt idx="211">
                  <c:v>1310</c:v>
                </c:pt>
                <c:pt idx="212">
                  <c:v>1267</c:v>
                </c:pt>
                <c:pt idx="213">
                  <c:v>1192</c:v>
                </c:pt>
                <c:pt idx="214">
                  <c:v>1125</c:v>
                </c:pt>
                <c:pt idx="215">
                  <c:v>1069</c:v>
                </c:pt>
                <c:pt idx="216">
                  <c:v>1048</c:v>
                </c:pt>
                <c:pt idx="217">
                  <c:v>1028</c:v>
                </c:pt>
                <c:pt idx="218">
                  <c:v>988</c:v>
                </c:pt>
                <c:pt idx="219">
                  <c:v>954</c:v>
                </c:pt>
                <c:pt idx="220">
                  <c:v>932</c:v>
                </c:pt>
                <c:pt idx="221">
                  <c:v>905</c:v>
                </c:pt>
                <c:pt idx="222">
                  <c:v>894</c:v>
                </c:pt>
                <c:pt idx="223">
                  <c:v>888</c:v>
                </c:pt>
                <c:pt idx="224">
                  <c:v>885</c:v>
                </c:pt>
                <c:pt idx="225">
                  <c:v>875</c:v>
                </c:pt>
                <c:pt idx="226">
                  <c:v>868</c:v>
                </c:pt>
                <c:pt idx="227">
                  <c:v>859</c:v>
                </c:pt>
                <c:pt idx="228">
                  <c:v>857</c:v>
                </c:pt>
                <c:pt idx="229">
                  <c:v>859</c:v>
                </c:pt>
                <c:pt idx="230">
                  <c:v>862</c:v>
                </c:pt>
                <c:pt idx="231">
                  <c:v>863</c:v>
                </c:pt>
                <c:pt idx="232">
                  <c:v>857</c:v>
                </c:pt>
                <c:pt idx="233">
                  <c:v>876</c:v>
                </c:pt>
                <c:pt idx="234">
                  <c:v>874</c:v>
                </c:pt>
                <c:pt idx="235">
                  <c:v>884</c:v>
                </c:pt>
                <c:pt idx="236">
                  <c:v>884</c:v>
                </c:pt>
                <c:pt idx="237">
                  <c:v>885</c:v>
                </c:pt>
                <c:pt idx="238">
                  <c:v>877</c:v>
                </c:pt>
                <c:pt idx="239">
                  <c:v>864</c:v>
                </c:pt>
                <c:pt idx="240">
                  <c:v>848</c:v>
                </c:pt>
                <c:pt idx="241">
                  <c:v>842</c:v>
                </c:pt>
                <c:pt idx="242">
                  <c:v>838</c:v>
                </c:pt>
                <c:pt idx="243">
                  <c:v>809</c:v>
                </c:pt>
                <c:pt idx="244">
                  <c:v>795</c:v>
                </c:pt>
                <c:pt idx="245">
                  <c:v>787</c:v>
                </c:pt>
                <c:pt idx="246">
                  <c:v>787</c:v>
                </c:pt>
                <c:pt idx="247">
                  <c:v>775</c:v>
                </c:pt>
                <c:pt idx="248">
                  <c:v>771</c:v>
                </c:pt>
                <c:pt idx="249">
                  <c:v>767</c:v>
                </c:pt>
                <c:pt idx="250">
                  <c:v>757</c:v>
                </c:pt>
                <c:pt idx="251">
                  <c:v>744</c:v>
                </c:pt>
                <c:pt idx="252">
                  <c:v>737</c:v>
                </c:pt>
                <c:pt idx="253">
                  <c:v>709</c:v>
                </c:pt>
                <c:pt idx="254">
                  <c:v>709</c:v>
                </c:pt>
                <c:pt idx="255">
                  <c:v>700</c:v>
                </c:pt>
                <c:pt idx="256">
                  <c:v>698</c:v>
                </c:pt>
                <c:pt idx="257">
                  <c:v>664</c:v>
                </c:pt>
                <c:pt idx="258">
                  <c:v>650</c:v>
                </c:pt>
                <c:pt idx="259">
                  <c:v>637</c:v>
                </c:pt>
                <c:pt idx="260">
                  <c:v>619</c:v>
                </c:pt>
                <c:pt idx="261">
                  <c:v>571</c:v>
                </c:pt>
                <c:pt idx="262">
                  <c:v>541</c:v>
                </c:pt>
                <c:pt idx="263">
                  <c:v>514</c:v>
                </c:pt>
                <c:pt idx="264">
                  <c:v>502</c:v>
                </c:pt>
                <c:pt idx="265">
                  <c:v>489</c:v>
                </c:pt>
                <c:pt idx="266">
                  <c:v>480</c:v>
                </c:pt>
                <c:pt idx="267">
                  <c:v>464</c:v>
                </c:pt>
                <c:pt idx="268">
                  <c:v>450</c:v>
                </c:pt>
                <c:pt idx="269">
                  <c:v>443</c:v>
                </c:pt>
                <c:pt idx="270">
                  <c:v>440</c:v>
                </c:pt>
                <c:pt idx="271">
                  <c:v>431</c:v>
                </c:pt>
                <c:pt idx="272">
                  <c:v>420</c:v>
                </c:pt>
                <c:pt idx="273">
                  <c:v>415</c:v>
                </c:pt>
                <c:pt idx="274">
                  <c:v>406</c:v>
                </c:pt>
                <c:pt idx="275">
                  <c:v>404</c:v>
                </c:pt>
                <c:pt idx="276">
                  <c:v>404</c:v>
                </c:pt>
                <c:pt idx="277">
                  <c:v>408</c:v>
                </c:pt>
                <c:pt idx="278">
                  <c:v>414</c:v>
                </c:pt>
                <c:pt idx="279">
                  <c:v>424</c:v>
                </c:pt>
                <c:pt idx="280">
                  <c:v>421</c:v>
                </c:pt>
                <c:pt idx="281">
                  <c:v>431</c:v>
                </c:pt>
                <c:pt idx="282">
                  <c:v>440</c:v>
                </c:pt>
                <c:pt idx="283">
                  <c:v>447</c:v>
                </c:pt>
                <c:pt idx="284">
                  <c:v>462</c:v>
                </c:pt>
                <c:pt idx="285">
                  <c:v>463</c:v>
                </c:pt>
                <c:pt idx="286">
                  <c:v>464</c:v>
                </c:pt>
                <c:pt idx="287">
                  <c:v>481</c:v>
                </c:pt>
                <c:pt idx="288">
                  <c:v>491</c:v>
                </c:pt>
                <c:pt idx="289">
                  <c:v>489</c:v>
                </c:pt>
                <c:pt idx="290">
                  <c:v>497</c:v>
                </c:pt>
                <c:pt idx="291">
                  <c:v>508</c:v>
                </c:pt>
                <c:pt idx="292">
                  <c:v>506</c:v>
                </c:pt>
                <c:pt idx="293">
                  <c:v>511</c:v>
                </c:pt>
                <c:pt idx="294">
                  <c:v>522</c:v>
                </c:pt>
                <c:pt idx="295">
                  <c:v>524</c:v>
                </c:pt>
                <c:pt idx="296">
                  <c:v>539</c:v>
                </c:pt>
                <c:pt idx="297">
                  <c:v>553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1028392"/>
        <c:axId val="351027608"/>
      </c:lineChart>
      <c:dateAx>
        <c:axId val="351028392"/>
        <c:scaling>
          <c:orientation val="minMax"/>
        </c:scaling>
        <c:delete val="0"/>
        <c:axPos val="b"/>
        <c:numFmt formatCode="m/d/yyyy;@" sourceLinked="1"/>
        <c:majorTickMark val="out"/>
        <c:minorTickMark val="none"/>
        <c:tickLblPos val="nextTo"/>
        <c:crossAx val="351027608"/>
        <c:crosses val="autoZero"/>
        <c:auto val="1"/>
        <c:lblOffset val="100"/>
        <c:baseTimeUnit val="days"/>
        <c:majorUnit val="3"/>
        <c:majorTimeUnit val="months"/>
      </c:dateAx>
      <c:valAx>
        <c:axId val="351027608"/>
        <c:scaling>
          <c:orientation val="minMax"/>
          <c:min val="4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1028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/>
      </a:pPr>
      <a:endParaRPr lang="en-US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978323830210874E-2"/>
          <c:y val="1.4195812732710736E-2"/>
          <c:w val="0.90444135215856636"/>
          <c:h val="0.89479689312091804"/>
        </c:manualLayout>
      </c:layout>
      <c:barChart>
        <c:barDir val="col"/>
        <c:grouping val="clustered"/>
        <c:varyColors val="0"/>
        <c:ser>
          <c:idx val="0"/>
          <c:order val="0"/>
          <c:tx>
            <c:v>Nonresidential Invest.</c:v>
          </c:tx>
          <c:spPr>
            <a:solidFill>
              <a:srgbClr val="7030A0"/>
            </a:solidFill>
            <a:ln w="63500">
              <a:solidFill>
                <a:srgbClr val="7030A0"/>
              </a:solidFill>
              <a:miter lim="800000"/>
            </a:ln>
          </c:spPr>
          <c:invertIfNegative val="0"/>
          <c:dPt>
            <c:idx val="3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3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Sheet1!$AP$249:$AP$292</c:f>
              <c:numCache>
                <c:formatCode>0.0%</c:formatCode>
                <c:ptCount val="44"/>
                <c:pt idx="0">
                  <c:v>6.8641832336099495E-2</c:v>
                </c:pt>
                <c:pt idx="1">
                  <c:v>7.8561349633427521E-2</c:v>
                </c:pt>
                <c:pt idx="2">
                  <c:v>6.2040044912501119E-2</c:v>
                </c:pt>
                <c:pt idx="3">
                  <c:v>6.7469918770371659E-2</c:v>
                </c:pt>
                <c:pt idx="4">
                  <c:v>1.0713037766964032E-3</c:v>
                </c:pt>
                <c:pt idx="5">
                  <c:v>-2.3053889668240145E-2</c:v>
                </c:pt>
                <c:pt idx="6">
                  <c:v>-0.10796014265687083</c:v>
                </c:pt>
                <c:pt idx="7">
                  <c:v>-0.23350424502849798</c:v>
                </c:pt>
                <c:pt idx="8">
                  <c:v>-0.28976203871376055</c:v>
                </c:pt>
                <c:pt idx="9">
                  <c:v>-0.12862818127593981</c:v>
                </c:pt>
                <c:pt idx="10">
                  <c:v>-5.119012574763461E-2</c:v>
                </c:pt>
                <c:pt idx="11">
                  <c:v>-3.632314906427201E-2</c:v>
                </c:pt>
                <c:pt idx="12">
                  <c:v>4.159336548158532E-2</c:v>
                </c:pt>
                <c:pt idx="13">
                  <c:v>0.10952732703465952</c:v>
                </c:pt>
                <c:pt idx="14">
                  <c:v>8.0767951246088973E-2</c:v>
                </c:pt>
                <c:pt idx="15">
                  <c:v>8.3443999678634084E-2</c:v>
                </c:pt>
                <c:pt idx="16">
                  <c:v>-9.1569357828211479E-3</c:v>
                </c:pt>
                <c:pt idx="17">
                  <c:v>8.5459764414926254E-2</c:v>
                </c:pt>
                <c:pt idx="18">
                  <c:v>0.18135469732857287</c:v>
                </c:pt>
                <c:pt idx="19">
                  <c:v>9.1950875946391036E-2</c:v>
                </c:pt>
                <c:pt idx="20">
                  <c:v>0.1168631928310655</c:v>
                </c:pt>
                <c:pt idx="21">
                  <c:v>7.33135136641173E-2</c:v>
                </c:pt>
                <c:pt idx="22">
                  <c:v>-2.0834336120871523E-2</c:v>
                </c:pt>
                <c:pt idx="23">
                  <c:v>3.6689696620886919E-2</c:v>
                </c:pt>
                <c:pt idx="24">
                  <c:v>5.1163978491910345E-2</c:v>
                </c:pt>
                <c:pt idx="25">
                  <c:v>2.4407770222121455E-2</c:v>
                </c:pt>
                <c:pt idx="26">
                  <c:v>2.0966991797355568E-2</c:v>
                </c:pt>
                <c:pt idx="27">
                  <c:v>9.5000000000000001E-2</c:v>
                </c:pt>
                <c:pt idx="28">
                  <c:v>7.0000000000000007E-2</c:v>
                </c:pt>
                <c:pt idx="29">
                  <c:v>6.0999999999999999E-2</c:v>
                </c:pt>
                <c:pt idx="30">
                  <c:v>8.3000000000000004E-2</c:v>
                </c:pt>
                <c:pt idx="31">
                  <c:v>-1.0999999999999999E-2</c:v>
                </c:pt>
                <c:pt idx="32">
                  <c:v>1.2999999999999999E-2</c:v>
                </c:pt>
                <c:pt idx="33">
                  <c:v>1.6E-2</c:v>
                </c:pt>
                <c:pt idx="34">
                  <c:v>3.9E-2</c:v>
                </c:pt>
                <c:pt idx="35">
                  <c:v>-3.3000000000000002E-2</c:v>
                </c:pt>
                <c:pt idx="36">
                  <c:v>-3.4000000000000002E-2</c:v>
                </c:pt>
                <c:pt idx="37">
                  <c:v>-8.9999999999999993E-3</c:v>
                </c:pt>
                <c:pt idx="38">
                  <c:v>-4.759725400457499E-3</c:v>
                </c:pt>
                <c:pt idx="39">
                  <c:v>1.3196480938416088E-2</c:v>
                </c:pt>
                <c:pt idx="40">
                  <c:v>1.6258677383997243E-2</c:v>
                </c:pt>
                <c:pt idx="41">
                  <c:v>1.9103934500795998E-2</c:v>
                </c:pt>
                <c:pt idx="42">
                  <c:v>2.0099592575826001E-2</c:v>
                </c:pt>
                <c:pt idx="43">
                  <c:v>1.7116346110535561E-2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7888872"/>
        <c:axId val="423729024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Sheet1!$AQ$249:$AQ$292</c:f>
              <c:numCache>
                <c:formatCode>0.0%</c:formatCode>
                <c:ptCount val="44"/>
                <c:pt idx="0">
                  <c:v>4.8926424039697547E-2</c:v>
                </c:pt>
                <c:pt idx="1">
                  <c:v>5.6335436253558441E-2</c:v>
                </c:pt>
                <c:pt idx="2">
                  <c:v>6.0069094433376033E-2</c:v>
                </c:pt>
                <c:pt idx="3">
                  <c:v>7.0989084046408857E-2</c:v>
                </c:pt>
                <c:pt idx="4">
                  <c:v>5.3202485600898707E-2</c:v>
                </c:pt>
                <c:pt idx="5">
                  <c:v>2.6962492271617202E-2</c:v>
                </c:pt>
                <c:pt idx="6">
                  <c:v>-1.6016851699041577E-2</c:v>
                </c:pt>
                <c:pt idx="7">
                  <c:v>-8.8827102583844589E-2</c:v>
                </c:pt>
                <c:pt idx="8">
                  <c:v>-0.15505922873768646</c:v>
                </c:pt>
                <c:pt idx="9">
                  <c:v>-0.17748951089432366</c:v>
                </c:pt>
                <c:pt idx="10">
                  <c:v>-0.16549221999133976</c:v>
                </c:pt>
                <c:pt idx="11">
                  <c:v>-0.12180462033439397</c:v>
                </c:pt>
                <c:pt idx="12">
                  <c:v>-4.3374398869379882E-2</c:v>
                </c:pt>
                <c:pt idx="13">
                  <c:v>1.547441931912546E-2</c:v>
                </c:pt>
                <c:pt idx="14">
                  <c:v>4.9408707339269844E-2</c:v>
                </c:pt>
                <c:pt idx="15">
                  <c:v>8.1117823261354166E-2</c:v>
                </c:pt>
                <c:pt idx="16">
                  <c:v>6.7542223177129643E-2</c:v>
                </c:pt>
                <c:pt idx="17">
                  <c:v>6.1290132057914629E-2</c:v>
                </c:pt>
                <c:pt idx="18">
                  <c:v>8.7449845697245177E-2</c:v>
                </c:pt>
                <c:pt idx="19">
                  <c:v>8.9715286654796167E-2</c:v>
                </c:pt>
                <c:pt idx="20">
                  <c:v>0.12412557499914451</c:v>
                </c:pt>
                <c:pt idx="21">
                  <c:v>0.12078350044776479</c:v>
                </c:pt>
                <c:pt idx="22">
                  <c:v>6.6588114247594407E-2</c:v>
                </c:pt>
                <c:pt idx="23">
                  <c:v>5.2184002655160974E-2</c:v>
                </c:pt>
                <c:pt idx="24">
                  <c:v>3.5392659567771607E-2</c:v>
                </c:pt>
                <c:pt idx="25">
                  <c:v>2.2961343490409965E-2</c:v>
                </c:pt>
                <c:pt idx="26">
                  <c:v>3.3707601922190522E-2</c:v>
                </c:pt>
                <c:pt idx="27">
                  <c:v>4.7894563120711942E-2</c:v>
                </c:pt>
                <c:pt idx="28">
                  <c:v>5.2350132403931209E-2</c:v>
                </c:pt>
                <c:pt idx="29">
                  <c:v>6.1605273546136784E-2</c:v>
                </c:pt>
                <c:pt idx="30">
                  <c:v>7.7405218652657731E-2</c:v>
                </c:pt>
                <c:pt idx="31">
                  <c:v>5.0239080052324123E-2</c:v>
                </c:pt>
                <c:pt idx="32">
                  <c:v>3.6037657135578195E-2</c:v>
                </c:pt>
                <c:pt idx="33">
                  <c:v>2.4839469562552046E-2</c:v>
                </c:pt>
                <c:pt idx="34">
                  <c:v>1.4084919272042118E-2</c:v>
                </c:pt>
                <c:pt idx="35">
                  <c:v>8.3449394502346907E-3</c:v>
                </c:pt>
                <c:pt idx="36">
                  <c:v>-3.7451523039268154E-3</c:v>
                </c:pt>
                <c:pt idx="37">
                  <c:v>-5.2822471789395102E-3</c:v>
                </c:pt>
                <c:pt idx="38">
                  <c:v>-1.5812658063445381E-2</c:v>
                </c:pt>
                <c:pt idx="39">
                  <c:v>-4.1841004184101655E-3</c:v>
                </c:pt>
                <c:pt idx="40">
                  <c:v>8.6245774076352567E-3</c:v>
                </c:pt>
                <c:pt idx="41">
                  <c:v>1.0983981693363844E-2</c:v>
                </c:pt>
                <c:pt idx="42">
                  <c:v>1.7274560117301968E-2</c:v>
                </c:pt>
                <c:pt idx="43">
                  <c:v>1.8268176835951774E-2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7888872"/>
        <c:axId val="423729024"/>
      </c:lineChart>
      <c:catAx>
        <c:axId val="457888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b="1"/>
            </a:pPr>
            <a:endParaRPr lang="en-US"/>
          </a:p>
        </c:txPr>
        <c:crossAx val="423729024"/>
        <c:crosses val="autoZero"/>
        <c:auto val="1"/>
        <c:lblAlgn val="ctr"/>
        <c:lblOffset val="100"/>
        <c:noMultiLvlLbl val="0"/>
      </c:catAx>
      <c:valAx>
        <c:axId val="423729024"/>
        <c:scaling>
          <c:orientation val="minMax"/>
          <c:max val="0.25"/>
          <c:min val="-0.3000000000000003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457888872"/>
        <c:crosses val="autoZero"/>
        <c:crossBetween val="between"/>
      </c:valAx>
      <c:spPr>
        <a:ln w="12700">
          <a:solidFill>
            <a:srgbClr val="7030A0"/>
          </a:solidFill>
        </a:ln>
      </c:spPr>
    </c:plotArea>
    <c:legend>
      <c:legendPos val="r"/>
      <c:layout>
        <c:manualLayout>
          <c:xMode val="edge"/>
          <c:yMode val="edge"/>
          <c:x val="0.60350608652366733"/>
          <c:y val="0.12855994018189593"/>
          <c:w val="0.33188817992578512"/>
          <c:h val="0.10707104925837758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77530526075546"/>
          <c:y val="0.15928826026376341"/>
          <c:w val="0.84311605614515572"/>
          <c:h val="0.77396471274424061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26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59E-2"/>
                  <c:y val="-3.83872849227179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072E-3"/>
                  <c:y val="3.65758967629048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088E-2"/>
                  <c:y val="1.384295713035870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47438091977641E-2"/>
          <c:y val="6.8348126278113597E-2"/>
          <c:w val="0.90399817414127581"/>
          <c:h val="0.82793251695968217"/>
        </c:manualLayout>
      </c:layout>
      <c:barChart>
        <c:barDir val="col"/>
        <c:grouping val="clustered"/>
        <c:varyColors val="0"/>
        <c:ser>
          <c:idx val="0"/>
          <c:order val="0"/>
          <c:tx>
            <c:v>Net Exports</c:v>
          </c:tx>
          <c:spPr>
            <a:solidFill>
              <a:srgbClr val="00B050"/>
            </a:solidFill>
            <a:ln w="63500">
              <a:solidFill>
                <a:srgbClr val="00B050"/>
              </a:solidFill>
              <a:miter lim="800000"/>
            </a:ln>
          </c:spPr>
          <c:invertIfNegative val="0"/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Sheet1!$AI$249:$AI$292</c:f>
              <c:numCache>
                <c:formatCode>0.000</c:formatCode>
                <c:ptCount val="44"/>
                <c:pt idx="0">
                  <c:v>-771.01300000000003</c:v>
                </c:pt>
                <c:pt idx="1">
                  <c:v>-753.72500000000002</c:v>
                </c:pt>
                <c:pt idx="2">
                  <c:v>-703.15200000000004</c:v>
                </c:pt>
                <c:pt idx="3">
                  <c:v>-622.58299999999997</c:v>
                </c:pt>
                <c:pt idx="4" formatCode="0.0">
                  <c:v>-623.70000000000005</c:v>
                </c:pt>
                <c:pt idx="5" formatCode="0.0">
                  <c:v>-550.4</c:v>
                </c:pt>
                <c:pt idx="6" formatCode="0.0">
                  <c:v>-526.9</c:v>
                </c:pt>
                <c:pt idx="7" formatCode="0.0">
                  <c:v>-530.29999999999995</c:v>
                </c:pt>
                <c:pt idx="8" formatCode="0.0">
                  <c:v>-451.3</c:v>
                </c:pt>
                <c:pt idx="9" formatCode="0.0">
                  <c:v>-366.3</c:v>
                </c:pt>
                <c:pt idx="10" formatCode="0.0">
                  <c:v>-383.6</c:v>
                </c:pt>
                <c:pt idx="11" formatCode="0.0">
                  <c:v>-380.4</c:v>
                </c:pt>
                <c:pt idx="12" formatCode="0.0">
                  <c:v>-408.8</c:v>
                </c:pt>
                <c:pt idx="13" formatCode="0.0">
                  <c:v>-469.7</c:v>
                </c:pt>
                <c:pt idx="14" formatCode="0.0">
                  <c:v>-498.4</c:v>
                </c:pt>
                <c:pt idx="15" formatCode="0.0">
                  <c:v>-458.1</c:v>
                </c:pt>
                <c:pt idx="16" formatCode="0.0">
                  <c:v>-466.2</c:v>
                </c:pt>
                <c:pt idx="17" formatCode="0.0">
                  <c:v>-455.2</c:v>
                </c:pt>
                <c:pt idx="18" formatCode="0.0">
                  <c:v>-454.3</c:v>
                </c:pt>
                <c:pt idx="19" formatCode="0.0">
                  <c:v>-461.7</c:v>
                </c:pt>
                <c:pt idx="20" formatCode="0.0">
                  <c:v>-462.7</c:v>
                </c:pt>
                <c:pt idx="21" formatCode="0.0">
                  <c:v>-452.7</c:v>
                </c:pt>
                <c:pt idx="22" formatCode="0.0">
                  <c:v>-446.8</c:v>
                </c:pt>
                <c:pt idx="23" formatCode="0.0">
                  <c:v>-426</c:v>
                </c:pt>
                <c:pt idx="24" formatCode="0.0">
                  <c:v>-414.4</c:v>
                </c:pt>
                <c:pt idx="25" formatCode="0.0">
                  <c:v>-421.1</c:v>
                </c:pt>
                <c:pt idx="26" formatCode="0.0">
                  <c:v>-416.1</c:v>
                </c:pt>
                <c:pt idx="27" formatCode="0.0">
                  <c:v>-368.1</c:v>
                </c:pt>
                <c:pt idx="28" formatCode="0.0">
                  <c:v>-412</c:v>
                </c:pt>
                <c:pt idx="29" formatCode="0.0">
                  <c:v>-427.5</c:v>
                </c:pt>
                <c:pt idx="30" formatCode="0.0">
                  <c:v>-409.4</c:v>
                </c:pt>
                <c:pt idx="31" formatCode="0.0">
                  <c:v>-454</c:v>
                </c:pt>
                <c:pt idx="32" formatCode="0.0">
                  <c:v>-521.20000000000005</c:v>
                </c:pt>
                <c:pt idx="33" formatCode="0.0">
                  <c:v>-524.9</c:v>
                </c:pt>
                <c:pt idx="34" formatCode="0.0">
                  <c:v>-547.1</c:v>
                </c:pt>
                <c:pt idx="35" formatCode="0.0">
                  <c:v>-566.6</c:v>
                </c:pt>
                <c:pt idx="36" formatCode="0.0">
                  <c:v>-566.29999999999995</c:v>
                </c:pt>
                <c:pt idx="37" formatCode="0.0">
                  <c:v>-558.5</c:v>
                </c:pt>
                <c:pt idx="39" formatCode="0.0">
                  <c:v>565.70000000000005</c:v>
                </c:pt>
              </c:numCache>
            </c:numRef>
          </c:val>
        </c:ser>
        <c:ser>
          <c:idx val="1"/>
          <c:order val="1"/>
          <c:tx>
            <c:v>Projected</c:v>
          </c:tx>
          <c:spPr>
            <a:solidFill>
              <a:srgbClr val="FF0000"/>
            </a:solidFill>
            <a:ln w="45720">
              <a:solidFill>
                <a:srgbClr val="FF0000"/>
              </a:solidFill>
              <a:miter lim="800000"/>
            </a:ln>
          </c:spPr>
          <c:invertIfNegative val="0"/>
          <c:dPt>
            <c:idx val="34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Sheet1!$AJ$249:$AJ$292</c:f>
              <c:numCache>
                <c:formatCode>General</c:formatCode>
                <c:ptCount val="44"/>
                <c:pt idx="38" formatCode="0.0">
                  <c:v>-562.4</c:v>
                </c:pt>
                <c:pt idx="39" formatCode="0.0">
                  <c:v>-565.70000000000005</c:v>
                </c:pt>
                <c:pt idx="40" formatCode="0.0">
                  <c:v>-567.20000000000005</c:v>
                </c:pt>
                <c:pt idx="41" formatCode="0.0">
                  <c:v>-570.9</c:v>
                </c:pt>
                <c:pt idx="42" formatCode="0.0">
                  <c:v>-574.6</c:v>
                </c:pt>
                <c:pt idx="43" formatCode="0.0">
                  <c:v>-578.4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730200"/>
        <c:axId val="423730592"/>
      </c:barChart>
      <c:catAx>
        <c:axId val="423730200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30592"/>
        <c:crosses val="autoZero"/>
        <c:auto val="1"/>
        <c:lblAlgn val="ctr"/>
        <c:lblOffset val="100"/>
        <c:tickLblSkip val="2"/>
        <c:noMultiLvlLbl val="0"/>
      </c:catAx>
      <c:valAx>
        <c:axId val="423730592"/>
        <c:scaling>
          <c:orientation val="minMax"/>
          <c:max val="-200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30200"/>
        <c:crosses val="autoZero"/>
        <c:crossBetween val="between"/>
      </c:valAx>
      <c:spPr>
        <a:ln>
          <a:solidFill>
            <a:srgbClr val="00B05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622680785591457E-2"/>
          <c:y val="0.11531984374046267"/>
          <c:w val="0.94138881346728209"/>
          <c:h val="0.8366825367759263"/>
        </c:manualLayout>
      </c:layout>
      <c:barChart>
        <c:barDir val="col"/>
        <c:grouping val="clustered"/>
        <c:varyColors val="0"/>
        <c:ser>
          <c:idx val="0"/>
          <c:order val="0"/>
          <c:tx>
            <c:v>China -- GDP %</c:v>
          </c:tx>
          <c:spPr>
            <a:solidFill>
              <a:schemeClr val="accent1"/>
            </a:solidFill>
            <a:ln w="101600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1"/>
              </a:solidFill>
              <a:ln w="101600">
                <a:solidFill>
                  <a:schemeClr val="accent1"/>
                </a:solidFill>
                <a:miter lim="800000"/>
              </a:ln>
              <a:effectLst/>
            </c:spPr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miter lim="800000"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miter lim="800000"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miter lim="800000"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miter lim="800000"/>
              </a:ln>
              <a:effectLst/>
            </c:spPr>
          </c:dPt>
          <c:dPt>
            <c:idx val="20"/>
            <c:invertIfNegative val="0"/>
            <c:bubble3D val="0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miter lim="800000"/>
              </a:ln>
              <a:effectLst/>
            </c:spPr>
          </c:dPt>
          <c:cat>
            <c:numRef>
              <c:f>weoreptc!$F$1:$Z$1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weoreptc!$F$2:$Z$2</c:f>
              <c:numCache>
                <c:formatCode>General</c:formatCode>
                <c:ptCount val="21"/>
                <c:pt idx="0">
                  <c:v>8.4</c:v>
                </c:pt>
                <c:pt idx="1">
                  <c:v>8.3000000000000007</c:v>
                </c:pt>
                <c:pt idx="2">
                  <c:v>9.1</c:v>
                </c:pt>
                <c:pt idx="3">
                  <c:v>10.01</c:v>
                </c:pt>
                <c:pt idx="4">
                  <c:v>10.1</c:v>
                </c:pt>
                <c:pt idx="5">
                  <c:v>11.3</c:v>
                </c:pt>
                <c:pt idx="6">
                  <c:v>12.677</c:v>
                </c:pt>
                <c:pt idx="7">
                  <c:v>14.2</c:v>
                </c:pt>
                <c:pt idx="8">
                  <c:v>9.6349999999999998</c:v>
                </c:pt>
                <c:pt idx="9">
                  <c:v>9.2140000000000004</c:v>
                </c:pt>
                <c:pt idx="10">
                  <c:v>10.41</c:v>
                </c:pt>
                <c:pt idx="11">
                  <c:v>9.3000000000000007</c:v>
                </c:pt>
                <c:pt idx="12">
                  <c:v>7.7629999999999999</c:v>
                </c:pt>
                <c:pt idx="13">
                  <c:v>7.7510000000000003</c:v>
                </c:pt>
                <c:pt idx="14">
                  <c:v>7.3639999999999999</c:v>
                </c:pt>
                <c:pt idx="15">
                  <c:v>6.7619999999999996</c:v>
                </c:pt>
                <c:pt idx="16">
                  <c:v>6.3</c:v>
                </c:pt>
                <c:pt idx="17">
                  <c:v>6</c:v>
                </c:pt>
                <c:pt idx="18">
                  <c:v>6.1</c:v>
                </c:pt>
                <c:pt idx="19">
                  <c:v>6.3330000000000002</c:v>
                </c:pt>
                <c:pt idx="20">
                  <c:v>6.3330000000000002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3731376"/>
        <c:axId val="423731768"/>
      </c:barChart>
      <c:catAx>
        <c:axId val="42373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731768"/>
        <c:crosses val="autoZero"/>
        <c:auto val="1"/>
        <c:lblAlgn val="ctr"/>
        <c:lblOffset val="100"/>
        <c:noMultiLvlLbl val="0"/>
      </c:catAx>
      <c:valAx>
        <c:axId val="423731768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73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/>
              <a:t>Trade-weighted Value of the Dollar</a:t>
            </a:r>
          </a:p>
        </c:rich>
      </c:tx>
      <c:layout>
        <c:manualLayout>
          <c:xMode val="edge"/>
          <c:yMode val="edge"/>
          <c:x val="0.18333333333333346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8661303206664387E-2"/>
          <c:y val="2.4624852927866772E-2"/>
          <c:w val="0.89353862832363351"/>
          <c:h val="0.87268516004464947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numRef>
              <c:f>Sheet1!$A$339:$A$530</c:f>
              <c:numCache>
                <c:formatCode>mmm\ yyyy</c:formatCode>
                <c:ptCount val="192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40034</c:v>
                </c:pt>
                <c:pt idx="104">
                  <c:v>40057</c:v>
                </c:pt>
                <c:pt idx="105">
                  <c:v>40088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</c:numCache>
            </c:numRef>
          </c:cat>
          <c:val>
            <c:numRef>
              <c:f>Sheet1!$B$339:$B$530</c:f>
              <c:numCache>
                <c:formatCode>0.0000</c:formatCode>
                <c:ptCount val="192"/>
                <c:pt idx="0">
                  <c:v>122.8503</c:v>
                </c:pt>
                <c:pt idx="1">
                  <c:v>123.539</c:v>
                </c:pt>
                <c:pt idx="2">
                  <c:v>125.56180000000001</c:v>
                </c:pt>
                <c:pt idx="3">
                  <c:v>126.5295</c:v>
                </c:pt>
                <c:pt idx="4">
                  <c:v>126.3883</c:v>
                </c:pt>
                <c:pt idx="5">
                  <c:v>127.239</c:v>
                </c:pt>
                <c:pt idx="6">
                  <c:v>127.66500000000001</c:v>
                </c:pt>
                <c:pt idx="7">
                  <c:v>125.568</c:v>
                </c:pt>
                <c:pt idx="8">
                  <c:v>125.92489999999999</c:v>
                </c:pt>
                <c:pt idx="9">
                  <c:v>126.7651</c:v>
                </c:pt>
                <c:pt idx="10">
                  <c:v>127.2843</c:v>
                </c:pt>
                <c:pt idx="11">
                  <c:v>127.36109999999999</c:v>
                </c:pt>
                <c:pt idx="12">
                  <c:v>128.94710000000001</c:v>
                </c:pt>
                <c:pt idx="13">
                  <c:v>129.68549999999999</c:v>
                </c:pt>
                <c:pt idx="14">
                  <c:v>128.94040000000001</c:v>
                </c:pt>
                <c:pt idx="15">
                  <c:v>128.56440000000001</c:v>
                </c:pt>
                <c:pt idx="16">
                  <c:v>127.00530000000001</c:v>
                </c:pt>
                <c:pt idx="17">
                  <c:v>125.5682</c:v>
                </c:pt>
                <c:pt idx="18">
                  <c:v>123.8068</c:v>
                </c:pt>
                <c:pt idx="19">
                  <c:v>125.23350000000001</c:v>
                </c:pt>
                <c:pt idx="20">
                  <c:v>126.1584</c:v>
                </c:pt>
                <c:pt idx="21">
                  <c:v>127.06570000000001</c:v>
                </c:pt>
                <c:pt idx="22">
                  <c:v>125.7817</c:v>
                </c:pt>
                <c:pt idx="23">
                  <c:v>125.1335</c:v>
                </c:pt>
                <c:pt idx="24">
                  <c:v>123.5885</c:v>
                </c:pt>
                <c:pt idx="25">
                  <c:v>123.4344</c:v>
                </c:pt>
                <c:pt idx="26">
                  <c:v>122.9614</c:v>
                </c:pt>
                <c:pt idx="27">
                  <c:v>121.9859</c:v>
                </c:pt>
                <c:pt idx="28">
                  <c:v>118.01390000000001</c:v>
                </c:pt>
                <c:pt idx="29">
                  <c:v>117.37309999999999</c:v>
                </c:pt>
                <c:pt idx="30">
                  <c:v>118.5836</c:v>
                </c:pt>
                <c:pt idx="31">
                  <c:v>119.89100000000001</c:v>
                </c:pt>
                <c:pt idx="32">
                  <c:v>118.5502</c:v>
                </c:pt>
                <c:pt idx="33">
                  <c:v>116.208</c:v>
                </c:pt>
                <c:pt idx="34">
                  <c:v>116.07640000000001</c:v>
                </c:pt>
                <c:pt idx="35">
                  <c:v>114.5055</c:v>
                </c:pt>
                <c:pt idx="36">
                  <c:v>112.6035</c:v>
                </c:pt>
                <c:pt idx="37">
                  <c:v>113.142</c:v>
                </c:pt>
                <c:pt idx="38">
                  <c:v>114.2569</c:v>
                </c:pt>
                <c:pt idx="39">
                  <c:v>115.06659999999999</c:v>
                </c:pt>
                <c:pt idx="40">
                  <c:v>116.937</c:v>
                </c:pt>
                <c:pt idx="41">
                  <c:v>115.82680000000001</c:v>
                </c:pt>
                <c:pt idx="42">
                  <c:v>115.0157</c:v>
                </c:pt>
                <c:pt idx="43">
                  <c:v>115.18340000000001</c:v>
                </c:pt>
                <c:pt idx="44">
                  <c:v>114.71169999999999</c:v>
                </c:pt>
                <c:pt idx="45">
                  <c:v>113.1028</c:v>
                </c:pt>
                <c:pt idx="46">
                  <c:v>110.22629999999999</c:v>
                </c:pt>
                <c:pt idx="47">
                  <c:v>109.00109999999999</c:v>
                </c:pt>
                <c:pt idx="48">
                  <c:v>109.5757</c:v>
                </c:pt>
                <c:pt idx="49">
                  <c:v>109.78789999999999</c:v>
                </c:pt>
                <c:pt idx="50">
                  <c:v>109.1906</c:v>
                </c:pt>
                <c:pt idx="51">
                  <c:v>110.11409999999999</c:v>
                </c:pt>
                <c:pt idx="52">
                  <c:v>110.5933</c:v>
                </c:pt>
                <c:pt idx="53">
                  <c:v>111.6769</c:v>
                </c:pt>
                <c:pt idx="54">
                  <c:v>112.1185</c:v>
                </c:pt>
                <c:pt idx="55">
                  <c:v>110.68380000000001</c:v>
                </c:pt>
                <c:pt idx="56">
                  <c:v>110.5917</c:v>
                </c:pt>
                <c:pt idx="57">
                  <c:v>111.6344</c:v>
                </c:pt>
                <c:pt idx="58">
                  <c:v>112.4106</c:v>
                </c:pt>
                <c:pt idx="59">
                  <c:v>111.69929999999999</c:v>
                </c:pt>
                <c:pt idx="60">
                  <c:v>110.167</c:v>
                </c:pt>
                <c:pt idx="61">
                  <c:v>110.41370000000001</c:v>
                </c:pt>
                <c:pt idx="62">
                  <c:v>110.5784</c:v>
                </c:pt>
                <c:pt idx="63">
                  <c:v>109.8056</c:v>
                </c:pt>
                <c:pt idx="64">
                  <c:v>107.5617</c:v>
                </c:pt>
                <c:pt idx="65">
                  <c:v>108.8365</c:v>
                </c:pt>
                <c:pt idx="66">
                  <c:v>108.5663</c:v>
                </c:pt>
                <c:pt idx="67">
                  <c:v>107.8472</c:v>
                </c:pt>
                <c:pt idx="68">
                  <c:v>108.11669999999999</c:v>
                </c:pt>
                <c:pt idx="69">
                  <c:v>108.3878</c:v>
                </c:pt>
                <c:pt idx="70">
                  <c:v>107.4995</c:v>
                </c:pt>
                <c:pt idx="71">
                  <c:v>106.6789</c:v>
                </c:pt>
                <c:pt idx="72">
                  <c:v>107.7</c:v>
                </c:pt>
                <c:pt idx="73">
                  <c:v>107.33329999999999</c:v>
                </c:pt>
                <c:pt idx="74">
                  <c:v>106.79</c:v>
                </c:pt>
                <c:pt idx="75">
                  <c:v>105.4419</c:v>
                </c:pt>
                <c:pt idx="76">
                  <c:v>104.54940000000001</c:v>
                </c:pt>
                <c:pt idx="77">
                  <c:v>104.28789999999999</c:v>
                </c:pt>
                <c:pt idx="78">
                  <c:v>102.9517</c:v>
                </c:pt>
                <c:pt idx="79">
                  <c:v>103.5287</c:v>
                </c:pt>
                <c:pt idx="80">
                  <c:v>102.15560000000001</c:v>
                </c:pt>
                <c:pt idx="81">
                  <c:v>100.09099999999999</c:v>
                </c:pt>
                <c:pt idx="82">
                  <c:v>98.672600000000003</c:v>
                </c:pt>
                <c:pt idx="83">
                  <c:v>99.488100000000003</c:v>
                </c:pt>
                <c:pt idx="84">
                  <c:v>98.645799999999994</c:v>
                </c:pt>
                <c:pt idx="85">
                  <c:v>97.827600000000004</c:v>
                </c:pt>
                <c:pt idx="86">
                  <c:v>95.907300000000006</c:v>
                </c:pt>
                <c:pt idx="87">
                  <c:v>95.535600000000002</c:v>
                </c:pt>
                <c:pt idx="88">
                  <c:v>95.897499999999994</c:v>
                </c:pt>
                <c:pt idx="89">
                  <c:v>96.075199999999995</c:v>
                </c:pt>
                <c:pt idx="90">
                  <c:v>95.370400000000004</c:v>
                </c:pt>
                <c:pt idx="91">
                  <c:v>97.885400000000004</c:v>
                </c:pt>
                <c:pt idx="92">
                  <c:v>100.3035</c:v>
                </c:pt>
                <c:pt idx="93">
                  <c:v>106.95820000000001</c:v>
                </c:pt>
                <c:pt idx="94">
                  <c:v>109.6384</c:v>
                </c:pt>
                <c:pt idx="95">
                  <c:v>108.48820000000001</c:v>
                </c:pt>
                <c:pt idx="96">
                  <c:v>109.16379999999999</c:v>
                </c:pt>
                <c:pt idx="97">
                  <c:v>111.8523</c:v>
                </c:pt>
                <c:pt idx="98">
                  <c:v>112.3382</c:v>
                </c:pt>
                <c:pt idx="99">
                  <c:v>109.54989999999999</c:v>
                </c:pt>
                <c:pt idx="100">
                  <c:v>106.3989</c:v>
                </c:pt>
                <c:pt idx="101">
                  <c:v>105.0368</c:v>
                </c:pt>
                <c:pt idx="102">
                  <c:v>104.6759</c:v>
                </c:pt>
                <c:pt idx="103">
                  <c:v>103.3903</c:v>
                </c:pt>
                <c:pt idx="104">
                  <c:v>102.6103</c:v>
                </c:pt>
                <c:pt idx="105">
                  <c:v>101.14570000000001</c:v>
                </c:pt>
                <c:pt idx="106">
                  <c:v>100.666</c:v>
                </c:pt>
                <c:pt idx="107">
                  <c:v>101.1155</c:v>
                </c:pt>
                <c:pt idx="108">
                  <c:v>101.3974</c:v>
                </c:pt>
                <c:pt idx="109">
                  <c:v>102.9079</c:v>
                </c:pt>
                <c:pt idx="110">
                  <c:v>102.0189</c:v>
                </c:pt>
                <c:pt idx="111">
                  <c:v>101.5086</c:v>
                </c:pt>
                <c:pt idx="112">
                  <c:v>104.3068</c:v>
                </c:pt>
                <c:pt idx="113">
                  <c:v>104.8723</c:v>
                </c:pt>
                <c:pt idx="114">
                  <c:v>103.2478</c:v>
                </c:pt>
                <c:pt idx="115">
                  <c:v>102.4453</c:v>
                </c:pt>
                <c:pt idx="116">
                  <c:v>101.4457</c:v>
                </c:pt>
                <c:pt idx="117">
                  <c:v>98.818299999999994</c:v>
                </c:pt>
                <c:pt idx="118">
                  <c:v>99.098200000000006</c:v>
                </c:pt>
                <c:pt idx="119">
                  <c:v>99.747699999999995</c:v>
                </c:pt>
                <c:pt idx="120">
                  <c:v>98.597399999999993</c:v>
                </c:pt>
                <c:pt idx="121">
                  <c:v>97.852900000000005</c:v>
                </c:pt>
                <c:pt idx="122">
                  <c:v>96.92</c:v>
                </c:pt>
                <c:pt idx="123">
                  <c:v>95.3185</c:v>
                </c:pt>
                <c:pt idx="124">
                  <c:v>95.276899999999998</c:v>
                </c:pt>
                <c:pt idx="125">
                  <c:v>95.251099999999994</c:v>
                </c:pt>
                <c:pt idx="126">
                  <c:v>94.591099999999997</c:v>
                </c:pt>
                <c:pt idx="127">
                  <c:v>95.134900000000002</c:v>
                </c:pt>
                <c:pt idx="128">
                  <c:v>97.976100000000002</c:v>
                </c:pt>
                <c:pt idx="129">
                  <c:v>98.8857</c:v>
                </c:pt>
                <c:pt idx="130">
                  <c:v>99.519300000000001</c:v>
                </c:pt>
                <c:pt idx="131">
                  <c:v>100.4509</c:v>
                </c:pt>
                <c:pt idx="132">
                  <c:v>99.819699999999997</c:v>
                </c:pt>
                <c:pt idx="133">
                  <c:v>98.093900000000005</c:v>
                </c:pt>
                <c:pt idx="134">
                  <c:v>98.693899999999999</c:v>
                </c:pt>
                <c:pt idx="135">
                  <c:v>99.013599999999997</c:v>
                </c:pt>
                <c:pt idx="136">
                  <c:v>100.7315</c:v>
                </c:pt>
                <c:pt idx="137">
                  <c:v>102.16849999999999</c:v>
                </c:pt>
                <c:pt idx="138">
                  <c:v>101.67570000000001</c:v>
                </c:pt>
                <c:pt idx="139">
                  <c:v>100.7961</c:v>
                </c:pt>
                <c:pt idx="140">
                  <c:v>99.230800000000002</c:v>
                </c:pt>
                <c:pt idx="141">
                  <c:v>98.9529</c:v>
                </c:pt>
                <c:pt idx="142">
                  <c:v>99.582300000000004</c:v>
                </c:pt>
                <c:pt idx="143">
                  <c:v>99.016800000000003</c:v>
                </c:pt>
                <c:pt idx="144">
                  <c:v>98.969099999999997</c:v>
                </c:pt>
                <c:pt idx="145">
                  <c:v>99.782200000000003</c:v>
                </c:pt>
                <c:pt idx="146">
                  <c:v>100.65600000000001</c:v>
                </c:pt>
                <c:pt idx="147">
                  <c:v>100.2955</c:v>
                </c:pt>
                <c:pt idx="148">
                  <c:v>100.73009999999999</c:v>
                </c:pt>
                <c:pt idx="149">
                  <c:v>101.5428</c:v>
                </c:pt>
                <c:pt idx="150">
                  <c:v>102.0996</c:v>
                </c:pt>
                <c:pt idx="151">
                  <c:v>101.98050000000001</c:v>
                </c:pt>
                <c:pt idx="152">
                  <c:v>101.7676</c:v>
                </c:pt>
                <c:pt idx="153">
                  <c:v>100.74460000000001</c:v>
                </c:pt>
                <c:pt idx="154">
                  <c:v>101.6396</c:v>
                </c:pt>
                <c:pt idx="155">
                  <c:v>101.8026</c:v>
                </c:pt>
                <c:pt idx="156">
                  <c:v>102.7713</c:v>
                </c:pt>
                <c:pt idx="157">
                  <c:v>103.02079999999999</c:v>
                </c:pt>
                <c:pt idx="158">
                  <c:v>102.9336</c:v>
                </c:pt>
                <c:pt idx="159">
                  <c:v>102.5436</c:v>
                </c:pt>
                <c:pt idx="160">
                  <c:v>102.2186</c:v>
                </c:pt>
                <c:pt idx="161">
                  <c:v>102.3699</c:v>
                </c:pt>
                <c:pt idx="162">
                  <c:v>102.128</c:v>
                </c:pt>
                <c:pt idx="163">
                  <c:v>103.04649999999999</c:v>
                </c:pt>
                <c:pt idx="164">
                  <c:v>104.6018</c:v>
                </c:pt>
                <c:pt idx="165">
                  <c:v>105.9511</c:v>
                </c:pt>
                <c:pt idx="166">
                  <c:v>107.7482</c:v>
                </c:pt>
                <c:pt idx="167">
                  <c:v>110.38849999999999</c:v>
                </c:pt>
                <c:pt idx="168">
                  <c:v>112.73950000000001</c:v>
                </c:pt>
                <c:pt idx="169">
                  <c:v>114.18129999999999</c:v>
                </c:pt>
                <c:pt idx="170">
                  <c:v>116.2478</c:v>
                </c:pt>
                <c:pt idx="171">
                  <c:v>115.1096</c:v>
                </c:pt>
                <c:pt idx="172">
                  <c:v>114.2239</c:v>
                </c:pt>
                <c:pt idx="173">
                  <c:v>115.1057</c:v>
                </c:pt>
                <c:pt idx="174">
                  <c:v>117.09829999999999</c:v>
                </c:pt>
                <c:pt idx="175">
                  <c:v>119.2833</c:v>
                </c:pt>
                <c:pt idx="176">
                  <c:v>120.1913</c:v>
                </c:pt>
                <c:pt idx="177">
                  <c:v>119.1427</c:v>
                </c:pt>
                <c:pt idx="178">
                  <c:v>120.9558</c:v>
                </c:pt>
                <c:pt idx="179">
                  <c:v>122.1836</c:v>
                </c:pt>
                <c:pt idx="180">
                  <c:v>124.9293</c:v>
                </c:pt>
                <c:pt idx="181">
                  <c:v>123.84739999999999</c:v>
                </c:pt>
                <c:pt idx="182">
                  <c:v>121.3586</c:v>
                </c:pt>
                <c:pt idx="183">
                  <c:v>119.42489999999999</c:v>
                </c:pt>
                <c:pt idx="184">
                  <c:v>120.68389999999999</c:v>
                </c:pt>
                <c:pt idx="185">
                  <c:v>121.1283</c:v>
                </c:pt>
                <c:pt idx="186">
                  <c:v>121.9666</c:v>
                </c:pt>
                <c:pt idx="187">
                  <c:v>120.8472</c:v>
                </c:pt>
                <c:pt idx="188">
                  <c:v>121.7757</c:v>
                </c:pt>
                <c:pt idx="189">
                  <c:v>122.2298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732160"/>
        <c:axId val="423732552"/>
      </c:lineChart>
      <c:catAx>
        <c:axId val="423732160"/>
        <c:scaling>
          <c:orientation val="minMax"/>
        </c:scaling>
        <c:delete val="0"/>
        <c:axPos val="b"/>
        <c:numFmt formatCode="mmm\ yyyy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32552"/>
        <c:crosses val="autoZero"/>
        <c:auto val="0"/>
        <c:lblAlgn val="ctr"/>
        <c:lblOffset val="100"/>
        <c:tickLblSkip val="12"/>
        <c:tickMarkSkip val="1"/>
        <c:noMultiLvlLbl val="0"/>
      </c:catAx>
      <c:valAx>
        <c:axId val="423732552"/>
        <c:scaling>
          <c:orientation val="minMax"/>
          <c:max val="130"/>
          <c:min val="9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373216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/>
              <a:t>Trade-weighted Value of the Dollar</a:t>
            </a:r>
          </a:p>
        </c:rich>
      </c:tx>
      <c:layout>
        <c:manualLayout>
          <c:xMode val="edge"/>
          <c:yMode val="edge"/>
          <c:x val="0.18333333333333346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0627981284948076E-2"/>
          <c:y val="7.0601851851851874E-2"/>
          <c:w val="0.89353862832363351"/>
          <c:h val="0.87268516004464947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numRef>
              <c:f>Sheet1!$A$339:$A$530</c:f>
              <c:numCache>
                <c:formatCode>mmm\ yyyy</c:formatCode>
                <c:ptCount val="192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40034</c:v>
                </c:pt>
                <c:pt idx="104">
                  <c:v>40057</c:v>
                </c:pt>
                <c:pt idx="105">
                  <c:v>40088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</c:numCache>
            </c:numRef>
          </c:cat>
          <c:val>
            <c:numRef>
              <c:f>Sheet1!$B$339:$B$530</c:f>
              <c:numCache>
                <c:formatCode>0.0000</c:formatCode>
                <c:ptCount val="192"/>
                <c:pt idx="0">
                  <c:v>122.8503</c:v>
                </c:pt>
                <c:pt idx="1">
                  <c:v>123.539</c:v>
                </c:pt>
                <c:pt idx="2">
                  <c:v>125.56180000000001</c:v>
                </c:pt>
                <c:pt idx="3">
                  <c:v>126.5295</c:v>
                </c:pt>
                <c:pt idx="4">
                  <c:v>126.3883</c:v>
                </c:pt>
                <c:pt idx="5">
                  <c:v>127.239</c:v>
                </c:pt>
                <c:pt idx="6">
                  <c:v>127.66500000000001</c:v>
                </c:pt>
                <c:pt idx="7">
                  <c:v>125.568</c:v>
                </c:pt>
                <c:pt idx="8">
                  <c:v>125.92489999999999</c:v>
                </c:pt>
                <c:pt idx="9">
                  <c:v>126.7651</c:v>
                </c:pt>
                <c:pt idx="10">
                  <c:v>127.2843</c:v>
                </c:pt>
                <c:pt idx="11">
                  <c:v>127.36109999999999</c:v>
                </c:pt>
                <c:pt idx="12">
                  <c:v>128.94710000000001</c:v>
                </c:pt>
                <c:pt idx="13">
                  <c:v>129.68549999999999</c:v>
                </c:pt>
                <c:pt idx="14">
                  <c:v>128.94040000000001</c:v>
                </c:pt>
                <c:pt idx="15">
                  <c:v>128.56440000000001</c:v>
                </c:pt>
                <c:pt idx="16">
                  <c:v>127.00530000000001</c:v>
                </c:pt>
                <c:pt idx="17">
                  <c:v>125.5682</c:v>
                </c:pt>
                <c:pt idx="18">
                  <c:v>123.8068</c:v>
                </c:pt>
                <c:pt idx="19">
                  <c:v>125.23350000000001</c:v>
                </c:pt>
                <c:pt idx="20">
                  <c:v>126.1584</c:v>
                </c:pt>
                <c:pt idx="21">
                  <c:v>127.06570000000001</c:v>
                </c:pt>
                <c:pt idx="22">
                  <c:v>125.7817</c:v>
                </c:pt>
                <c:pt idx="23">
                  <c:v>125.1335</c:v>
                </c:pt>
                <c:pt idx="24">
                  <c:v>123.5885</c:v>
                </c:pt>
                <c:pt idx="25">
                  <c:v>123.4344</c:v>
                </c:pt>
                <c:pt idx="26">
                  <c:v>122.9614</c:v>
                </c:pt>
                <c:pt idx="27">
                  <c:v>121.9859</c:v>
                </c:pt>
                <c:pt idx="28">
                  <c:v>118.01390000000001</c:v>
                </c:pt>
                <c:pt idx="29">
                  <c:v>117.37309999999999</c:v>
                </c:pt>
                <c:pt idx="30">
                  <c:v>118.5836</c:v>
                </c:pt>
                <c:pt idx="31">
                  <c:v>119.89100000000001</c:v>
                </c:pt>
                <c:pt idx="32">
                  <c:v>118.5502</c:v>
                </c:pt>
                <c:pt idx="33">
                  <c:v>116.208</c:v>
                </c:pt>
                <c:pt idx="34">
                  <c:v>116.07640000000001</c:v>
                </c:pt>
                <c:pt idx="35">
                  <c:v>114.5055</c:v>
                </c:pt>
                <c:pt idx="36">
                  <c:v>112.6035</c:v>
                </c:pt>
                <c:pt idx="37">
                  <c:v>113.142</c:v>
                </c:pt>
                <c:pt idx="38">
                  <c:v>114.2569</c:v>
                </c:pt>
                <c:pt idx="39">
                  <c:v>115.06659999999999</c:v>
                </c:pt>
                <c:pt idx="40">
                  <c:v>116.937</c:v>
                </c:pt>
                <c:pt idx="41">
                  <c:v>115.82680000000001</c:v>
                </c:pt>
                <c:pt idx="42">
                  <c:v>115.0157</c:v>
                </c:pt>
                <c:pt idx="43">
                  <c:v>115.18340000000001</c:v>
                </c:pt>
                <c:pt idx="44">
                  <c:v>114.71169999999999</c:v>
                </c:pt>
                <c:pt idx="45">
                  <c:v>113.1028</c:v>
                </c:pt>
                <c:pt idx="46">
                  <c:v>110.22629999999999</c:v>
                </c:pt>
                <c:pt idx="47">
                  <c:v>109.00109999999999</c:v>
                </c:pt>
                <c:pt idx="48">
                  <c:v>109.5757</c:v>
                </c:pt>
                <c:pt idx="49">
                  <c:v>109.78789999999999</c:v>
                </c:pt>
                <c:pt idx="50">
                  <c:v>109.1906</c:v>
                </c:pt>
                <c:pt idx="51">
                  <c:v>110.11409999999999</c:v>
                </c:pt>
                <c:pt idx="52">
                  <c:v>110.5933</c:v>
                </c:pt>
                <c:pt idx="53">
                  <c:v>111.6769</c:v>
                </c:pt>
                <c:pt idx="54">
                  <c:v>112.1185</c:v>
                </c:pt>
                <c:pt idx="55">
                  <c:v>110.68380000000001</c:v>
                </c:pt>
                <c:pt idx="56">
                  <c:v>110.5917</c:v>
                </c:pt>
                <c:pt idx="57">
                  <c:v>111.6344</c:v>
                </c:pt>
                <c:pt idx="58">
                  <c:v>112.4106</c:v>
                </c:pt>
                <c:pt idx="59">
                  <c:v>111.69929999999999</c:v>
                </c:pt>
                <c:pt idx="60">
                  <c:v>110.167</c:v>
                </c:pt>
                <c:pt idx="61">
                  <c:v>110.41370000000001</c:v>
                </c:pt>
                <c:pt idx="62">
                  <c:v>110.5784</c:v>
                </c:pt>
                <c:pt idx="63">
                  <c:v>109.8056</c:v>
                </c:pt>
                <c:pt idx="64">
                  <c:v>107.5617</c:v>
                </c:pt>
                <c:pt idx="65">
                  <c:v>108.8365</c:v>
                </c:pt>
                <c:pt idx="66">
                  <c:v>108.5663</c:v>
                </c:pt>
                <c:pt idx="67">
                  <c:v>107.8472</c:v>
                </c:pt>
                <c:pt idx="68">
                  <c:v>108.11669999999999</c:v>
                </c:pt>
                <c:pt idx="69">
                  <c:v>108.3878</c:v>
                </c:pt>
                <c:pt idx="70">
                  <c:v>107.4995</c:v>
                </c:pt>
                <c:pt idx="71">
                  <c:v>106.6789</c:v>
                </c:pt>
                <c:pt idx="72">
                  <c:v>107.7</c:v>
                </c:pt>
                <c:pt idx="73">
                  <c:v>107.33329999999999</c:v>
                </c:pt>
                <c:pt idx="74">
                  <c:v>106.79</c:v>
                </c:pt>
                <c:pt idx="75">
                  <c:v>105.4419</c:v>
                </c:pt>
                <c:pt idx="76">
                  <c:v>104.54940000000001</c:v>
                </c:pt>
                <c:pt idx="77">
                  <c:v>104.28789999999999</c:v>
                </c:pt>
                <c:pt idx="78">
                  <c:v>102.9517</c:v>
                </c:pt>
                <c:pt idx="79">
                  <c:v>103.5287</c:v>
                </c:pt>
                <c:pt idx="80">
                  <c:v>102.15560000000001</c:v>
                </c:pt>
                <c:pt idx="81">
                  <c:v>100.09099999999999</c:v>
                </c:pt>
                <c:pt idx="82">
                  <c:v>98.672600000000003</c:v>
                </c:pt>
                <c:pt idx="83">
                  <c:v>99.488100000000003</c:v>
                </c:pt>
                <c:pt idx="84">
                  <c:v>98.645799999999994</c:v>
                </c:pt>
                <c:pt idx="85">
                  <c:v>97.827600000000004</c:v>
                </c:pt>
                <c:pt idx="86">
                  <c:v>95.907300000000006</c:v>
                </c:pt>
                <c:pt idx="87">
                  <c:v>95.535600000000002</c:v>
                </c:pt>
                <c:pt idx="88">
                  <c:v>95.897499999999994</c:v>
                </c:pt>
                <c:pt idx="89">
                  <c:v>96.075199999999995</c:v>
                </c:pt>
                <c:pt idx="90">
                  <c:v>95.370400000000004</c:v>
                </c:pt>
                <c:pt idx="91">
                  <c:v>97.885400000000004</c:v>
                </c:pt>
                <c:pt idx="92">
                  <c:v>100.3035</c:v>
                </c:pt>
                <c:pt idx="93">
                  <c:v>106.95820000000001</c:v>
                </c:pt>
                <c:pt idx="94">
                  <c:v>109.6384</c:v>
                </c:pt>
                <c:pt idx="95">
                  <c:v>108.48820000000001</c:v>
                </c:pt>
                <c:pt idx="96">
                  <c:v>109.16379999999999</c:v>
                </c:pt>
                <c:pt idx="97">
                  <c:v>111.8523</c:v>
                </c:pt>
                <c:pt idx="98">
                  <c:v>112.3382</c:v>
                </c:pt>
                <c:pt idx="99">
                  <c:v>109.54989999999999</c:v>
                </c:pt>
                <c:pt idx="100">
                  <c:v>106.3989</c:v>
                </c:pt>
                <c:pt idx="101">
                  <c:v>105.0368</c:v>
                </c:pt>
                <c:pt idx="102">
                  <c:v>104.6759</c:v>
                </c:pt>
                <c:pt idx="103">
                  <c:v>103.3903</c:v>
                </c:pt>
                <c:pt idx="104">
                  <c:v>102.6103</c:v>
                </c:pt>
                <c:pt idx="105">
                  <c:v>101.14570000000001</c:v>
                </c:pt>
                <c:pt idx="106">
                  <c:v>100.666</c:v>
                </c:pt>
                <c:pt idx="107">
                  <c:v>101.1155</c:v>
                </c:pt>
                <c:pt idx="108">
                  <c:v>101.3974</c:v>
                </c:pt>
                <c:pt idx="109">
                  <c:v>102.9079</c:v>
                </c:pt>
                <c:pt idx="110">
                  <c:v>102.0189</c:v>
                </c:pt>
                <c:pt idx="111">
                  <c:v>101.5086</c:v>
                </c:pt>
                <c:pt idx="112">
                  <c:v>104.3068</c:v>
                </c:pt>
                <c:pt idx="113">
                  <c:v>104.8723</c:v>
                </c:pt>
                <c:pt idx="114">
                  <c:v>103.2478</c:v>
                </c:pt>
                <c:pt idx="115">
                  <c:v>102.4453</c:v>
                </c:pt>
                <c:pt idx="116">
                  <c:v>101.4457</c:v>
                </c:pt>
                <c:pt idx="117">
                  <c:v>98.818299999999994</c:v>
                </c:pt>
                <c:pt idx="118">
                  <c:v>99.098200000000006</c:v>
                </c:pt>
                <c:pt idx="119">
                  <c:v>99.747699999999995</c:v>
                </c:pt>
                <c:pt idx="120">
                  <c:v>98.597399999999993</c:v>
                </c:pt>
                <c:pt idx="121">
                  <c:v>97.852900000000005</c:v>
                </c:pt>
                <c:pt idx="122">
                  <c:v>96.92</c:v>
                </c:pt>
                <c:pt idx="123">
                  <c:v>95.3185</c:v>
                </c:pt>
                <c:pt idx="124">
                  <c:v>95.276899999999998</c:v>
                </c:pt>
                <c:pt idx="125">
                  <c:v>95.251099999999994</c:v>
                </c:pt>
                <c:pt idx="126">
                  <c:v>94.591099999999997</c:v>
                </c:pt>
                <c:pt idx="127">
                  <c:v>95.134900000000002</c:v>
                </c:pt>
                <c:pt idx="128">
                  <c:v>97.976100000000002</c:v>
                </c:pt>
                <c:pt idx="129">
                  <c:v>98.8857</c:v>
                </c:pt>
                <c:pt idx="130">
                  <c:v>99.519300000000001</c:v>
                </c:pt>
                <c:pt idx="131">
                  <c:v>100.4509</c:v>
                </c:pt>
                <c:pt idx="132">
                  <c:v>99.819699999999997</c:v>
                </c:pt>
                <c:pt idx="133">
                  <c:v>98.093900000000005</c:v>
                </c:pt>
                <c:pt idx="134">
                  <c:v>98.693899999999999</c:v>
                </c:pt>
                <c:pt idx="135">
                  <c:v>99.013599999999997</c:v>
                </c:pt>
                <c:pt idx="136">
                  <c:v>100.7315</c:v>
                </c:pt>
                <c:pt idx="137">
                  <c:v>102.16849999999999</c:v>
                </c:pt>
                <c:pt idx="138">
                  <c:v>101.67570000000001</c:v>
                </c:pt>
                <c:pt idx="139">
                  <c:v>100.7961</c:v>
                </c:pt>
                <c:pt idx="140">
                  <c:v>99.230800000000002</c:v>
                </c:pt>
                <c:pt idx="141">
                  <c:v>98.9529</c:v>
                </c:pt>
                <c:pt idx="142">
                  <c:v>99.582300000000004</c:v>
                </c:pt>
                <c:pt idx="143">
                  <c:v>99.016800000000003</c:v>
                </c:pt>
                <c:pt idx="144">
                  <c:v>98.969099999999997</c:v>
                </c:pt>
                <c:pt idx="145">
                  <c:v>99.782200000000003</c:v>
                </c:pt>
                <c:pt idx="146">
                  <c:v>100.65600000000001</c:v>
                </c:pt>
                <c:pt idx="147">
                  <c:v>100.2955</c:v>
                </c:pt>
                <c:pt idx="148">
                  <c:v>100.73009999999999</c:v>
                </c:pt>
                <c:pt idx="149">
                  <c:v>101.5428</c:v>
                </c:pt>
                <c:pt idx="150">
                  <c:v>102.0996</c:v>
                </c:pt>
                <c:pt idx="151">
                  <c:v>101.98050000000001</c:v>
                </c:pt>
                <c:pt idx="152">
                  <c:v>101.7676</c:v>
                </c:pt>
                <c:pt idx="153">
                  <c:v>100.74460000000001</c:v>
                </c:pt>
                <c:pt idx="154">
                  <c:v>101.6396</c:v>
                </c:pt>
                <c:pt idx="155">
                  <c:v>101.8026</c:v>
                </c:pt>
                <c:pt idx="156">
                  <c:v>102.7713</c:v>
                </c:pt>
                <c:pt idx="157">
                  <c:v>103.02079999999999</c:v>
                </c:pt>
                <c:pt idx="158">
                  <c:v>102.9336</c:v>
                </c:pt>
                <c:pt idx="159">
                  <c:v>102.5436</c:v>
                </c:pt>
                <c:pt idx="160">
                  <c:v>102.2186</c:v>
                </c:pt>
                <c:pt idx="161">
                  <c:v>102.3699</c:v>
                </c:pt>
                <c:pt idx="162">
                  <c:v>102.128</c:v>
                </c:pt>
                <c:pt idx="163">
                  <c:v>103.04649999999999</c:v>
                </c:pt>
                <c:pt idx="164">
                  <c:v>104.6018</c:v>
                </c:pt>
                <c:pt idx="165">
                  <c:v>105.9511</c:v>
                </c:pt>
                <c:pt idx="166">
                  <c:v>107.7482</c:v>
                </c:pt>
                <c:pt idx="167">
                  <c:v>110.38849999999999</c:v>
                </c:pt>
                <c:pt idx="168">
                  <c:v>112.73950000000001</c:v>
                </c:pt>
                <c:pt idx="169">
                  <c:v>114.18129999999999</c:v>
                </c:pt>
                <c:pt idx="170">
                  <c:v>116.2478</c:v>
                </c:pt>
                <c:pt idx="171">
                  <c:v>115.1096</c:v>
                </c:pt>
                <c:pt idx="172">
                  <c:v>114.2239</c:v>
                </c:pt>
                <c:pt idx="173">
                  <c:v>115.1057</c:v>
                </c:pt>
                <c:pt idx="174">
                  <c:v>117.09829999999999</c:v>
                </c:pt>
                <c:pt idx="175">
                  <c:v>119.2833</c:v>
                </c:pt>
                <c:pt idx="176">
                  <c:v>120.1913</c:v>
                </c:pt>
                <c:pt idx="177">
                  <c:v>119.1427</c:v>
                </c:pt>
                <c:pt idx="178">
                  <c:v>120.9558</c:v>
                </c:pt>
                <c:pt idx="179">
                  <c:v>122.1836</c:v>
                </c:pt>
                <c:pt idx="180">
                  <c:v>124.9293</c:v>
                </c:pt>
                <c:pt idx="181">
                  <c:v>123.84739999999999</c:v>
                </c:pt>
                <c:pt idx="182">
                  <c:v>121.3586</c:v>
                </c:pt>
                <c:pt idx="183">
                  <c:v>119.42489999999999</c:v>
                </c:pt>
                <c:pt idx="184">
                  <c:v>120.68389999999999</c:v>
                </c:pt>
                <c:pt idx="185">
                  <c:v>121.1283</c:v>
                </c:pt>
                <c:pt idx="186">
                  <c:v>121.9666</c:v>
                </c:pt>
                <c:pt idx="187">
                  <c:v>120.8472</c:v>
                </c:pt>
                <c:pt idx="188">
                  <c:v>121.7757</c:v>
                </c:pt>
                <c:pt idx="189">
                  <c:v>122.2298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143056"/>
        <c:axId val="455143448"/>
      </c:lineChart>
      <c:catAx>
        <c:axId val="455143056"/>
        <c:scaling>
          <c:orientation val="minMax"/>
        </c:scaling>
        <c:delete val="0"/>
        <c:axPos val="b"/>
        <c:numFmt formatCode="mmm\ yyyy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3448"/>
        <c:crosses val="autoZero"/>
        <c:auto val="0"/>
        <c:lblAlgn val="ctr"/>
        <c:lblOffset val="100"/>
        <c:tickLblSkip val="12"/>
        <c:tickMarkSkip val="1"/>
        <c:noMultiLvlLbl val="0"/>
      </c:catAx>
      <c:valAx>
        <c:axId val="455143448"/>
        <c:scaling>
          <c:orientation val="minMax"/>
          <c:max val="130"/>
          <c:min val="9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305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47438091977641E-2"/>
          <c:y val="6.8348126278113597E-2"/>
          <c:w val="0.90399817414127581"/>
          <c:h val="0.82793251695968217"/>
        </c:manualLayout>
      </c:layout>
      <c:barChart>
        <c:barDir val="col"/>
        <c:grouping val="clustered"/>
        <c:varyColors val="0"/>
        <c:ser>
          <c:idx val="0"/>
          <c:order val="0"/>
          <c:tx>
            <c:v>Net Exports</c:v>
          </c:tx>
          <c:spPr>
            <a:solidFill>
              <a:srgbClr val="00B050"/>
            </a:solidFill>
            <a:ln w="63500">
              <a:solidFill>
                <a:srgbClr val="00B050"/>
              </a:solidFill>
              <a:miter lim="800000"/>
            </a:ln>
          </c:spPr>
          <c:invertIfNegative val="0"/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Sheet1!$AI$249:$AI$292</c:f>
              <c:numCache>
                <c:formatCode>0.000</c:formatCode>
                <c:ptCount val="44"/>
                <c:pt idx="0">
                  <c:v>-771.01300000000003</c:v>
                </c:pt>
                <c:pt idx="1">
                  <c:v>-753.72500000000002</c:v>
                </c:pt>
                <c:pt idx="2">
                  <c:v>-703.15200000000004</c:v>
                </c:pt>
                <c:pt idx="3">
                  <c:v>-622.58299999999997</c:v>
                </c:pt>
                <c:pt idx="4" formatCode="0.0">
                  <c:v>-623.70000000000005</c:v>
                </c:pt>
                <c:pt idx="5" formatCode="0.0">
                  <c:v>-550.4</c:v>
                </c:pt>
                <c:pt idx="6" formatCode="0.0">
                  <c:v>-526.9</c:v>
                </c:pt>
                <c:pt idx="7" formatCode="0.0">
                  <c:v>-530.29999999999995</c:v>
                </c:pt>
                <c:pt idx="8" formatCode="0.0">
                  <c:v>-451.3</c:v>
                </c:pt>
                <c:pt idx="9" formatCode="0.0">
                  <c:v>-366.3</c:v>
                </c:pt>
                <c:pt idx="10" formatCode="0.0">
                  <c:v>-383.6</c:v>
                </c:pt>
                <c:pt idx="11" formatCode="0.0">
                  <c:v>-380.4</c:v>
                </c:pt>
                <c:pt idx="12" formatCode="0.0">
                  <c:v>-408.8</c:v>
                </c:pt>
                <c:pt idx="13" formatCode="0.0">
                  <c:v>-469.7</c:v>
                </c:pt>
                <c:pt idx="14" formatCode="0.0">
                  <c:v>-498.4</c:v>
                </c:pt>
                <c:pt idx="15" formatCode="0.0">
                  <c:v>-458.1</c:v>
                </c:pt>
                <c:pt idx="16" formatCode="0.0">
                  <c:v>-466.2</c:v>
                </c:pt>
                <c:pt idx="17" formatCode="0.0">
                  <c:v>-455.2</c:v>
                </c:pt>
                <c:pt idx="18" formatCode="0.0">
                  <c:v>-454.3</c:v>
                </c:pt>
                <c:pt idx="19" formatCode="0.0">
                  <c:v>-461.7</c:v>
                </c:pt>
                <c:pt idx="20" formatCode="0.0">
                  <c:v>-462.7</c:v>
                </c:pt>
                <c:pt idx="21" formatCode="0.0">
                  <c:v>-452.7</c:v>
                </c:pt>
                <c:pt idx="22" formatCode="0.0">
                  <c:v>-446.8</c:v>
                </c:pt>
                <c:pt idx="23" formatCode="0.0">
                  <c:v>-426</c:v>
                </c:pt>
                <c:pt idx="24" formatCode="0.0">
                  <c:v>-414.4</c:v>
                </c:pt>
                <c:pt idx="25" formatCode="0.0">
                  <c:v>-421.1</c:v>
                </c:pt>
                <c:pt idx="26" formatCode="0.0">
                  <c:v>-416.1</c:v>
                </c:pt>
                <c:pt idx="27" formatCode="0.0">
                  <c:v>-368.1</c:v>
                </c:pt>
                <c:pt idx="28" formatCode="0.0">
                  <c:v>-412</c:v>
                </c:pt>
                <c:pt idx="29" formatCode="0.0">
                  <c:v>-427.5</c:v>
                </c:pt>
                <c:pt idx="30" formatCode="0.0">
                  <c:v>-409.4</c:v>
                </c:pt>
                <c:pt idx="31" formatCode="0.0">
                  <c:v>-454</c:v>
                </c:pt>
                <c:pt idx="32" formatCode="0.0">
                  <c:v>-521.20000000000005</c:v>
                </c:pt>
                <c:pt idx="33" formatCode="0.0">
                  <c:v>-524.9</c:v>
                </c:pt>
                <c:pt idx="34" formatCode="0.0">
                  <c:v>-547.1</c:v>
                </c:pt>
                <c:pt idx="35" formatCode="0.0">
                  <c:v>-566.6</c:v>
                </c:pt>
                <c:pt idx="36" formatCode="0.0">
                  <c:v>-566.29999999999995</c:v>
                </c:pt>
                <c:pt idx="37" formatCode="0.0">
                  <c:v>-558.5</c:v>
                </c:pt>
                <c:pt idx="39" formatCode="0.0">
                  <c:v>565.70000000000005</c:v>
                </c:pt>
              </c:numCache>
            </c:numRef>
          </c:val>
        </c:ser>
        <c:ser>
          <c:idx val="1"/>
          <c:order val="1"/>
          <c:tx>
            <c:v>Projected</c:v>
          </c:tx>
          <c:spPr>
            <a:solidFill>
              <a:srgbClr val="FF0000"/>
            </a:solidFill>
            <a:ln w="45720">
              <a:solidFill>
                <a:srgbClr val="FF0000"/>
              </a:solidFill>
              <a:miter lim="800000"/>
            </a:ln>
          </c:spPr>
          <c:invertIfNegative val="0"/>
          <c:dPt>
            <c:idx val="34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Sheet1!$AJ$249:$AJ$292</c:f>
              <c:numCache>
                <c:formatCode>General</c:formatCode>
                <c:ptCount val="44"/>
                <c:pt idx="38" formatCode="0.0">
                  <c:v>-562.4</c:v>
                </c:pt>
                <c:pt idx="39" formatCode="0.0">
                  <c:v>-565.70000000000005</c:v>
                </c:pt>
                <c:pt idx="40" formatCode="0.0">
                  <c:v>-567.20000000000005</c:v>
                </c:pt>
                <c:pt idx="41" formatCode="0.0">
                  <c:v>-570.9</c:v>
                </c:pt>
                <c:pt idx="42" formatCode="0.0">
                  <c:v>-574.6</c:v>
                </c:pt>
                <c:pt idx="43" formatCode="0.0">
                  <c:v>-578.4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144624"/>
        <c:axId val="455145016"/>
      </c:barChart>
      <c:catAx>
        <c:axId val="455144624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5016"/>
        <c:crosses val="autoZero"/>
        <c:auto val="1"/>
        <c:lblAlgn val="ctr"/>
        <c:lblOffset val="100"/>
        <c:tickLblSkip val="2"/>
        <c:noMultiLvlLbl val="0"/>
      </c:catAx>
      <c:valAx>
        <c:axId val="455145016"/>
        <c:scaling>
          <c:orientation val="minMax"/>
          <c:max val="-200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4624"/>
        <c:crosses val="autoZero"/>
        <c:crossBetween val="between"/>
      </c:valAx>
      <c:spPr>
        <a:ln>
          <a:solidFill>
            <a:srgbClr val="00B05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202213853703058E-2"/>
          <c:y val="3.4391442348776169E-2"/>
          <c:w val="0.88268058883943856"/>
          <c:h val="0.88368629066715498"/>
        </c:manualLayout>
      </c:layout>
      <c:barChart>
        <c:barDir val="col"/>
        <c:grouping val="clustered"/>
        <c:varyColors val="0"/>
        <c:ser>
          <c:idx val="0"/>
          <c:order val="0"/>
          <c:tx>
            <c:v>Net Worth (L)</c:v>
          </c:tx>
          <c:spPr>
            <a:solidFill>
              <a:srgbClr val="7030A0"/>
            </a:solidFill>
            <a:ln w="19050">
              <a:solidFill>
                <a:srgbClr val="7030A0"/>
              </a:solidFill>
            </a:ln>
          </c:spPr>
          <c:invertIfNegative val="0"/>
          <c:dPt>
            <c:idx val="46"/>
            <c:invertIfNegative val="0"/>
            <c:bubble3D val="0"/>
            <c:spPr>
              <a:solidFill>
                <a:srgbClr val="7030A0"/>
              </a:solidFill>
              <a:ln w="19050" cmpd="sng">
                <a:solidFill>
                  <a:srgbClr val="7030A0"/>
                </a:solidFill>
              </a:ln>
            </c:spPr>
          </c:dPt>
          <c:dPt>
            <c:idx val="47"/>
            <c:invertIfNegative val="0"/>
            <c:bubble3D val="0"/>
            <c:spPr>
              <a:solidFill>
                <a:srgbClr val="7030A0"/>
              </a:solidFill>
              <a:ln w="19050" cmpd="sng">
                <a:solidFill>
                  <a:srgbClr val="7030A0"/>
                </a:solidFill>
                <a:prstDash val="solid"/>
              </a:ln>
            </c:spPr>
          </c:dPt>
          <c:cat>
            <c:strRef>
              <c:f>Sheet1!$A$229:$A$290</c:f>
              <c:strCache>
                <c:ptCount val="62"/>
                <c:pt idx="0">
                  <c:v>2001Q1</c:v>
                </c:pt>
                <c:pt idx="1">
                  <c:v>2001Q2</c:v>
                </c:pt>
                <c:pt idx="2">
                  <c:v>2001Q3</c:v>
                </c:pt>
                <c:pt idx="3">
                  <c:v>2001Q4</c:v>
                </c:pt>
                <c:pt idx="4">
                  <c:v>2002Q1</c:v>
                </c:pt>
                <c:pt idx="5">
                  <c:v>2002Q2</c:v>
                </c:pt>
                <c:pt idx="6">
                  <c:v>2002Q3</c:v>
                </c:pt>
                <c:pt idx="7">
                  <c:v>2002Q4</c:v>
                </c:pt>
                <c:pt idx="8">
                  <c:v>2003Q1</c:v>
                </c:pt>
                <c:pt idx="9">
                  <c:v>2003Q2</c:v>
                </c:pt>
                <c:pt idx="10">
                  <c:v>2003Q3</c:v>
                </c:pt>
                <c:pt idx="11">
                  <c:v>2003Q4</c:v>
                </c:pt>
                <c:pt idx="12">
                  <c:v>2004Q1</c:v>
                </c:pt>
                <c:pt idx="13">
                  <c:v>2004Q2</c:v>
                </c:pt>
                <c:pt idx="14">
                  <c:v>2004Q3</c:v>
                </c:pt>
                <c:pt idx="15">
                  <c:v>2004Q4</c:v>
                </c:pt>
                <c:pt idx="16">
                  <c:v>2005Q1</c:v>
                </c:pt>
                <c:pt idx="17">
                  <c:v>2005Q2</c:v>
                </c:pt>
                <c:pt idx="18">
                  <c:v>2005Q3</c:v>
                </c:pt>
                <c:pt idx="19">
                  <c:v>2005Q4</c:v>
                </c:pt>
                <c:pt idx="20">
                  <c:v>2006Q1</c:v>
                </c:pt>
                <c:pt idx="21">
                  <c:v>2006Q2</c:v>
                </c:pt>
                <c:pt idx="22">
                  <c:v>2006Q3</c:v>
                </c:pt>
                <c:pt idx="23">
                  <c:v>2006Q4</c:v>
                </c:pt>
                <c:pt idx="24">
                  <c:v>2007Q1</c:v>
                </c:pt>
                <c:pt idx="25">
                  <c:v>2007Q2</c:v>
                </c:pt>
                <c:pt idx="26">
                  <c:v>2007Q3</c:v>
                </c:pt>
                <c:pt idx="27">
                  <c:v>2007Q4</c:v>
                </c:pt>
                <c:pt idx="28">
                  <c:v>2008Q1</c:v>
                </c:pt>
                <c:pt idx="29">
                  <c:v>2008Q2</c:v>
                </c:pt>
                <c:pt idx="30">
                  <c:v>2008Q3</c:v>
                </c:pt>
                <c:pt idx="31">
                  <c:v>2008Q4</c:v>
                </c:pt>
                <c:pt idx="32">
                  <c:v>2009Q1</c:v>
                </c:pt>
                <c:pt idx="33">
                  <c:v>2009Q2</c:v>
                </c:pt>
                <c:pt idx="34">
                  <c:v>2009Q3</c:v>
                </c:pt>
                <c:pt idx="35">
                  <c:v>2009Q4</c:v>
                </c:pt>
                <c:pt idx="36">
                  <c:v>2010Q1</c:v>
                </c:pt>
                <c:pt idx="37">
                  <c:v>2010Q2</c:v>
                </c:pt>
                <c:pt idx="38">
                  <c:v>2010Q3</c:v>
                </c:pt>
                <c:pt idx="39">
                  <c:v>2010Q4</c:v>
                </c:pt>
                <c:pt idx="40">
                  <c:v>2011Q1</c:v>
                </c:pt>
                <c:pt idx="41">
                  <c:v>2011Q2</c:v>
                </c:pt>
                <c:pt idx="42">
                  <c:v>2011Q3</c:v>
                </c:pt>
                <c:pt idx="43">
                  <c:v>2011Q4</c:v>
                </c:pt>
                <c:pt idx="44">
                  <c:v>2012Q1</c:v>
                </c:pt>
                <c:pt idx="45">
                  <c:v>2012Q2</c:v>
                </c:pt>
                <c:pt idx="46">
                  <c:v>2012Q3</c:v>
                </c:pt>
                <c:pt idx="47">
                  <c:v>2012Q4</c:v>
                </c:pt>
                <c:pt idx="48">
                  <c:v>2013Q1</c:v>
                </c:pt>
                <c:pt idx="49">
                  <c:v>2013Q2</c:v>
                </c:pt>
                <c:pt idx="50">
                  <c:v>201Q3</c:v>
                </c:pt>
                <c:pt idx="51">
                  <c:v>2013Q4</c:v>
                </c:pt>
                <c:pt idx="52">
                  <c:v>2014-Q1</c:v>
                </c:pt>
                <c:pt idx="53">
                  <c:v>2014-Q2</c:v>
                </c:pt>
                <c:pt idx="54">
                  <c:v>2014-Q3</c:v>
                </c:pt>
                <c:pt idx="55">
                  <c:v>2014-Q4</c:v>
                </c:pt>
                <c:pt idx="56">
                  <c:v>2015-Q1</c:v>
                </c:pt>
                <c:pt idx="57">
                  <c:v>2015-Q2</c:v>
                </c:pt>
                <c:pt idx="58">
                  <c:v>2015-Q3</c:v>
                </c:pt>
                <c:pt idx="59">
                  <c:v>2015-Q4</c:v>
                </c:pt>
                <c:pt idx="60">
                  <c:v>2016-Q1</c:v>
                </c:pt>
                <c:pt idx="61">
                  <c:v>2016-Q2</c:v>
                </c:pt>
              </c:strCache>
            </c:strRef>
          </c:cat>
          <c:val>
            <c:numRef>
              <c:f>Sheet1!$B$225:$B$290</c:f>
              <c:numCache>
                <c:formatCode>General</c:formatCode>
                <c:ptCount val="66"/>
                <c:pt idx="0">
                  <c:v>44.466292000000003</c:v>
                </c:pt>
                <c:pt idx="1">
                  <c:v>44.038351799999994</c:v>
                </c:pt>
                <c:pt idx="2">
                  <c:v>44.693904500000002</c:v>
                </c:pt>
                <c:pt idx="3">
                  <c:v>43.838132000000002</c:v>
                </c:pt>
                <c:pt idx="4">
                  <c:v>42.948837900000001</c:v>
                </c:pt>
                <c:pt idx="5">
                  <c:v>44.117066200000004</c:v>
                </c:pt>
                <c:pt idx="6">
                  <c:v>42.619965999999998</c:v>
                </c:pt>
                <c:pt idx="7">
                  <c:v>44.159214399999996</c:v>
                </c:pt>
                <c:pt idx="8">
                  <c:v>44.838270999999999</c:v>
                </c:pt>
                <c:pt idx="9">
                  <c:v>43.793311899999999</c:v>
                </c:pt>
                <c:pt idx="10">
                  <c:v>42.541771799999999</c:v>
                </c:pt>
                <c:pt idx="11">
                  <c:v>43.669257000000002</c:v>
                </c:pt>
                <c:pt idx="12">
                  <c:v>43.986924299999998</c:v>
                </c:pt>
                <c:pt idx="13">
                  <c:v>45.730735899999999</c:v>
                </c:pt>
                <c:pt idx="14">
                  <c:v>46.6902416</c:v>
                </c:pt>
                <c:pt idx="15">
                  <c:v>49.012062499999999</c:v>
                </c:pt>
                <c:pt idx="16">
                  <c:v>51.2382098</c:v>
                </c:pt>
                <c:pt idx="17">
                  <c:v>52.431876799999998</c:v>
                </c:pt>
                <c:pt idx="18">
                  <c:v>53.348553700000004</c:v>
                </c:pt>
                <c:pt idx="19">
                  <c:v>55.966161</c:v>
                </c:pt>
                <c:pt idx="20">
                  <c:v>56.981496</c:v>
                </c:pt>
                <c:pt idx="21">
                  <c:v>58.505293999999999</c:v>
                </c:pt>
                <c:pt idx="22">
                  <c:v>60.127391000000003</c:v>
                </c:pt>
                <c:pt idx="23">
                  <c:v>61.748175000000003</c:v>
                </c:pt>
                <c:pt idx="24">
                  <c:v>63.786597999999998</c:v>
                </c:pt>
                <c:pt idx="25">
                  <c:v>63.615934000000003</c:v>
                </c:pt>
                <c:pt idx="26">
                  <c:v>64.107472000000001</c:v>
                </c:pt>
                <c:pt idx="27">
                  <c:v>66.072633999999994</c:v>
                </c:pt>
                <c:pt idx="28">
                  <c:v>67.055477999999994</c:v>
                </c:pt>
                <c:pt idx="29">
                  <c:v>67.652861000000001</c:v>
                </c:pt>
                <c:pt idx="30">
                  <c:v>67.666623999999999</c:v>
                </c:pt>
                <c:pt idx="31">
                  <c:v>66.535950999999997</c:v>
                </c:pt>
                <c:pt idx="32">
                  <c:v>64.132852999999997</c:v>
                </c:pt>
                <c:pt idx="33">
                  <c:v>62.619300000000003</c:v>
                </c:pt>
                <c:pt idx="34">
                  <c:v>60.453519</c:v>
                </c:pt>
                <c:pt idx="35">
                  <c:v>56.159227000000001</c:v>
                </c:pt>
                <c:pt idx="36">
                  <c:v>54.614995999999998</c:v>
                </c:pt>
                <c:pt idx="37">
                  <c:v>55.588532999999998</c:v>
                </c:pt>
                <c:pt idx="38">
                  <c:v>57.143016000000003</c:v>
                </c:pt>
                <c:pt idx="39">
                  <c:v>58.065603000000003</c:v>
                </c:pt>
                <c:pt idx="40">
                  <c:v>59.215702</c:v>
                </c:pt>
                <c:pt idx="41">
                  <c:v>58.223641000000001</c:v>
                </c:pt>
                <c:pt idx="42">
                  <c:v>59.877116999999998</c:v>
                </c:pt>
                <c:pt idx="43">
                  <c:v>62.316274999999997</c:v>
                </c:pt>
                <c:pt idx="44">
                  <c:v>63.682166000000002</c:v>
                </c:pt>
                <c:pt idx="45">
                  <c:v>63.961882000000003</c:v>
                </c:pt>
                <c:pt idx="46">
                  <c:v>61.778498999999996</c:v>
                </c:pt>
                <c:pt idx="47">
                  <c:v>63.544542999999997</c:v>
                </c:pt>
                <c:pt idx="48">
                  <c:v>66.120632000000001</c:v>
                </c:pt>
                <c:pt idx="49">
                  <c:v>66.233579000000006</c:v>
                </c:pt>
                <c:pt idx="50">
                  <c:v>68.293133999999995</c:v>
                </c:pt>
                <c:pt idx="51">
                  <c:v>69.598279000000005</c:v>
                </c:pt>
                <c:pt idx="52">
                  <c:v>72.617170000000002</c:v>
                </c:pt>
                <c:pt idx="53">
                  <c:v>74.199836000000005</c:v>
                </c:pt>
                <c:pt idx="54">
                  <c:v>76.647741999999994</c:v>
                </c:pt>
                <c:pt idx="55">
                  <c:v>79.383458000000005</c:v>
                </c:pt>
                <c:pt idx="56">
                  <c:v>80.622667000000007</c:v>
                </c:pt>
                <c:pt idx="57">
                  <c:v>82.218320000000006</c:v>
                </c:pt>
                <c:pt idx="58">
                  <c:v>82.512799000000001</c:v>
                </c:pt>
                <c:pt idx="59">
                  <c:v>84.200593999999995</c:v>
                </c:pt>
                <c:pt idx="60">
                  <c:v>86.019475</c:v>
                </c:pt>
                <c:pt idx="61">
                  <c:v>86.500000999999997</c:v>
                </c:pt>
                <c:pt idx="62">
                  <c:v>85.06935</c:v>
                </c:pt>
                <c:pt idx="63">
                  <c:v>87.249538999999999</c:v>
                </c:pt>
                <c:pt idx="64">
                  <c:v>88.086939000000001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606680"/>
        <c:axId val="348607072"/>
      </c:barChart>
      <c:lineChart>
        <c:grouping val="standard"/>
        <c:varyColors val="0"/>
        <c:ser>
          <c:idx val="2"/>
          <c:order val="1"/>
          <c:tx>
            <c:v>Growth (R)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Sheet1!$A$225:$A$290</c:f>
              <c:strCache>
                <c:ptCount val="66"/>
                <c:pt idx="0">
                  <c:v>2000Q1</c:v>
                </c:pt>
                <c:pt idx="1">
                  <c:v>2000Q2</c:v>
                </c:pt>
                <c:pt idx="2">
                  <c:v>2000Q3</c:v>
                </c:pt>
                <c:pt idx="3">
                  <c:v>2000Q4</c:v>
                </c:pt>
                <c:pt idx="4">
                  <c:v>2001Q1</c:v>
                </c:pt>
                <c:pt idx="5">
                  <c:v>2001Q2</c:v>
                </c:pt>
                <c:pt idx="6">
                  <c:v>2001Q3</c:v>
                </c:pt>
                <c:pt idx="7">
                  <c:v>2001Q4</c:v>
                </c:pt>
                <c:pt idx="8">
                  <c:v>2002Q1</c:v>
                </c:pt>
                <c:pt idx="9">
                  <c:v>2002Q2</c:v>
                </c:pt>
                <c:pt idx="10">
                  <c:v>2002Q3</c:v>
                </c:pt>
                <c:pt idx="11">
                  <c:v>2002Q4</c:v>
                </c:pt>
                <c:pt idx="12">
                  <c:v>2003Q1</c:v>
                </c:pt>
                <c:pt idx="13">
                  <c:v>2003Q2</c:v>
                </c:pt>
                <c:pt idx="14">
                  <c:v>2003Q3</c:v>
                </c:pt>
                <c:pt idx="15">
                  <c:v>2003Q4</c:v>
                </c:pt>
                <c:pt idx="16">
                  <c:v>2004Q1</c:v>
                </c:pt>
                <c:pt idx="17">
                  <c:v>2004Q2</c:v>
                </c:pt>
                <c:pt idx="18">
                  <c:v>2004Q3</c:v>
                </c:pt>
                <c:pt idx="19">
                  <c:v>2004Q4</c:v>
                </c:pt>
                <c:pt idx="20">
                  <c:v>2005Q1</c:v>
                </c:pt>
                <c:pt idx="21">
                  <c:v>2005Q2</c:v>
                </c:pt>
                <c:pt idx="22">
                  <c:v>2005Q3</c:v>
                </c:pt>
                <c:pt idx="23">
                  <c:v>2005Q4</c:v>
                </c:pt>
                <c:pt idx="24">
                  <c:v>2006Q1</c:v>
                </c:pt>
                <c:pt idx="25">
                  <c:v>2006Q2</c:v>
                </c:pt>
                <c:pt idx="26">
                  <c:v>2006Q3</c:v>
                </c:pt>
                <c:pt idx="27">
                  <c:v>2006Q4</c:v>
                </c:pt>
                <c:pt idx="28">
                  <c:v>2007Q1</c:v>
                </c:pt>
                <c:pt idx="29">
                  <c:v>2007Q2</c:v>
                </c:pt>
                <c:pt idx="30">
                  <c:v>2007Q3</c:v>
                </c:pt>
                <c:pt idx="31">
                  <c:v>2007Q4</c:v>
                </c:pt>
                <c:pt idx="32">
                  <c:v>2008Q1</c:v>
                </c:pt>
                <c:pt idx="33">
                  <c:v>2008Q2</c:v>
                </c:pt>
                <c:pt idx="34">
                  <c:v>2008Q3</c:v>
                </c:pt>
                <c:pt idx="35">
                  <c:v>2008Q4</c:v>
                </c:pt>
                <c:pt idx="36">
                  <c:v>2009Q1</c:v>
                </c:pt>
                <c:pt idx="37">
                  <c:v>2009Q2</c:v>
                </c:pt>
                <c:pt idx="38">
                  <c:v>2009Q3</c:v>
                </c:pt>
                <c:pt idx="39">
                  <c:v>2009Q4</c:v>
                </c:pt>
                <c:pt idx="40">
                  <c:v>2010Q1</c:v>
                </c:pt>
                <c:pt idx="41">
                  <c:v>2010Q2</c:v>
                </c:pt>
                <c:pt idx="42">
                  <c:v>2010Q3</c:v>
                </c:pt>
                <c:pt idx="43">
                  <c:v>2010Q4</c:v>
                </c:pt>
                <c:pt idx="44">
                  <c:v>2011Q1</c:v>
                </c:pt>
                <c:pt idx="45">
                  <c:v>2011Q2</c:v>
                </c:pt>
                <c:pt idx="46">
                  <c:v>2011Q3</c:v>
                </c:pt>
                <c:pt idx="47">
                  <c:v>2011Q4</c:v>
                </c:pt>
                <c:pt idx="48">
                  <c:v>2012Q1</c:v>
                </c:pt>
                <c:pt idx="49">
                  <c:v>2012Q2</c:v>
                </c:pt>
                <c:pt idx="50">
                  <c:v>2012Q3</c:v>
                </c:pt>
                <c:pt idx="51">
                  <c:v>2012Q4</c:v>
                </c:pt>
                <c:pt idx="52">
                  <c:v>2013Q1</c:v>
                </c:pt>
                <c:pt idx="53">
                  <c:v>2013Q2</c:v>
                </c:pt>
                <c:pt idx="54">
                  <c:v>201Q3</c:v>
                </c:pt>
                <c:pt idx="55">
                  <c:v>2013Q4</c:v>
                </c:pt>
                <c:pt idx="56">
                  <c:v>2014-Q1</c:v>
                </c:pt>
                <c:pt idx="57">
                  <c:v>2014-Q2</c:v>
                </c:pt>
                <c:pt idx="58">
                  <c:v>2014-Q3</c:v>
                </c:pt>
                <c:pt idx="59">
                  <c:v>2014-Q4</c:v>
                </c:pt>
                <c:pt idx="60">
                  <c:v>2015-Q1</c:v>
                </c:pt>
                <c:pt idx="61">
                  <c:v>2015-Q2</c:v>
                </c:pt>
                <c:pt idx="62">
                  <c:v>2015-Q3</c:v>
                </c:pt>
                <c:pt idx="63">
                  <c:v>2015-Q4</c:v>
                </c:pt>
                <c:pt idx="64">
                  <c:v>2016-Q1</c:v>
                </c:pt>
                <c:pt idx="65">
                  <c:v>2016-Q2</c:v>
                </c:pt>
              </c:strCache>
            </c:strRef>
          </c:cat>
          <c:val>
            <c:numRef>
              <c:f>Sheet1!$E$225:$E$290</c:f>
              <c:numCache>
                <c:formatCode>0.0%</c:formatCode>
                <c:ptCount val="66"/>
                <c:pt idx="0">
                  <c:v>0.14214807648369832</c:v>
                </c:pt>
                <c:pt idx="1">
                  <c:v>9.6738556003882509E-2</c:v>
                </c:pt>
                <c:pt idx="2">
                  <c:v>0.11849714794379924</c:v>
                </c:pt>
                <c:pt idx="3">
                  <c:v>1.6656705062692533E-2</c:v>
                </c:pt>
                <c:pt idx="4">
                  <c:v>-3.4125941960710407E-2</c:v>
                </c:pt>
                <c:pt idx="5">
                  <c:v>1.787405676703958E-3</c:v>
                </c:pt>
                <c:pt idx="6">
                  <c:v>-4.6403162203024796E-2</c:v>
                </c:pt>
                <c:pt idx="7">
                  <c:v>7.3242719374994924E-3</c:v>
                </c:pt>
                <c:pt idx="8">
                  <c:v>4.399264781969809E-2</c:v>
                </c:pt>
                <c:pt idx="9">
                  <c:v>-7.3385274200305833E-3</c:v>
                </c:pt>
                <c:pt idx="10">
                  <c:v>-1.8346847109170143E-3</c:v>
                </c:pt>
                <c:pt idx="11">
                  <c:v>-1.1095247201680257E-2</c:v>
                </c:pt>
                <c:pt idx="12">
                  <c:v>-1.8987054607881804E-2</c:v>
                </c:pt>
                <c:pt idx="13">
                  <c:v>4.4240179971407917E-2</c:v>
                </c:pt>
                <c:pt idx="14">
                  <c:v>9.7515209744978334E-2</c:v>
                </c:pt>
                <c:pt idx="15">
                  <c:v>0.12234706672476704</c:v>
                </c:pt>
                <c:pt idx="16">
                  <c:v>0.16485093275776047</c:v>
                </c:pt>
                <c:pt idx="17">
                  <c:v>0.14653472698653858</c:v>
                </c:pt>
                <c:pt idx="18">
                  <c:v>0.14260607509899886</c:v>
                </c:pt>
                <c:pt idx="19">
                  <c:v>0.14188544911775544</c:v>
                </c:pt>
                <c:pt idx="20">
                  <c:v>0.11208990755957292</c:v>
                </c:pt>
                <c:pt idx="21">
                  <c:v>0.11583444214989465</c:v>
                </c:pt>
                <c:pt idx="22">
                  <c:v>0.12706693677433278</c:v>
                </c:pt>
                <c:pt idx="23">
                  <c:v>0.10331267853087153</c:v>
                </c:pt>
                <c:pt idx="24">
                  <c:v>0.1194265240070215</c:v>
                </c:pt>
                <c:pt idx="25">
                  <c:v>8.7353462406325147E-2</c:v>
                </c:pt>
                <c:pt idx="26">
                  <c:v>6.6194141036320694E-2</c:v>
                </c:pt>
                <c:pt idx="27">
                  <c:v>7.0033794521052642E-2</c:v>
                </c:pt>
                <c:pt idx="28">
                  <c:v>5.1247128746386504E-2</c:v>
                </c:pt>
                <c:pt idx="29">
                  <c:v>6.3457796595425289E-2</c:v>
                </c:pt>
                <c:pt idx="30">
                  <c:v>5.5518520524409386E-2</c:v>
                </c:pt>
                <c:pt idx="31">
                  <c:v>7.0122374718707293E-3</c:v>
                </c:pt>
                <c:pt idx="32">
                  <c:v>-4.3585178827597056E-2</c:v>
                </c:pt>
                <c:pt idx="33">
                  <c:v>-7.4402780985123457E-2</c:v>
                </c:pt>
                <c:pt idx="34">
                  <c:v>-0.10659767805173788</c:v>
                </c:pt>
                <c:pt idx="35">
                  <c:v>-0.15595664966147399</c:v>
                </c:pt>
                <c:pt idx="36">
                  <c:v>-0.14840844520046537</c:v>
                </c:pt>
                <c:pt idx="37">
                  <c:v>-0.11227795583789663</c:v>
                </c:pt>
                <c:pt idx="38">
                  <c:v>-5.4761129786340478E-2</c:v>
                </c:pt>
                <c:pt idx="39">
                  <c:v>3.3945908835248034E-2</c:v>
                </c:pt>
                <c:pt idx="40">
                  <c:v>8.423887827438456E-2</c:v>
                </c:pt>
                <c:pt idx="41">
                  <c:v>4.740380538554597E-2</c:v>
                </c:pt>
                <c:pt idx="42">
                  <c:v>4.7846634486356128E-2</c:v>
                </c:pt>
                <c:pt idx="43">
                  <c:v>7.3204647508784165E-2</c:v>
                </c:pt>
                <c:pt idx="44">
                  <c:v>7.542702102898316E-2</c:v>
                </c:pt>
                <c:pt idx="45">
                  <c:v>9.8555172803432206E-2</c:v>
                </c:pt>
                <c:pt idx="46">
                  <c:v>3.1754735285601673E-2</c:v>
                </c:pt>
                <c:pt idx="47">
                  <c:v>1.9710228186777853E-2</c:v>
                </c:pt>
                <c:pt idx="48">
                  <c:v>3.8291191288939513E-2</c:v>
                </c:pt>
                <c:pt idx="49">
                  <c:v>3.551641898216816E-2</c:v>
                </c:pt>
                <c:pt idx="50">
                  <c:v>0.10545149373085287</c:v>
                </c:pt>
                <c:pt idx="51">
                  <c:v>9.5267598352229865E-2</c:v>
                </c:pt>
                <c:pt idx="52">
                  <c:v>9.8252811618618527E-2</c:v>
                </c:pt>
                <c:pt idx="53">
                  <c:v>0.12027520058971899</c:v>
                </c:pt>
                <c:pt idx="54">
                  <c:v>0.12233452340904431</c:v>
                </c:pt>
                <c:pt idx="55">
                  <c:v>0.14059512879621636</c:v>
                </c:pt>
                <c:pt idx="56">
                  <c:v>0.11024248122035051</c:v>
                </c:pt>
                <c:pt idx="57">
                  <c:v>0.10806606095463607</c:v>
                </c:pt>
                <c:pt idx="58">
                  <c:v>7.6519631850342051E-2</c:v>
                </c:pt>
                <c:pt idx="59">
                  <c:v>6.0681861452797886E-2</c:v>
                </c:pt>
                <c:pt idx="60">
                  <c:v>6.6939090466952678E-2</c:v>
                </c:pt>
                <c:pt idx="61">
                  <c:v>5.2076970193504317E-2</c:v>
                </c:pt>
                <c:pt idx="62">
                  <c:v>3.0983690178780627E-2</c:v>
                </c:pt>
                <c:pt idx="63">
                  <c:v>3.6210492766832497E-2</c:v>
                </c:pt>
                <c:pt idx="64">
                  <c:v>2.4034836297245479E-2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607856"/>
        <c:axId val="348607464"/>
      </c:lineChart>
      <c:catAx>
        <c:axId val="348606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accent1"/>
            </a:solidFill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48607072"/>
        <c:crossesAt val="35"/>
        <c:auto val="1"/>
        <c:lblAlgn val="ctr"/>
        <c:lblOffset val="100"/>
        <c:tickLblSkip val="4"/>
        <c:noMultiLvlLbl val="0"/>
      </c:catAx>
      <c:valAx>
        <c:axId val="348607072"/>
        <c:scaling>
          <c:orientation val="minMax"/>
          <c:min val="40"/>
        </c:scaling>
        <c:delete val="0"/>
        <c:axPos val="l"/>
        <c:majorGridlines/>
        <c:numFmt formatCode="\$#,##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48606680"/>
        <c:crosses val="autoZero"/>
        <c:crossBetween val="between"/>
      </c:valAx>
      <c:valAx>
        <c:axId val="348607464"/>
        <c:scaling>
          <c:orientation val="minMax"/>
          <c:max val="0.2"/>
          <c:min val="-0.17"/>
        </c:scaling>
        <c:delete val="0"/>
        <c:axPos val="r"/>
        <c:numFmt formatCode="0.0%" sourceLinked="0"/>
        <c:majorTickMark val="none"/>
        <c:minorTickMark val="none"/>
        <c:tickLblPos val="nextTo"/>
        <c:crossAx val="348607856"/>
        <c:crosses val="max"/>
        <c:crossBetween val="between"/>
      </c:valAx>
      <c:catAx>
        <c:axId val="34860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48607464"/>
        <c:crossesAt val="0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6.9323405226520612E-2"/>
          <c:y val="0.61445919550753836"/>
          <c:w val="0.25390391418463998"/>
          <c:h val="0.10006393822865164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ln w="76200" cmpd="sng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/>
              <a:t>Trade-weighted Value of the Dollar</a:t>
            </a:r>
          </a:p>
        </c:rich>
      </c:tx>
      <c:layout>
        <c:manualLayout>
          <c:xMode val="edge"/>
          <c:yMode val="edge"/>
          <c:x val="0.18333333333333346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0627981284948076E-2"/>
          <c:y val="7.0601851851851874E-2"/>
          <c:w val="0.89353862832363351"/>
          <c:h val="0.87268516004464947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rgbClr val="666699"/>
              </a:solidFill>
              <a:prstDash val="solid"/>
            </a:ln>
          </c:spPr>
          <c:marker>
            <c:symbol val="none"/>
          </c:marker>
          <c:cat>
            <c:numRef>
              <c:f>Sheet1!$A$339:$A$530</c:f>
              <c:numCache>
                <c:formatCode>mmm\ yyyy</c:formatCode>
                <c:ptCount val="192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40034</c:v>
                </c:pt>
                <c:pt idx="104">
                  <c:v>40057</c:v>
                </c:pt>
                <c:pt idx="105">
                  <c:v>40088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</c:numCache>
            </c:numRef>
          </c:cat>
          <c:val>
            <c:numRef>
              <c:f>Sheet1!$B$339:$B$530</c:f>
              <c:numCache>
                <c:formatCode>0.0000</c:formatCode>
                <c:ptCount val="192"/>
                <c:pt idx="0">
                  <c:v>122.8503</c:v>
                </c:pt>
                <c:pt idx="1">
                  <c:v>123.539</c:v>
                </c:pt>
                <c:pt idx="2">
                  <c:v>125.56180000000001</c:v>
                </c:pt>
                <c:pt idx="3">
                  <c:v>126.5295</c:v>
                </c:pt>
                <c:pt idx="4">
                  <c:v>126.3883</c:v>
                </c:pt>
                <c:pt idx="5">
                  <c:v>127.239</c:v>
                </c:pt>
                <c:pt idx="6">
                  <c:v>127.66500000000001</c:v>
                </c:pt>
                <c:pt idx="7">
                  <c:v>125.568</c:v>
                </c:pt>
                <c:pt idx="8">
                  <c:v>125.92489999999999</c:v>
                </c:pt>
                <c:pt idx="9">
                  <c:v>126.7651</c:v>
                </c:pt>
                <c:pt idx="10">
                  <c:v>127.2843</c:v>
                </c:pt>
                <c:pt idx="11">
                  <c:v>127.36109999999999</c:v>
                </c:pt>
                <c:pt idx="12">
                  <c:v>128.94710000000001</c:v>
                </c:pt>
                <c:pt idx="13">
                  <c:v>129.68549999999999</c:v>
                </c:pt>
                <c:pt idx="14">
                  <c:v>128.94040000000001</c:v>
                </c:pt>
                <c:pt idx="15">
                  <c:v>128.56440000000001</c:v>
                </c:pt>
                <c:pt idx="16">
                  <c:v>127.00530000000001</c:v>
                </c:pt>
                <c:pt idx="17">
                  <c:v>125.5682</c:v>
                </c:pt>
                <c:pt idx="18">
                  <c:v>123.8068</c:v>
                </c:pt>
                <c:pt idx="19">
                  <c:v>125.23350000000001</c:v>
                </c:pt>
                <c:pt idx="20">
                  <c:v>126.1584</c:v>
                </c:pt>
                <c:pt idx="21">
                  <c:v>127.06570000000001</c:v>
                </c:pt>
                <c:pt idx="22">
                  <c:v>125.7817</c:v>
                </c:pt>
                <c:pt idx="23">
                  <c:v>125.1335</c:v>
                </c:pt>
                <c:pt idx="24">
                  <c:v>123.5885</c:v>
                </c:pt>
                <c:pt idx="25">
                  <c:v>123.4344</c:v>
                </c:pt>
                <c:pt idx="26">
                  <c:v>122.9614</c:v>
                </c:pt>
                <c:pt idx="27">
                  <c:v>121.9859</c:v>
                </c:pt>
                <c:pt idx="28">
                  <c:v>118.01390000000001</c:v>
                </c:pt>
                <c:pt idx="29">
                  <c:v>117.37309999999999</c:v>
                </c:pt>
                <c:pt idx="30">
                  <c:v>118.5836</c:v>
                </c:pt>
                <c:pt idx="31">
                  <c:v>119.89100000000001</c:v>
                </c:pt>
                <c:pt idx="32">
                  <c:v>118.5502</c:v>
                </c:pt>
                <c:pt idx="33">
                  <c:v>116.208</c:v>
                </c:pt>
                <c:pt idx="34">
                  <c:v>116.07640000000001</c:v>
                </c:pt>
                <c:pt idx="35">
                  <c:v>114.5055</c:v>
                </c:pt>
                <c:pt idx="36">
                  <c:v>112.6035</c:v>
                </c:pt>
                <c:pt idx="37">
                  <c:v>113.142</c:v>
                </c:pt>
                <c:pt idx="38">
                  <c:v>114.2569</c:v>
                </c:pt>
                <c:pt idx="39">
                  <c:v>115.06659999999999</c:v>
                </c:pt>
                <c:pt idx="40">
                  <c:v>116.937</c:v>
                </c:pt>
                <c:pt idx="41">
                  <c:v>115.82680000000001</c:v>
                </c:pt>
                <c:pt idx="42">
                  <c:v>115.0157</c:v>
                </c:pt>
                <c:pt idx="43">
                  <c:v>115.18340000000001</c:v>
                </c:pt>
                <c:pt idx="44">
                  <c:v>114.71169999999999</c:v>
                </c:pt>
                <c:pt idx="45">
                  <c:v>113.1028</c:v>
                </c:pt>
                <c:pt idx="46">
                  <c:v>110.22629999999999</c:v>
                </c:pt>
                <c:pt idx="47">
                  <c:v>109.00109999999999</c:v>
                </c:pt>
                <c:pt idx="48">
                  <c:v>109.5757</c:v>
                </c:pt>
                <c:pt idx="49">
                  <c:v>109.78789999999999</c:v>
                </c:pt>
                <c:pt idx="50">
                  <c:v>109.1906</c:v>
                </c:pt>
                <c:pt idx="51">
                  <c:v>110.11409999999999</c:v>
                </c:pt>
                <c:pt idx="52">
                  <c:v>110.5933</c:v>
                </c:pt>
                <c:pt idx="53">
                  <c:v>111.6769</c:v>
                </c:pt>
                <c:pt idx="54">
                  <c:v>112.1185</c:v>
                </c:pt>
                <c:pt idx="55">
                  <c:v>110.68380000000001</c:v>
                </c:pt>
                <c:pt idx="56">
                  <c:v>110.5917</c:v>
                </c:pt>
                <c:pt idx="57">
                  <c:v>111.6344</c:v>
                </c:pt>
                <c:pt idx="58">
                  <c:v>112.4106</c:v>
                </c:pt>
                <c:pt idx="59">
                  <c:v>111.69929999999999</c:v>
                </c:pt>
                <c:pt idx="60">
                  <c:v>110.167</c:v>
                </c:pt>
                <c:pt idx="61">
                  <c:v>110.41370000000001</c:v>
                </c:pt>
                <c:pt idx="62">
                  <c:v>110.5784</c:v>
                </c:pt>
                <c:pt idx="63">
                  <c:v>109.8056</c:v>
                </c:pt>
                <c:pt idx="64">
                  <c:v>107.5617</c:v>
                </c:pt>
                <c:pt idx="65">
                  <c:v>108.8365</c:v>
                </c:pt>
                <c:pt idx="66">
                  <c:v>108.5663</c:v>
                </c:pt>
                <c:pt idx="67">
                  <c:v>107.8472</c:v>
                </c:pt>
                <c:pt idx="68">
                  <c:v>108.11669999999999</c:v>
                </c:pt>
                <c:pt idx="69">
                  <c:v>108.3878</c:v>
                </c:pt>
                <c:pt idx="70">
                  <c:v>107.4995</c:v>
                </c:pt>
                <c:pt idx="71">
                  <c:v>106.6789</c:v>
                </c:pt>
                <c:pt idx="72">
                  <c:v>107.7</c:v>
                </c:pt>
                <c:pt idx="73">
                  <c:v>107.33329999999999</c:v>
                </c:pt>
                <c:pt idx="74">
                  <c:v>106.79</c:v>
                </c:pt>
                <c:pt idx="75">
                  <c:v>105.4419</c:v>
                </c:pt>
                <c:pt idx="76">
                  <c:v>104.54940000000001</c:v>
                </c:pt>
                <c:pt idx="77">
                  <c:v>104.28789999999999</c:v>
                </c:pt>
                <c:pt idx="78">
                  <c:v>102.9517</c:v>
                </c:pt>
                <c:pt idx="79">
                  <c:v>103.5287</c:v>
                </c:pt>
                <c:pt idx="80">
                  <c:v>102.15560000000001</c:v>
                </c:pt>
                <c:pt idx="81">
                  <c:v>100.09099999999999</c:v>
                </c:pt>
                <c:pt idx="82">
                  <c:v>98.672600000000003</c:v>
                </c:pt>
                <c:pt idx="83">
                  <c:v>99.488100000000003</c:v>
                </c:pt>
                <c:pt idx="84">
                  <c:v>98.645799999999994</c:v>
                </c:pt>
                <c:pt idx="85">
                  <c:v>97.827600000000004</c:v>
                </c:pt>
                <c:pt idx="86">
                  <c:v>95.907300000000006</c:v>
                </c:pt>
                <c:pt idx="87">
                  <c:v>95.535600000000002</c:v>
                </c:pt>
                <c:pt idx="88">
                  <c:v>95.897499999999994</c:v>
                </c:pt>
                <c:pt idx="89">
                  <c:v>96.075199999999995</c:v>
                </c:pt>
                <c:pt idx="90">
                  <c:v>95.370400000000004</c:v>
                </c:pt>
                <c:pt idx="91">
                  <c:v>97.885400000000004</c:v>
                </c:pt>
                <c:pt idx="92">
                  <c:v>100.3035</c:v>
                </c:pt>
                <c:pt idx="93">
                  <c:v>106.95820000000001</c:v>
                </c:pt>
                <c:pt idx="94">
                  <c:v>109.6384</c:v>
                </c:pt>
                <c:pt idx="95">
                  <c:v>108.48820000000001</c:v>
                </c:pt>
                <c:pt idx="96">
                  <c:v>109.16379999999999</c:v>
                </c:pt>
                <c:pt idx="97">
                  <c:v>111.8523</c:v>
                </c:pt>
                <c:pt idx="98">
                  <c:v>112.3382</c:v>
                </c:pt>
                <c:pt idx="99">
                  <c:v>109.54989999999999</c:v>
                </c:pt>
                <c:pt idx="100">
                  <c:v>106.3989</c:v>
                </c:pt>
                <c:pt idx="101">
                  <c:v>105.0368</c:v>
                </c:pt>
                <c:pt idx="102">
                  <c:v>104.6759</c:v>
                </c:pt>
                <c:pt idx="103">
                  <c:v>103.3903</c:v>
                </c:pt>
                <c:pt idx="104">
                  <c:v>102.6103</c:v>
                </c:pt>
                <c:pt idx="105">
                  <c:v>101.14570000000001</c:v>
                </c:pt>
                <c:pt idx="106">
                  <c:v>100.666</c:v>
                </c:pt>
                <c:pt idx="107">
                  <c:v>101.1155</c:v>
                </c:pt>
                <c:pt idx="108">
                  <c:v>101.3974</c:v>
                </c:pt>
                <c:pt idx="109">
                  <c:v>102.9079</c:v>
                </c:pt>
                <c:pt idx="110">
                  <c:v>102.0189</c:v>
                </c:pt>
                <c:pt idx="111">
                  <c:v>101.5086</c:v>
                </c:pt>
                <c:pt idx="112">
                  <c:v>104.3068</c:v>
                </c:pt>
                <c:pt idx="113">
                  <c:v>104.8723</c:v>
                </c:pt>
                <c:pt idx="114">
                  <c:v>103.2478</c:v>
                </c:pt>
                <c:pt idx="115">
                  <c:v>102.4453</c:v>
                </c:pt>
                <c:pt idx="116">
                  <c:v>101.4457</c:v>
                </c:pt>
                <c:pt idx="117">
                  <c:v>98.818299999999994</c:v>
                </c:pt>
                <c:pt idx="118">
                  <c:v>99.098200000000006</c:v>
                </c:pt>
                <c:pt idx="119">
                  <c:v>99.747699999999995</c:v>
                </c:pt>
                <c:pt idx="120">
                  <c:v>98.597399999999993</c:v>
                </c:pt>
                <c:pt idx="121">
                  <c:v>97.852900000000005</c:v>
                </c:pt>
                <c:pt idx="122">
                  <c:v>96.92</c:v>
                </c:pt>
                <c:pt idx="123">
                  <c:v>95.3185</c:v>
                </c:pt>
                <c:pt idx="124">
                  <c:v>95.276899999999998</c:v>
                </c:pt>
                <c:pt idx="125">
                  <c:v>95.251099999999994</c:v>
                </c:pt>
                <c:pt idx="126">
                  <c:v>94.591099999999997</c:v>
                </c:pt>
                <c:pt idx="127">
                  <c:v>95.134900000000002</c:v>
                </c:pt>
                <c:pt idx="128">
                  <c:v>97.976100000000002</c:v>
                </c:pt>
                <c:pt idx="129">
                  <c:v>98.8857</c:v>
                </c:pt>
                <c:pt idx="130">
                  <c:v>99.519300000000001</c:v>
                </c:pt>
                <c:pt idx="131">
                  <c:v>100.4509</c:v>
                </c:pt>
                <c:pt idx="132">
                  <c:v>99.819699999999997</c:v>
                </c:pt>
                <c:pt idx="133">
                  <c:v>98.093900000000005</c:v>
                </c:pt>
                <c:pt idx="134">
                  <c:v>98.693899999999999</c:v>
                </c:pt>
                <c:pt idx="135">
                  <c:v>99.013599999999997</c:v>
                </c:pt>
                <c:pt idx="136">
                  <c:v>100.7315</c:v>
                </c:pt>
                <c:pt idx="137">
                  <c:v>102.16849999999999</c:v>
                </c:pt>
                <c:pt idx="138">
                  <c:v>101.67570000000001</c:v>
                </c:pt>
                <c:pt idx="139">
                  <c:v>100.7961</c:v>
                </c:pt>
                <c:pt idx="140">
                  <c:v>99.230800000000002</c:v>
                </c:pt>
                <c:pt idx="141">
                  <c:v>98.9529</c:v>
                </c:pt>
                <c:pt idx="142">
                  <c:v>99.582300000000004</c:v>
                </c:pt>
                <c:pt idx="143">
                  <c:v>99.016800000000003</c:v>
                </c:pt>
                <c:pt idx="144">
                  <c:v>98.969099999999997</c:v>
                </c:pt>
                <c:pt idx="145">
                  <c:v>99.782200000000003</c:v>
                </c:pt>
                <c:pt idx="146">
                  <c:v>100.65600000000001</c:v>
                </c:pt>
                <c:pt idx="147">
                  <c:v>100.2955</c:v>
                </c:pt>
                <c:pt idx="148">
                  <c:v>100.73009999999999</c:v>
                </c:pt>
                <c:pt idx="149">
                  <c:v>101.5428</c:v>
                </c:pt>
                <c:pt idx="150">
                  <c:v>102.0996</c:v>
                </c:pt>
                <c:pt idx="151">
                  <c:v>101.98050000000001</c:v>
                </c:pt>
                <c:pt idx="152">
                  <c:v>101.7676</c:v>
                </c:pt>
                <c:pt idx="153">
                  <c:v>100.74460000000001</c:v>
                </c:pt>
                <c:pt idx="154">
                  <c:v>101.6396</c:v>
                </c:pt>
                <c:pt idx="155">
                  <c:v>101.8026</c:v>
                </c:pt>
                <c:pt idx="156">
                  <c:v>102.7713</c:v>
                </c:pt>
                <c:pt idx="157">
                  <c:v>103.02079999999999</c:v>
                </c:pt>
                <c:pt idx="158">
                  <c:v>102.9336</c:v>
                </c:pt>
                <c:pt idx="159">
                  <c:v>102.5436</c:v>
                </c:pt>
                <c:pt idx="160">
                  <c:v>102.2186</c:v>
                </c:pt>
                <c:pt idx="161">
                  <c:v>102.3699</c:v>
                </c:pt>
                <c:pt idx="162">
                  <c:v>102.128</c:v>
                </c:pt>
                <c:pt idx="163">
                  <c:v>103.04649999999999</c:v>
                </c:pt>
                <c:pt idx="164">
                  <c:v>104.6018</c:v>
                </c:pt>
                <c:pt idx="165">
                  <c:v>105.9511</c:v>
                </c:pt>
                <c:pt idx="166">
                  <c:v>107.7482</c:v>
                </c:pt>
                <c:pt idx="167">
                  <c:v>110.38849999999999</c:v>
                </c:pt>
                <c:pt idx="168">
                  <c:v>112.73950000000001</c:v>
                </c:pt>
                <c:pt idx="169">
                  <c:v>114.18129999999999</c:v>
                </c:pt>
                <c:pt idx="170">
                  <c:v>116.2478</c:v>
                </c:pt>
                <c:pt idx="171">
                  <c:v>115.1096</c:v>
                </c:pt>
                <c:pt idx="172">
                  <c:v>114.2239</c:v>
                </c:pt>
                <c:pt idx="173">
                  <c:v>115.1057</c:v>
                </c:pt>
                <c:pt idx="174">
                  <c:v>117.09829999999999</c:v>
                </c:pt>
                <c:pt idx="175">
                  <c:v>119.2833</c:v>
                </c:pt>
                <c:pt idx="176">
                  <c:v>120.1913</c:v>
                </c:pt>
                <c:pt idx="177">
                  <c:v>119.1427</c:v>
                </c:pt>
                <c:pt idx="178">
                  <c:v>120.9558</c:v>
                </c:pt>
                <c:pt idx="179">
                  <c:v>122.1836</c:v>
                </c:pt>
                <c:pt idx="180">
                  <c:v>124.9293</c:v>
                </c:pt>
                <c:pt idx="181">
                  <c:v>123.84739999999999</c:v>
                </c:pt>
                <c:pt idx="182">
                  <c:v>121.3586</c:v>
                </c:pt>
                <c:pt idx="183">
                  <c:v>119.42489999999999</c:v>
                </c:pt>
                <c:pt idx="184">
                  <c:v>120.68389999999999</c:v>
                </c:pt>
                <c:pt idx="185">
                  <c:v>121.1283</c:v>
                </c:pt>
                <c:pt idx="186">
                  <c:v>121.9666</c:v>
                </c:pt>
                <c:pt idx="187">
                  <c:v>120.8472</c:v>
                </c:pt>
                <c:pt idx="188">
                  <c:v>121.7757</c:v>
                </c:pt>
                <c:pt idx="189">
                  <c:v>122.2298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145800"/>
        <c:axId val="455146192"/>
      </c:lineChart>
      <c:catAx>
        <c:axId val="455145800"/>
        <c:scaling>
          <c:orientation val="minMax"/>
        </c:scaling>
        <c:delete val="0"/>
        <c:axPos val="b"/>
        <c:numFmt formatCode="mmm\ yyyy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6192"/>
        <c:crosses val="autoZero"/>
        <c:auto val="0"/>
        <c:lblAlgn val="ctr"/>
        <c:lblOffset val="100"/>
        <c:tickLblSkip val="12"/>
        <c:tickMarkSkip val="1"/>
        <c:noMultiLvlLbl val="0"/>
      </c:catAx>
      <c:valAx>
        <c:axId val="455146192"/>
        <c:scaling>
          <c:orientation val="minMax"/>
          <c:max val="130"/>
          <c:min val="9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514580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47438091977641E-2"/>
          <c:y val="6.8348126278113597E-2"/>
          <c:w val="0.90399817414127581"/>
          <c:h val="0.82793251695968217"/>
        </c:manualLayout>
      </c:layout>
      <c:barChart>
        <c:barDir val="col"/>
        <c:grouping val="clustered"/>
        <c:varyColors val="0"/>
        <c:ser>
          <c:idx val="0"/>
          <c:order val="0"/>
          <c:tx>
            <c:v>Net Exports</c:v>
          </c:tx>
          <c:spPr>
            <a:solidFill>
              <a:srgbClr val="00B050"/>
            </a:solidFill>
            <a:ln w="63500">
              <a:solidFill>
                <a:srgbClr val="00B050"/>
              </a:solidFill>
              <a:miter lim="800000"/>
            </a:ln>
          </c:spPr>
          <c:invertIfNegative val="0"/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Sheet1!$AI$249:$AI$292</c:f>
              <c:numCache>
                <c:formatCode>0.000</c:formatCode>
                <c:ptCount val="44"/>
                <c:pt idx="0">
                  <c:v>-771.01300000000003</c:v>
                </c:pt>
                <c:pt idx="1">
                  <c:v>-753.72500000000002</c:v>
                </c:pt>
                <c:pt idx="2">
                  <c:v>-703.15200000000004</c:v>
                </c:pt>
                <c:pt idx="3">
                  <c:v>-622.58299999999997</c:v>
                </c:pt>
                <c:pt idx="4" formatCode="0.0">
                  <c:v>-623.70000000000005</c:v>
                </c:pt>
                <c:pt idx="5" formatCode="0.0">
                  <c:v>-550.4</c:v>
                </c:pt>
                <c:pt idx="6" formatCode="0.0">
                  <c:v>-526.9</c:v>
                </c:pt>
                <c:pt idx="7" formatCode="0.0">
                  <c:v>-530.29999999999995</c:v>
                </c:pt>
                <c:pt idx="8" formatCode="0.0">
                  <c:v>-451.3</c:v>
                </c:pt>
                <c:pt idx="9" formatCode="0.0">
                  <c:v>-366.3</c:v>
                </c:pt>
                <c:pt idx="10" formatCode="0.0">
                  <c:v>-383.6</c:v>
                </c:pt>
                <c:pt idx="11" formatCode="0.0">
                  <c:v>-380.4</c:v>
                </c:pt>
                <c:pt idx="12" formatCode="0.0">
                  <c:v>-408.8</c:v>
                </c:pt>
                <c:pt idx="13" formatCode="0.0">
                  <c:v>-469.7</c:v>
                </c:pt>
                <c:pt idx="14" formatCode="0.0">
                  <c:v>-498.4</c:v>
                </c:pt>
                <c:pt idx="15" formatCode="0.0">
                  <c:v>-458.1</c:v>
                </c:pt>
                <c:pt idx="16" formatCode="0.0">
                  <c:v>-466.2</c:v>
                </c:pt>
                <c:pt idx="17" formatCode="0.0">
                  <c:v>-455.2</c:v>
                </c:pt>
                <c:pt idx="18" formatCode="0.0">
                  <c:v>-454.3</c:v>
                </c:pt>
                <c:pt idx="19" formatCode="0.0">
                  <c:v>-461.7</c:v>
                </c:pt>
                <c:pt idx="20" formatCode="0.0">
                  <c:v>-462.7</c:v>
                </c:pt>
                <c:pt idx="21" formatCode="0.0">
                  <c:v>-452.7</c:v>
                </c:pt>
                <c:pt idx="22" formatCode="0.0">
                  <c:v>-446.8</c:v>
                </c:pt>
                <c:pt idx="23" formatCode="0.0">
                  <c:v>-426</c:v>
                </c:pt>
                <c:pt idx="24" formatCode="0.0">
                  <c:v>-414.4</c:v>
                </c:pt>
                <c:pt idx="25" formatCode="0.0">
                  <c:v>-421.1</c:v>
                </c:pt>
                <c:pt idx="26" formatCode="0.0">
                  <c:v>-416.1</c:v>
                </c:pt>
                <c:pt idx="27" formatCode="0.0">
                  <c:v>-368.1</c:v>
                </c:pt>
                <c:pt idx="28" formatCode="0.0">
                  <c:v>-412</c:v>
                </c:pt>
                <c:pt idx="29" formatCode="0.0">
                  <c:v>-427.5</c:v>
                </c:pt>
                <c:pt idx="30" formatCode="0.0">
                  <c:v>-409.4</c:v>
                </c:pt>
                <c:pt idx="31" formatCode="0.0">
                  <c:v>-454</c:v>
                </c:pt>
                <c:pt idx="32" formatCode="0.0">
                  <c:v>-521.20000000000005</c:v>
                </c:pt>
                <c:pt idx="33" formatCode="0.0">
                  <c:v>-524.9</c:v>
                </c:pt>
                <c:pt idx="34" formatCode="0.0">
                  <c:v>-547.1</c:v>
                </c:pt>
                <c:pt idx="35" formatCode="0.0">
                  <c:v>-566.6</c:v>
                </c:pt>
                <c:pt idx="36" formatCode="0.0">
                  <c:v>-566.29999999999995</c:v>
                </c:pt>
                <c:pt idx="37" formatCode="0.0">
                  <c:v>-558.5</c:v>
                </c:pt>
                <c:pt idx="39" formatCode="0.0">
                  <c:v>565.70000000000005</c:v>
                </c:pt>
              </c:numCache>
            </c:numRef>
          </c:val>
        </c:ser>
        <c:ser>
          <c:idx val="1"/>
          <c:order val="1"/>
          <c:tx>
            <c:v>Projected</c:v>
          </c:tx>
          <c:spPr>
            <a:solidFill>
              <a:srgbClr val="FF0000"/>
            </a:solidFill>
            <a:ln w="45720">
              <a:solidFill>
                <a:srgbClr val="FF0000"/>
              </a:solidFill>
              <a:miter lim="800000"/>
            </a:ln>
          </c:spPr>
          <c:invertIfNegative val="0"/>
          <c:dPt>
            <c:idx val="34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  <a:ln w="45720">
                <a:solidFill>
                  <a:srgbClr val="00B050"/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Sheet1!$AJ$249:$AJ$292</c:f>
              <c:numCache>
                <c:formatCode>General</c:formatCode>
                <c:ptCount val="44"/>
                <c:pt idx="38" formatCode="0.0">
                  <c:v>-562.4</c:v>
                </c:pt>
                <c:pt idx="39" formatCode="0.0">
                  <c:v>-565.70000000000005</c:v>
                </c:pt>
                <c:pt idx="40" formatCode="0.0">
                  <c:v>-567.20000000000005</c:v>
                </c:pt>
                <c:pt idx="41" formatCode="0.0">
                  <c:v>-570.9</c:v>
                </c:pt>
                <c:pt idx="42" formatCode="0.0">
                  <c:v>-574.6</c:v>
                </c:pt>
                <c:pt idx="43" formatCode="0.0">
                  <c:v>-578.4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9806656"/>
        <c:axId val="459807048"/>
      </c:barChart>
      <c:catAx>
        <c:axId val="459806656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9807048"/>
        <c:crosses val="autoZero"/>
        <c:auto val="1"/>
        <c:lblAlgn val="ctr"/>
        <c:lblOffset val="100"/>
        <c:tickLblSkip val="2"/>
        <c:noMultiLvlLbl val="0"/>
      </c:catAx>
      <c:valAx>
        <c:axId val="459807048"/>
        <c:scaling>
          <c:orientation val="minMax"/>
          <c:max val="-200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9806656"/>
        <c:crosses val="autoZero"/>
        <c:crossBetween val="between"/>
      </c:valAx>
      <c:spPr>
        <a:ln>
          <a:solidFill>
            <a:srgbClr val="00B05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77530526075546"/>
          <c:y val="0.13665451540779625"/>
          <c:w val="0.84311605614515572"/>
          <c:h val="0.77396471274424061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3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59E-2"/>
                  <c:y val="-3.83872849227179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077E-3"/>
                  <c:y val="3.65758967629048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102E-2"/>
                  <c:y val="1.384295713035870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662529471951593E-2"/>
          <c:y val="2.1695477720457358E-2"/>
          <c:w val="0.91496151964055339"/>
          <c:h val="0.85098063173137839"/>
        </c:manualLayout>
      </c:layout>
      <c:barChart>
        <c:barDir val="col"/>
        <c:grouping val="clustered"/>
        <c:varyColors val="0"/>
        <c:ser>
          <c:idx val="0"/>
          <c:order val="0"/>
          <c:tx>
            <c:v>Federal Government</c:v>
          </c:tx>
          <c:spPr>
            <a:solidFill>
              <a:srgbClr val="FFC000"/>
            </a:solidFill>
            <a:ln w="76200">
              <a:solidFill>
                <a:srgbClr val="FFC000"/>
              </a:solidFill>
              <a:miter lim="800000"/>
            </a:ln>
          </c:spPr>
          <c:invertIfNegative val="0"/>
          <c:cat>
            <c:strRef>
              <c:f>Sheet1!$F$249:$F$287</c:f>
              <c:strCache>
                <c:ptCount val="39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</c:strCache>
            </c:strRef>
          </c:cat>
          <c:val>
            <c:numRef>
              <c:f>Sheet1!$BJ$249:$BJ$287</c:f>
              <c:numCache>
                <c:formatCode>0.0%</c:formatCode>
                <c:ptCount val="39"/>
                <c:pt idx="0">
                  <c:v>-5.3882132834425035E-2</c:v>
                </c:pt>
                <c:pt idx="1">
                  <c:v>6.2962260572729523E-2</c:v>
                </c:pt>
                <c:pt idx="2">
                  <c:v>7.6176250933531975E-2</c:v>
                </c:pt>
                <c:pt idx="3">
                  <c:v>2.1986075485525836E-2</c:v>
                </c:pt>
                <c:pt idx="4">
                  <c:v>6.4139941690962599E-2</c:v>
                </c:pt>
                <c:pt idx="5">
                  <c:v>7.3529411764705885E-2</c:v>
                </c:pt>
                <c:pt idx="6">
                  <c:v>0.11728449414458027</c:v>
                </c:pt>
                <c:pt idx="7">
                  <c:v>6.9461077844311228E-2</c:v>
                </c:pt>
                <c:pt idx="8">
                  <c:v>-3.0942571260405435E-2</c:v>
                </c:pt>
                <c:pt idx="9">
                  <c:v>0.13117532412507432</c:v>
                </c:pt>
                <c:pt idx="10">
                  <c:v>5.5136199540531526E-2</c:v>
                </c:pt>
                <c:pt idx="11">
                  <c:v>1.9423761735186439E-3</c:v>
                </c:pt>
                <c:pt idx="12">
                  <c:v>3.7534379550235038E-2</c:v>
                </c:pt>
                <c:pt idx="13">
                  <c:v>8.206443340278935E-2</c:v>
                </c:pt>
                <c:pt idx="14">
                  <c:v>3.643788283335922E-2</c:v>
                </c:pt>
                <c:pt idx="15">
                  <c:v>-2.6770428015563921E-2</c:v>
                </c:pt>
                <c:pt idx="16">
                  <c:v>-0.1103102475712944</c:v>
                </c:pt>
                <c:pt idx="17">
                  <c:v>1.5468901063486801E-2</c:v>
                </c:pt>
                <c:pt idx="18">
                  <c:v>-4.0770465489566761E-2</c:v>
                </c:pt>
                <c:pt idx="19">
                  <c:v>-2.6270980296764484E-2</c:v>
                </c:pt>
                <c:pt idx="20">
                  <c:v>-4.2442050277504226E-3</c:v>
                </c:pt>
                <c:pt idx="21">
                  <c:v>-2.9740991911104291E-2</c:v>
                </c:pt>
                <c:pt idx="22">
                  <c:v>4.6098123147846259E-3</c:v>
                </c:pt>
                <c:pt idx="23">
                  <c:v>-5.656964315079771E-2</c:v>
                </c:pt>
                <c:pt idx="24">
                  <c:v>-9.641367806505452E-2</c:v>
                </c:pt>
                <c:pt idx="25">
                  <c:v>-5.7772839928210799E-2</c:v>
                </c:pt>
                <c:pt idx="26">
                  <c:v>-5.8619493583073501E-2</c:v>
                </c:pt>
                <c:pt idx="27">
                  <c:v>-5.7000000000000002E-2</c:v>
                </c:pt>
                <c:pt idx="28">
                  <c:v>-2E-3</c:v>
                </c:pt>
                <c:pt idx="29">
                  <c:v>-2.8000000000000001E-2</c:v>
                </c:pt>
                <c:pt idx="30">
                  <c:v>3.9E-2</c:v>
                </c:pt>
                <c:pt idx="31">
                  <c:v>-0.06</c:v>
                </c:pt>
                <c:pt idx="32">
                  <c:v>1.9E-2</c:v>
                </c:pt>
                <c:pt idx="33">
                  <c:v>2E-3</c:v>
                </c:pt>
                <c:pt idx="34">
                  <c:v>0.01</c:v>
                </c:pt>
                <c:pt idx="35">
                  <c:v>3.7999999999999999E-2</c:v>
                </c:pt>
                <c:pt idx="36">
                  <c:v>-1.4999999999999999E-2</c:v>
                </c:pt>
                <c:pt idx="37">
                  <c:v>-3.0000000000000001E-3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9807832"/>
        <c:axId val="461359712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Sheet1!$F$249:$F$286</c:f>
              <c:strCache>
                <c:ptCount val="38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</c:strCache>
            </c:strRef>
          </c:cat>
          <c:val>
            <c:numRef>
              <c:f>Sheet1!$BK$249:$BK$287</c:f>
              <c:numCache>
                <c:formatCode>0.0%</c:formatCode>
                <c:ptCount val="39"/>
                <c:pt idx="0">
                  <c:v>-4.1548630783759125E-3</c:v>
                </c:pt>
                <c:pt idx="1">
                  <c:v>1.2667801096615704E-2</c:v>
                </c:pt>
                <c:pt idx="2">
                  <c:v>3.1758034026464946E-2</c:v>
                </c:pt>
                <c:pt idx="3">
                  <c:v>2.6753975678203843E-2</c:v>
                </c:pt>
                <c:pt idx="4">
                  <c:v>5.7462545040773888E-2</c:v>
                </c:pt>
                <c:pt idx="5">
                  <c:v>6.0212845407020162E-2</c:v>
                </c:pt>
                <c:pt idx="6">
                  <c:v>7.0905093440820896E-2</c:v>
                </c:pt>
                <c:pt idx="7">
                  <c:v>8.3545918367346983E-2</c:v>
                </c:pt>
                <c:pt idx="8">
                  <c:v>5.8195839311334166E-2</c:v>
                </c:pt>
                <c:pt idx="9">
                  <c:v>7.3170731707316986E-2</c:v>
                </c:pt>
                <c:pt idx="10">
                  <c:v>5.6971770744225755E-2</c:v>
                </c:pt>
                <c:pt idx="11">
                  <c:v>3.943496174220118E-2</c:v>
                </c:pt>
                <c:pt idx="12">
                  <c:v>5.7368019659350948E-2</c:v>
                </c:pt>
                <c:pt idx="13">
                  <c:v>4.4798162126682098E-2</c:v>
                </c:pt>
                <c:pt idx="14">
                  <c:v>3.9980576238264884E-2</c:v>
                </c:pt>
                <c:pt idx="15">
                  <c:v>3.2519009868953466E-2</c:v>
                </c:pt>
                <c:pt idx="16">
                  <c:v>-5.2893091841640563E-3</c:v>
                </c:pt>
                <c:pt idx="17">
                  <c:v>-2.1517198052458057E-2</c:v>
                </c:pt>
                <c:pt idx="18">
                  <c:v>-4.0233463035019491E-2</c:v>
                </c:pt>
                <c:pt idx="19">
                  <c:v>-4.0112817298652494E-2</c:v>
                </c:pt>
                <c:pt idx="20">
                  <c:v>-1.3938124395746015E-2</c:v>
                </c:pt>
                <c:pt idx="21">
                  <c:v>-2.5040128410914964E-2</c:v>
                </c:pt>
                <c:pt idx="22">
                  <c:v>-1.3865239601070226E-2</c:v>
                </c:pt>
                <c:pt idx="23">
                  <c:v>-2.1384263793666376E-2</c:v>
                </c:pt>
                <c:pt idx="24">
                  <c:v>-4.3957839692785501E-2</c:v>
                </c:pt>
                <c:pt idx="25">
                  <c:v>-5.0707935462627522E-2</c:v>
                </c:pt>
                <c:pt idx="26">
                  <c:v>-6.5696431507975731E-2</c:v>
                </c:pt>
                <c:pt idx="27">
                  <c:v>-6.847372810675556E-2</c:v>
                </c:pt>
                <c:pt idx="28">
                  <c:v>-4.4013332193829593E-2</c:v>
                </c:pt>
                <c:pt idx="29">
                  <c:v>-3.6767256330211662E-2</c:v>
                </c:pt>
                <c:pt idx="30">
                  <c:v>-1.3024729384845512E-2</c:v>
                </c:pt>
                <c:pt idx="31">
                  <c:v>-1.11916912883875E-2</c:v>
                </c:pt>
                <c:pt idx="32">
                  <c:v>-8.0457715000893989E-3</c:v>
                </c:pt>
                <c:pt idx="33">
                  <c:v>-6.3017644940587458E-4</c:v>
                </c:pt>
                <c:pt idx="34">
                  <c:v>-7.8466339723584078E-3</c:v>
                </c:pt>
                <c:pt idx="35">
                  <c:v>1.684172401303867E-2</c:v>
                </c:pt>
                <c:pt idx="36">
                  <c:v>8.2011535688537654E-3</c:v>
                </c:pt>
                <c:pt idx="37">
                  <c:v>6.8462300693632461E-3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9807832"/>
        <c:axId val="461359712"/>
      </c:lineChart>
      <c:catAx>
        <c:axId val="459807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59712"/>
        <c:crosses val="autoZero"/>
        <c:auto val="1"/>
        <c:lblAlgn val="ctr"/>
        <c:lblOffset val="100"/>
        <c:noMultiLvlLbl val="0"/>
      </c:catAx>
      <c:valAx>
        <c:axId val="461359712"/>
        <c:scaling>
          <c:orientation val="minMax"/>
          <c:max val="0.15000000000000024"/>
          <c:min val="-0.17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59807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88446994973084"/>
          <c:y val="0.64286783117627533"/>
          <c:w val="0.34618299301570354"/>
          <c:h val="0.1096105228225782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77530526075546"/>
          <c:y val="0.13665451540779625"/>
          <c:w val="0.84311605614515572"/>
          <c:h val="0.77396471274424061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3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59E-2"/>
                  <c:y val="-3.83872849227179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077E-3"/>
                  <c:y val="3.65758967629048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102E-2"/>
                  <c:y val="1.384295713035870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77530526075546"/>
          <c:y val="0.13665451540779625"/>
          <c:w val="0.84311605614515572"/>
          <c:h val="0.77396471274424061"/>
        </c:manualLayout>
      </c:layout>
      <c:pie3DChart>
        <c:varyColors val="1"/>
        <c:ser>
          <c:idx val="0"/>
          <c:order val="0"/>
          <c:tx>
            <c:strRef>
              <c:f>'C:\Users\Steve Slifer\Documents\Excel\Economic Data\[GDP.xls]NIPATable'!$P$34</c:f>
              <c:strCache>
                <c:ptCount val="1"/>
              </c:strCache>
            </c:strRef>
          </c:tx>
          <c:explosion val="25"/>
          <c:dLbls>
            <c:dLbl>
              <c:idx val="0"/>
              <c:layout>
                <c:manualLayout>
                  <c:x val="-1.168435467305793E-3"/>
                  <c:y val="-0.238957584005702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Consumption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60%</a:t>
                    </a:r>
                  </a:p>
                  <a:p>
                    <a:endParaRPr lang="en-US" sz="1000" b="0" i="0" u="none" strike="noStrike" baseline="0" dirty="0">
                      <a:solidFill>
                        <a:srgbClr val="000000"/>
                      </a:solidFill>
                      <a:latin typeface="Calibri"/>
                      <a:cs typeface="Calibri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564960629921259E-2"/>
                  <c:y val="-3.838728492271799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Government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77952755907077E-3"/>
                  <c:y val="3.65758967629048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Trade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10.0%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85345581805102E-2"/>
                  <c:y val="1.384295713035870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Investment</a:t>
                    </a:r>
                  </a:p>
                  <a:p>
                    <a:r>
                      <a:rPr lang="en-US" sz="1400" b="1" i="0" u="none" strike="noStrike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rPr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'C:\Users\Steve Slifer\Documents\Excel\Economic Data\[GDP.xls]NIPATable'!$P$35:$P$38</c:f>
              <c:numCache>
                <c:formatCode>General</c:formatCode>
                <c:ptCount val="4"/>
                <c:pt idx="0">
                  <c:v>0.60000000000000064</c:v>
                </c:pt>
                <c:pt idx="1">
                  <c:v>0.15000000000000024</c:v>
                </c:pt>
                <c:pt idx="2">
                  <c:v>0.1</c:v>
                </c:pt>
                <c:pt idx="3">
                  <c:v>0.15000000000000024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Private Employment</a:t>
            </a:r>
          </a:p>
        </c:rich>
      </c:tx>
      <c:layout>
        <c:manualLayout>
          <c:xMode val="edge"/>
          <c:yMode val="edge"/>
          <c:x val="0.33157309604592738"/>
          <c:y val="3.526212184003314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9007602497963614E-2"/>
          <c:y val="1.436282229427204E-2"/>
          <c:w val="0.93133824327993486"/>
          <c:h val="0.87170866141732284"/>
        </c:manualLayout>
      </c:layout>
      <c:barChart>
        <c:barDir val="col"/>
        <c:grouping val="clustered"/>
        <c:varyColors val="0"/>
        <c:ser>
          <c:idx val="0"/>
          <c:order val="0"/>
          <c:tx>
            <c:v>Payroll Employ.</c:v>
          </c:tx>
          <c:spPr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c:spPr>
          <c:invertIfNegative val="0"/>
          <c:cat>
            <c:numRef>
              <c:f>Sheet1!$A$449:$A$580</c:f>
              <c:numCache>
                <c:formatCode>[$-409]mmm\-yy;@</c:formatCode>
                <c:ptCount val="132"/>
                <c:pt idx="0">
                  <c:v>39188.5</c:v>
                </c:pt>
                <c:pt idx="1">
                  <c:v>39219</c:v>
                </c:pt>
                <c:pt idx="2">
                  <c:v>39249.5</c:v>
                </c:pt>
                <c:pt idx="3">
                  <c:v>39280</c:v>
                </c:pt>
                <c:pt idx="4">
                  <c:v>39310.5</c:v>
                </c:pt>
                <c:pt idx="5">
                  <c:v>39341</c:v>
                </c:pt>
                <c:pt idx="6">
                  <c:v>39371.5</c:v>
                </c:pt>
                <c:pt idx="7">
                  <c:v>39402</c:v>
                </c:pt>
                <c:pt idx="8">
                  <c:v>39432.5</c:v>
                </c:pt>
                <c:pt idx="9">
                  <c:v>39462</c:v>
                </c:pt>
                <c:pt idx="10">
                  <c:v>39492.5</c:v>
                </c:pt>
                <c:pt idx="11">
                  <c:v>39523</c:v>
                </c:pt>
                <c:pt idx="12">
                  <c:v>39553.5</c:v>
                </c:pt>
                <c:pt idx="13">
                  <c:v>39584</c:v>
                </c:pt>
                <c:pt idx="14">
                  <c:v>39614.5</c:v>
                </c:pt>
                <c:pt idx="15">
                  <c:v>39645</c:v>
                </c:pt>
                <c:pt idx="16">
                  <c:v>39675.5</c:v>
                </c:pt>
                <c:pt idx="17">
                  <c:v>39706</c:v>
                </c:pt>
                <c:pt idx="18">
                  <c:v>39736.5</c:v>
                </c:pt>
                <c:pt idx="19">
                  <c:v>39767</c:v>
                </c:pt>
                <c:pt idx="20">
                  <c:v>39797.5</c:v>
                </c:pt>
                <c:pt idx="21">
                  <c:v>39828</c:v>
                </c:pt>
                <c:pt idx="22">
                  <c:v>39858.5</c:v>
                </c:pt>
                <c:pt idx="23">
                  <c:v>39889</c:v>
                </c:pt>
                <c:pt idx="24">
                  <c:v>39919.5</c:v>
                </c:pt>
                <c:pt idx="25">
                  <c:v>39950</c:v>
                </c:pt>
                <c:pt idx="26">
                  <c:v>39980.5</c:v>
                </c:pt>
                <c:pt idx="27">
                  <c:v>40011</c:v>
                </c:pt>
                <c:pt idx="28">
                  <c:v>40041.5</c:v>
                </c:pt>
                <c:pt idx="29">
                  <c:v>40072</c:v>
                </c:pt>
                <c:pt idx="30">
                  <c:v>40102.5</c:v>
                </c:pt>
                <c:pt idx="31">
                  <c:v>40133</c:v>
                </c:pt>
                <c:pt idx="32">
                  <c:v>40163.5</c:v>
                </c:pt>
                <c:pt idx="33">
                  <c:v>40193</c:v>
                </c:pt>
                <c:pt idx="34">
                  <c:v>40223.5</c:v>
                </c:pt>
                <c:pt idx="35">
                  <c:v>40254</c:v>
                </c:pt>
                <c:pt idx="36">
                  <c:v>40284.5</c:v>
                </c:pt>
                <c:pt idx="37">
                  <c:v>40315</c:v>
                </c:pt>
                <c:pt idx="38">
                  <c:v>40345.5</c:v>
                </c:pt>
                <c:pt idx="39">
                  <c:v>40376</c:v>
                </c:pt>
                <c:pt idx="40">
                  <c:v>40406.5</c:v>
                </c:pt>
                <c:pt idx="41">
                  <c:v>40437</c:v>
                </c:pt>
                <c:pt idx="42">
                  <c:v>40467.5</c:v>
                </c:pt>
                <c:pt idx="43">
                  <c:v>40498</c:v>
                </c:pt>
                <c:pt idx="44">
                  <c:v>40528.5</c:v>
                </c:pt>
                <c:pt idx="45">
                  <c:v>40544</c:v>
                </c:pt>
                <c:pt idx="46">
                  <c:v>40575</c:v>
                </c:pt>
                <c:pt idx="47">
                  <c:v>40603</c:v>
                </c:pt>
                <c:pt idx="48">
                  <c:v>40634</c:v>
                </c:pt>
                <c:pt idx="49">
                  <c:v>40664</c:v>
                </c:pt>
                <c:pt idx="50">
                  <c:v>40695</c:v>
                </c:pt>
                <c:pt idx="51">
                  <c:v>40725</c:v>
                </c:pt>
                <c:pt idx="52">
                  <c:v>40756</c:v>
                </c:pt>
                <c:pt idx="53">
                  <c:v>40787</c:v>
                </c:pt>
                <c:pt idx="54">
                  <c:v>40817</c:v>
                </c:pt>
                <c:pt idx="55">
                  <c:v>40848</c:v>
                </c:pt>
                <c:pt idx="56">
                  <c:v>40878</c:v>
                </c:pt>
                <c:pt idx="57">
                  <c:v>40909</c:v>
                </c:pt>
                <c:pt idx="58">
                  <c:v>40940</c:v>
                </c:pt>
                <c:pt idx="59">
                  <c:v>40969</c:v>
                </c:pt>
                <c:pt idx="60">
                  <c:v>41000</c:v>
                </c:pt>
                <c:pt idx="61">
                  <c:v>41030</c:v>
                </c:pt>
                <c:pt idx="62">
                  <c:v>41061</c:v>
                </c:pt>
                <c:pt idx="63">
                  <c:v>41091</c:v>
                </c:pt>
                <c:pt idx="64">
                  <c:v>41122</c:v>
                </c:pt>
                <c:pt idx="65">
                  <c:v>41153</c:v>
                </c:pt>
                <c:pt idx="66">
                  <c:v>41183</c:v>
                </c:pt>
                <c:pt idx="67">
                  <c:v>41214</c:v>
                </c:pt>
                <c:pt idx="68">
                  <c:v>41244</c:v>
                </c:pt>
                <c:pt idx="69">
                  <c:v>41275</c:v>
                </c:pt>
                <c:pt idx="70">
                  <c:v>41306</c:v>
                </c:pt>
                <c:pt idx="71">
                  <c:v>41334</c:v>
                </c:pt>
                <c:pt idx="72">
                  <c:v>41365</c:v>
                </c:pt>
                <c:pt idx="73">
                  <c:v>41395</c:v>
                </c:pt>
                <c:pt idx="74">
                  <c:v>41426</c:v>
                </c:pt>
                <c:pt idx="75">
                  <c:v>41456</c:v>
                </c:pt>
                <c:pt idx="76">
                  <c:v>41487</c:v>
                </c:pt>
                <c:pt idx="77">
                  <c:v>41518</c:v>
                </c:pt>
                <c:pt idx="78">
                  <c:v>41548</c:v>
                </c:pt>
                <c:pt idx="79">
                  <c:v>41579</c:v>
                </c:pt>
                <c:pt idx="80">
                  <c:v>41609</c:v>
                </c:pt>
                <c:pt idx="81">
                  <c:v>41640</c:v>
                </c:pt>
                <c:pt idx="82">
                  <c:v>41671</c:v>
                </c:pt>
                <c:pt idx="83">
                  <c:v>41699</c:v>
                </c:pt>
                <c:pt idx="84">
                  <c:v>41730</c:v>
                </c:pt>
                <c:pt idx="85">
                  <c:v>41760</c:v>
                </c:pt>
                <c:pt idx="86">
                  <c:v>41791</c:v>
                </c:pt>
                <c:pt idx="87">
                  <c:v>41821</c:v>
                </c:pt>
                <c:pt idx="88">
                  <c:v>41852</c:v>
                </c:pt>
                <c:pt idx="89">
                  <c:v>41883</c:v>
                </c:pt>
                <c:pt idx="90">
                  <c:v>41913</c:v>
                </c:pt>
                <c:pt idx="91">
                  <c:v>41944</c:v>
                </c:pt>
                <c:pt idx="92">
                  <c:v>41974</c:v>
                </c:pt>
                <c:pt idx="93">
                  <c:v>42005</c:v>
                </c:pt>
                <c:pt idx="94">
                  <c:v>42036</c:v>
                </c:pt>
                <c:pt idx="95">
                  <c:v>42064</c:v>
                </c:pt>
                <c:pt idx="96">
                  <c:v>42095</c:v>
                </c:pt>
                <c:pt idx="97">
                  <c:v>42125</c:v>
                </c:pt>
                <c:pt idx="98">
                  <c:v>42156</c:v>
                </c:pt>
                <c:pt idx="99">
                  <c:v>42186</c:v>
                </c:pt>
                <c:pt idx="100">
                  <c:v>42217</c:v>
                </c:pt>
                <c:pt idx="101">
                  <c:v>42248</c:v>
                </c:pt>
                <c:pt idx="102">
                  <c:v>42278</c:v>
                </c:pt>
                <c:pt idx="103">
                  <c:v>42309</c:v>
                </c:pt>
                <c:pt idx="104">
                  <c:v>42339</c:v>
                </c:pt>
                <c:pt idx="105">
                  <c:v>42370</c:v>
                </c:pt>
                <c:pt idx="106">
                  <c:v>42401</c:v>
                </c:pt>
                <c:pt idx="107">
                  <c:v>42430</c:v>
                </c:pt>
                <c:pt idx="108">
                  <c:v>42461</c:v>
                </c:pt>
                <c:pt idx="109">
                  <c:v>42491</c:v>
                </c:pt>
                <c:pt idx="110">
                  <c:v>42522</c:v>
                </c:pt>
                <c:pt idx="111">
                  <c:v>42552</c:v>
                </c:pt>
                <c:pt idx="112">
                  <c:v>42583</c:v>
                </c:pt>
                <c:pt idx="113">
                  <c:v>42614</c:v>
                </c:pt>
                <c:pt idx="114">
                  <c:v>42644</c:v>
                </c:pt>
                <c:pt idx="115">
                  <c:v>42675</c:v>
                </c:pt>
                <c:pt idx="116">
                  <c:v>42705</c:v>
                </c:pt>
              </c:numCache>
            </c:numRef>
          </c:cat>
          <c:val>
            <c:numRef>
              <c:f>Sheet1!$R$446:$R$565</c:f>
              <c:numCache>
                <c:formatCode>General</c:formatCode>
                <c:ptCount val="120"/>
                <c:pt idx="0">
                  <c:v>233</c:v>
                </c:pt>
                <c:pt idx="1">
                  <c:v>54</c:v>
                </c:pt>
                <c:pt idx="2">
                  <c:v>171</c:v>
                </c:pt>
                <c:pt idx="3">
                  <c:v>53</c:v>
                </c:pt>
                <c:pt idx="4">
                  <c:v>125</c:v>
                </c:pt>
                <c:pt idx="5">
                  <c:v>64</c:v>
                </c:pt>
                <c:pt idx="6">
                  <c:v>3</c:v>
                </c:pt>
                <c:pt idx="7">
                  <c:v>-79</c:v>
                </c:pt>
                <c:pt idx="8">
                  <c:v>35</c:v>
                </c:pt>
                <c:pt idx="9">
                  <c:v>67</c:v>
                </c:pt>
                <c:pt idx="10">
                  <c:v>78</c:v>
                </c:pt>
                <c:pt idx="11">
                  <c:v>55</c:v>
                </c:pt>
                <c:pt idx="12">
                  <c:v>7</c:v>
                </c:pt>
                <c:pt idx="13">
                  <c:v>-115</c:v>
                </c:pt>
                <c:pt idx="14">
                  <c:v>-104</c:v>
                </c:pt>
                <c:pt idx="15">
                  <c:v>-217</c:v>
                </c:pt>
                <c:pt idx="16">
                  <c:v>-218</c:v>
                </c:pt>
                <c:pt idx="17">
                  <c:v>-199</c:v>
                </c:pt>
                <c:pt idx="18">
                  <c:v>-260</c:v>
                </c:pt>
                <c:pt idx="19">
                  <c:v>-265</c:v>
                </c:pt>
                <c:pt idx="20">
                  <c:v>-422</c:v>
                </c:pt>
                <c:pt idx="21">
                  <c:v>-485</c:v>
                </c:pt>
                <c:pt idx="22">
                  <c:v>-780</c:v>
                </c:pt>
                <c:pt idx="23">
                  <c:v>-691</c:v>
                </c:pt>
                <c:pt idx="24">
                  <c:v>-814</c:v>
                </c:pt>
                <c:pt idx="25">
                  <c:v>-700</c:v>
                </c:pt>
                <c:pt idx="26">
                  <c:v>-807</c:v>
                </c:pt>
                <c:pt idx="27">
                  <c:v>-803</c:v>
                </c:pt>
                <c:pt idx="28">
                  <c:v>-291</c:v>
                </c:pt>
                <c:pt idx="29">
                  <c:v>-429</c:v>
                </c:pt>
                <c:pt idx="30">
                  <c:v>-274</c:v>
                </c:pt>
                <c:pt idx="31">
                  <c:v>-228</c:v>
                </c:pt>
                <c:pt idx="32">
                  <c:v>-133</c:v>
                </c:pt>
                <c:pt idx="33">
                  <c:v>-273</c:v>
                </c:pt>
                <c:pt idx="34">
                  <c:v>-16</c:v>
                </c:pt>
                <c:pt idx="35">
                  <c:v>-228</c:v>
                </c:pt>
                <c:pt idx="36">
                  <c:v>19</c:v>
                </c:pt>
                <c:pt idx="37">
                  <c:v>-54</c:v>
                </c:pt>
                <c:pt idx="38">
                  <c:v>121</c:v>
                </c:pt>
                <c:pt idx="39">
                  <c:v>192</c:v>
                </c:pt>
                <c:pt idx="40">
                  <c:v>95</c:v>
                </c:pt>
                <c:pt idx="41">
                  <c:v>123</c:v>
                </c:pt>
                <c:pt idx="42">
                  <c:v>101</c:v>
                </c:pt>
                <c:pt idx="43">
                  <c:v>115</c:v>
                </c:pt>
                <c:pt idx="44">
                  <c:v>121</c:v>
                </c:pt>
                <c:pt idx="45">
                  <c:v>207</c:v>
                </c:pt>
                <c:pt idx="46">
                  <c:v>133</c:v>
                </c:pt>
                <c:pt idx="47">
                  <c:v>109</c:v>
                </c:pt>
                <c:pt idx="48">
                  <c:v>50</c:v>
                </c:pt>
                <c:pt idx="49">
                  <c:v>231</c:v>
                </c:pt>
                <c:pt idx="50">
                  <c:v>248</c:v>
                </c:pt>
                <c:pt idx="51">
                  <c:v>354</c:v>
                </c:pt>
                <c:pt idx="52">
                  <c:v>128</c:v>
                </c:pt>
                <c:pt idx="53">
                  <c:v>200</c:v>
                </c:pt>
                <c:pt idx="54">
                  <c:v>185</c:v>
                </c:pt>
                <c:pt idx="55">
                  <c:v>139</c:v>
                </c:pt>
                <c:pt idx="56" formatCode="#0">
                  <c:v>280</c:v>
                </c:pt>
                <c:pt idx="57" formatCode="#0">
                  <c:v>187</c:v>
                </c:pt>
                <c:pt idx="58" formatCode="#0">
                  <c:v>173</c:v>
                </c:pt>
                <c:pt idx="59" formatCode="#0">
                  <c:v>224</c:v>
                </c:pt>
                <c:pt idx="60" formatCode="#0">
                  <c:v>347</c:v>
                </c:pt>
                <c:pt idx="61" formatCode="#0">
                  <c:v>261</c:v>
                </c:pt>
                <c:pt idx="62" formatCode="#0">
                  <c:v>237</c:v>
                </c:pt>
                <c:pt idx="63" formatCode="#0">
                  <c:v>90</c:v>
                </c:pt>
                <c:pt idx="64" formatCode="#0">
                  <c:v>130</c:v>
                </c:pt>
                <c:pt idx="65" formatCode="#0">
                  <c:v>72</c:v>
                </c:pt>
                <c:pt idx="66" formatCode="#0">
                  <c:v>160</c:v>
                </c:pt>
                <c:pt idx="67" formatCode="#0">
                  <c:v>174</c:v>
                </c:pt>
                <c:pt idx="68" formatCode="#0">
                  <c:v>180</c:v>
                </c:pt>
                <c:pt idx="69" formatCode="#0">
                  <c:v>164</c:v>
                </c:pt>
                <c:pt idx="70" formatCode="#0">
                  <c:v>171</c:v>
                </c:pt>
                <c:pt idx="71" formatCode="#0">
                  <c:v>233</c:v>
                </c:pt>
                <c:pt idx="72" formatCode="#0">
                  <c:v>203</c:v>
                </c:pt>
                <c:pt idx="73" formatCode="#0">
                  <c:v>297</c:v>
                </c:pt>
                <c:pt idx="74" formatCode="#0">
                  <c:v>150</c:v>
                </c:pt>
                <c:pt idx="75" formatCode="#0">
                  <c:v>193</c:v>
                </c:pt>
                <c:pt idx="76" formatCode="#0">
                  <c:v>225</c:v>
                </c:pt>
                <c:pt idx="77" formatCode="#0">
                  <c:v>173</c:v>
                </c:pt>
                <c:pt idx="78" formatCode="#0">
                  <c:v>162</c:v>
                </c:pt>
                <c:pt idx="79" formatCode="#0">
                  <c:v>242</c:v>
                </c:pt>
                <c:pt idx="80" formatCode="#0">
                  <c:v>179</c:v>
                </c:pt>
                <c:pt idx="81" formatCode="#0">
                  <c:v>203</c:v>
                </c:pt>
                <c:pt idx="82" formatCode="#0">
                  <c:v>280</c:v>
                </c:pt>
                <c:pt idx="83" formatCode="#0">
                  <c:v>71</c:v>
                </c:pt>
                <c:pt idx="84" formatCode="#0">
                  <c:v>197</c:v>
                </c:pt>
                <c:pt idx="85" formatCode="#0">
                  <c:v>158</c:v>
                </c:pt>
                <c:pt idx="86" formatCode="#0">
                  <c:v>261</c:v>
                </c:pt>
                <c:pt idx="87" formatCode="#0">
                  <c:v>282</c:v>
                </c:pt>
                <c:pt idx="88" formatCode="#0">
                  <c:v>215</c:v>
                </c:pt>
                <c:pt idx="89" formatCode="#0">
                  <c:v>267</c:v>
                </c:pt>
                <c:pt idx="90" formatCode="#0">
                  <c:v>244</c:v>
                </c:pt>
                <c:pt idx="91" formatCode="#0">
                  <c:v>231</c:v>
                </c:pt>
                <c:pt idx="92" formatCode="#0">
                  <c:v>237</c:v>
                </c:pt>
                <c:pt idx="93" formatCode="#0">
                  <c:v>190</c:v>
                </c:pt>
                <c:pt idx="94" formatCode="#0">
                  <c:v>324</c:v>
                </c:pt>
                <c:pt idx="95" formatCode="#0">
                  <c:v>279</c:v>
                </c:pt>
                <c:pt idx="96" formatCode="#0">
                  <c:v>214</c:v>
                </c:pt>
                <c:pt idx="97" formatCode="#0">
                  <c:v>252</c:v>
                </c:pt>
                <c:pt idx="98" formatCode="#0">
                  <c:v>90</c:v>
                </c:pt>
                <c:pt idx="99" formatCode="#0">
                  <c:v>241</c:v>
                </c:pt>
                <c:pt idx="100" formatCode="#0">
                  <c:v>256</c:v>
                </c:pt>
                <c:pt idx="101" formatCode="#0">
                  <c:v>226</c:v>
                </c:pt>
                <c:pt idx="102" formatCode="#0">
                  <c:v>245</c:v>
                </c:pt>
                <c:pt idx="103" formatCode="#0">
                  <c:v>123</c:v>
                </c:pt>
                <c:pt idx="104" formatCode="#0">
                  <c:v>162</c:v>
                </c:pt>
                <c:pt idx="105" formatCode="#0">
                  <c:v>304</c:v>
                </c:pt>
                <c:pt idx="106" formatCode="#0">
                  <c:v>279</c:v>
                </c:pt>
                <c:pt idx="107" formatCode="#0">
                  <c:v>259</c:v>
                </c:pt>
                <c:pt idx="108" formatCode="#0">
                  <c:v>155</c:v>
                </c:pt>
                <c:pt idx="109" formatCode="#0">
                  <c:v>222</c:v>
                </c:pt>
                <c:pt idx="110" formatCode="#0">
                  <c:v>167</c:v>
                </c:pt>
                <c:pt idx="111" formatCode="#0">
                  <c:v>147</c:v>
                </c:pt>
                <c:pt idx="112" formatCode="#0">
                  <c:v>-1</c:v>
                </c:pt>
                <c:pt idx="113" formatCode="#0">
                  <c:v>238</c:v>
                </c:pt>
                <c:pt idx="114" formatCode="#0">
                  <c:v>221</c:v>
                </c:pt>
                <c:pt idx="115" formatCode="#0">
                  <c:v>144</c:v>
                </c:pt>
                <c:pt idx="116" formatCode="#0">
                  <c:v>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461361280"/>
        <c:axId val="461361672"/>
      </c:barChart>
      <c:lineChart>
        <c:grouping val="standard"/>
        <c:varyColors val="0"/>
        <c:ser>
          <c:idx val="1"/>
          <c:order val="1"/>
          <c:tx>
            <c:v>3-mo. average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Sheet1!$A$446:$A$565</c:f>
              <c:numCache>
                <c:formatCode>[$-409]mmm\-yy;@</c:formatCode>
                <c:ptCount val="120"/>
                <c:pt idx="0">
                  <c:v>39097</c:v>
                </c:pt>
                <c:pt idx="1">
                  <c:v>39127.5</c:v>
                </c:pt>
                <c:pt idx="2">
                  <c:v>39158</c:v>
                </c:pt>
                <c:pt idx="3">
                  <c:v>39188.5</c:v>
                </c:pt>
                <c:pt idx="4">
                  <c:v>39219</c:v>
                </c:pt>
                <c:pt idx="5">
                  <c:v>39249.5</c:v>
                </c:pt>
                <c:pt idx="6">
                  <c:v>39280</c:v>
                </c:pt>
                <c:pt idx="7">
                  <c:v>39310.5</c:v>
                </c:pt>
                <c:pt idx="8">
                  <c:v>39341</c:v>
                </c:pt>
                <c:pt idx="9">
                  <c:v>39371.5</c:v>
                </c:pt>
                <c:pt idx="10">
                  <c:v>39402</c:v>
                </c:pt>
                <c:pt idx="11">
                  <c:v>39432.5</c:v>
                </c:pt>
                <c:pt idx="12">
                  <c:v>39462</c:v>
                </c:pt>
                <c:pt idx="13">
                  <c:v>39492.5</c:v>
                </c:pt>
                <c:pt idx="14">
                  <c:v>39523</c:v>
                </c:pt>
                <c:pt idx="15">
                  <c:v>39553.5</c:v>
                </c:pt>
                <c:pt idx="16">
                  <c:v>39584</c:v>
                </c:pt>
                <c:pt idx="17">
                  <c:v>39614.5</c:v>
                </c:pt>
                <c:pt idx="18">
                  <c:v>39645</c:v>
                </c:pt>
                <c:pt idx="19">
                  <c:v>39675.5</c:v>
                </c:pt>
                <c:pt idx="20">
                  <c:v>39706</c:v>
                </c:pt>
                <c:pt idx="21">
                  <c:v>39736.5</c:v>
                </c:pt>
                <c:pt idx="22">
                  <c:v>39767</c:v>
                </c:pt>
                <c:pt idx="23">
                  <c:v>39797.5</c:v>
                </c:pt>
                <c:pt idx="24">
                  <c:v>39828</c:v>
                </c:pt>
                <c:pt idx="25">
                  <c:v>39858.5</c:v>
                </c:pt>
                <c:pt idx="26">
                  <c:v>39889</c:v>
                </c:pt>
                <c:pt idx="27">
                  <c:v>39919.5</c:v>
                </c:pt>
                <c:pt idx="28">
                  <c:v>39950</c:v>
                </c:pt>
                <c:pt idx="29">
                  <c:v>39980.5</c:v>
                </c:pt>
                <c:pt idx="30">
                  <c:v>40011</c:v>
                </c:pt>
                <c:pt idx="31">
                  <c:v>40041.5</c:v>
                </c:pt>
                <c:pt idx="32">
                  <c:v>40072</c:v>
                </c:pt>
                <c:pt idx="33">
                  <c:v>40102.5</c:v>
                </c:pt>
                <c:pt idx="34">
                  <c:v>40133</c:v>
                </c:pt>
                <c:pt idx="35">
                  <c:v>40163.5</c:v>
                </c:pt>
                <c:pt idx="36">
                  <c:v>40193</c:v>
                </c:pt>
                <c:pt idx="37">
                  <c:v>40223.5</c:v>
                </c:pt>
                <c:pt idx="38">
                  <c:v>40254</c:v>
                </c:pt>
                <c:pt idx="39">
                  <c:v>40284.5</c:v>
                </c:pt>
                <c:pt idx="40">
                  <c:v>40315</c:v>
                </c:pt>
                <c:pt idx="41">
                  <c:v>40345.5</c:v>
                </c:pt>
                <c:pt idx="42">
                  <c:v>40376</c:v>
                </c:pt>
                <c:pt idx="43">
                  <c:v>40406.5</c:v>
                </c:pt>
                <c:pt idx="44">
                  <c:v>40437</c:v>
                </c:pt>
                <c:pt idx="45">
                  <c:v>40467.5</c:v>
                </c:pt>
                <c:pt idx="46">
                  <c:v>40498</c:v>
                </c:pt>
                <c:pt idx="47">
                  <c:v>40528.5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</c:numCache>
            </c:numRef>
          </c:cat>
          <c:val>
            <c:numRef>
              <c:f>Sheet1!$T$446:$T$565</c:f>
              <c:numCache>
                <c:formatCode>#0</c:formatCode>
                <c:ptCount val="120"/>
                <c:pt idx="0">
                  <c:v>197.33333333333334</c:v>
                </c:pt>
                <c:pt idx="1">
                  <c:v>151</c:v>
                </c:pt>
                <c:pt idx="2">
                  <c:v>152.66666666666666</c:v>
                </c:pt>
                <c:pt idx="3">
                  <c:v>92.666666666666671</c:v>
                </c:pt>
                <c:pt idx="4">
                  <c:v>116.33333333333333</c:v>
                </c:pt>
                <c:pt idx="5">
                  <c:v>80.666666666666671</c:v>
                </c:pt>
                <c:pt idx="6">
                  <c:v>64</c:v>
                </c:pt>
                <c:pt idx="7">
                  <c:v>-4</c:v>
                </c:pt>
                <c:pt idx="8">
                  <c:v>-13.666666666666666</c:v>
                </c:pt>
                <c:pt idx="9">
                  <c:v>7.666666666666667</c:v>
                </c:pt>
                <c:pt idx="10">
                  <c:v>60</c:v>
                </c:pt>
                <c:pt idx="11">
                  <c:v>66.666666666666671</c:v>
                </c:pt>
                <c:pt idx="12">
                  <c:v>46.666666666666664</c:v>
                </c:pt>
                <c:pt idx="13">
                  <c:v>-17.666666666666668</c:v>
                </c:pt>
                <c:pt idx="14">
                  <c:v>-70.666666666666671</c:v>
                </c:pt>
                <c:pt idx="15">
                  <c:v>-145.33333333333334</c:v>
                </c:pt>
                <c:pt idx="16">
                  <c:v>-179.66666666666666</c:v>
                </c:pt>
                <c:pt idx="17">
                  <c:v>-211.33333333333334</c:v>
                </c:pt>
                <c:pt idx="18">
                  <c:v>-225.66666666666666</c:v>
                </c:pt>
                <c:pt idx="19">
                  <c:v>-241.33333333333334</c:v>
                </c:pt>
                <c:pt idx="20">
                  <c:v>-315.66666666666669</c:v>
                </c:pt>
                <c:pt idx="21">
                  <c:v>-390.66666666666669</c:v>
                </c:pt>
                <c:pt idx="22">
                  <c:v>-562.33333333333337</c:v>
                </c:pt>
                <c:pt idx="23">
                  <c:v>-652</c:v>
                </c:pt>
                <c:pt idx="24">
                  <c:v>-761.66666666666663</c:v>
                </c:pt>
                <c:pt idx="25">
                  <c:v>-735</c:v>
                </c:pt>
                <c:pt idx="26">
                  <c:v>-773.66666666666663</c:v>
                </c:pt>
                <c:pt idx="27">
                  <c:v>-770</c:v>
                </c:pt>
                <c:pt idx="28">
                  <c:v>-633.66666666666663</c:v>
                </c:pt>
                <c:pt idx="29">
                  <c:v>-507.66666666666669</c:v>
                </c:pt>
                <c:pt idx="30">
                  <c:v>-331.33333333333331</c:v>
                </c:pt>
                <c:pt idx="31">
                  <c:v>-310.33333333333331</c:v>
                </c:pt>
                <c:pt idx="32">
                  <c:v>-211.66666666666666</c:v>
                </c:pt>
                <c:pt idx="33">
                  <c:v>-211.33333333333334</c:v>
                </c:pt>
                <c:pt idx="34">
                  <c:v>-140.66666666666666</c:v>
                </c:pt>
                <c:pt idx="35">
                  <c:v>-172.33333333333334</c:v>
                </c:pt>
                <c:pt idx="36">
                  <c:v>-75</c:v>
                </c:pt>
                <c:pt idx="37">
                  <c:v>-87.666666666666671</c:v>
                </c:pt>
                <c:pt idx="38">
                  <c:v>28.666666666666668</c:v>
                </c:pt>
                <c:pt idx="39">
                  <c:v>86.333333333333329</c:v>
                </c:pt>
                <c:pt idx="40">
                  <c:v>136</c:v>
                </c:pt>
                <c:pt idx="41">
                  <c:v>136.66666666666666</c:v>
                </c:pt>
                <c:pt idx="42">
                  <c:v>106.33333333333333</c:v>
                </c:pt>
                <c:pt idx="43">
                  <c:v>113</c:v>
                </c:pt>
                <c:pt idx="44">
                  <c:v>112.33333333333333</c:v>
                </c:pt>
                <c:pt idx="45">
                  <c:v>147.66666666666666</c:v>
                </c:pt>
                <c:pt idx="46">
                  <c:v>153.66666666666666</c:v>
                </c:pt>
                <c:pt idx="47">
                  <c:v>149.66666666666666</c:v>
                </c:pt>
                <c:pt idx="48">
                  <c:v>97.333333333333329</c:v>
                </c:pt>
                <c:pt idx="49">
                  <c:v>130</c:v>
                </c:pt>
                <c:pt idx="50">
                  <c:v>176.33333333333334</c:v>
                </c:pt>
                <c:pt idx="51">
                  <c:v>277.66666666666669</c:v>
                </c:pt>
                <c:pt idx="52">
                  <c:v>243.33333333333334</c:v>
                </c:pt>
                <c:pt idx="53">
                  <c:v>227.33333333333334</c:v>
                </c:pt>
                <c:pt idx="54">
                  <c:v>171</c:v>
                </c:pt>
                <c:pt idx="55">
                  <c:v>174.66666666666666</c:v>
                </c:pt>
                <c:pt idx="56">
                  <c:v>201.33333333333334</c:v>
                </c:pt>
                <c:pt idx="57">
                  <c:v>202</c:v>
                </c:pt>
                <c:pt idx="58">
                  <c:v>213.33333333333334</c:v>
                </c:pt>
                <c:pt idx="59">
                  <c:v>194.66666666666666</c:v>
                </c:pt>
                <c:pt idx="60">
                  <c:v>248</c:v>
                </c:pt>
                <c:pt idx="61">
                  <c:v>277.33333333333331</c:v>
                </c:pt>
                <c:pt idx="62">
                  <c:v>281.66666666666669</c:v>
                </c:pt>
                <c:pt idx="63">
                  <c:v>196</c:v>
                </c:pt>
                <c:pt idx="64">
                  <c:v>152.33333333333334</c:v>
                </c:pt>
                <c:pt idx="65">
                  <c:v>97.333333333333329</c:v>
                </c:pt>
                <c:pt idx="66">
                  <c:v>120.66666666666667</c:v>
                </c:pt>
                <c:pt idx="67">
                  <c:v>135.33333333333334</c:v>
                </c:pt>
                <c:pt idx="68">
                  <c:v>171.33333333333334</c:v>
                </c:pt>
                <c:pt idx="69">
                  <c:v>172.66666666666666</c:v>
                </c:pt>
                <c:pt idx="70">
                  <c:v>171.66666666666666</c:v>
                </c:pt>
                <c:pt idx="71">
                  <c:v>189.33333333333334</c:v>
                </c:pt>
                <c:pt idx="72">
                  <c:v>202.33333333333334</c:v>
                </c:pt>
                <c:pt idx="73">
                  <c:v>244.33333333333334</c:v>
                </c:pt>
                <c:pt idx="74">
                  <c:v>216.66666666666666</c:v>
                </c:pt>
                <c:pt idx="75">
                  <c:v>213.33333333333334</c:v>
                </c:pt>
                <c:pt idx="76">
                  <c:v>189.33333333333334</c:v>
                </c:pt>
                <c:pt idx="77">
                  <c:v>197</c:v>
                </c:pt>
                <c:pt idx="78">
                  <c:v>186.66666666666666</c:v>
                </c:pt>
                <c:pt idx="79">
                  <c:v>192.33333333333334</c:v>
                </c:pt>
                <c:pt idx="80">
                  <c:v>194.33333333333334</c:v>
                </c:pt>
                <c:pt idx="81">
                  <c:v>208</c:v>
                </c:pt>
                <c:pt idx="82">
                  <c:v>220.66666666666666</c:v>
                </c:pt>
                <c:pt idx="83">
                  <c:v>184.66666666666666</c:v>
                </c:pt>
                <c:pt idx="84">
                  <c:v>182.66666666666666</c:v>
                </c:pt>
                <c:pt idx="85">
                  <c:v>142</c:v>
                </c:pt>
                <c:pt idx="86">
                  <c:v>205.33333333333334</c:v>
                </c:pt>
                <c:pt idx="87">
                  <c:v>233.66666666666666</c:v>
                </c:pt>
                <c:pt idx="88">
                  <c:v>252.66666666666666</c:v>
                </c:pt>
                <c:pt idx="89">
                  <c:v>254.66666666666666</c:v>
                </c:pt>
                <c:pt idx="90">
                  <c:v>242</c:v>
                </c:pt>
                <c:pt idx="91">
                  <c:v>247.33333333333334</c:v>
                </c:pt>
                <c:pt idx="92">
                  <c:v>237.33333333333334</c:v>
                </c:pt>
                <c:pt idx="93">
                  <c:v>219.33333333333334</c:v>
                </c:pt>
                <c:pt idx="94">
                  <c:v>250.33333333333334</c:v>
                </c:pt>
                <c:pt idx="95">
                  <c:v>264.33333333333331</c:v>
                </c:pt>
                <c:pt idx="96">
                  <c:v>272.33333333333331</c:v>
                </c:pt>
                <c:pt idx="97">
                  <c:v>248.33333333333334</c:v>
                </c:pt>
                <c:pt idx="98">
                  <c:v>185.33333333333334</c:v>
                </c:pt>
                <c:pt idx="99">
                  <c:v>194.33333333333334</c:v>
                </c:pt>
                <c:pt idx="100">
                  <c:v>195.66666666666666</c:v>
                </c:pt>
                <c:pt idx="101">
                  <c:v>241</c:v>
                </c:pt>
                <c:pt idx="102">
                  <c:v>242.33333333333334</c:v>
                </c:pt>
                <c:pt idx="103">
                  <c:v>198</c:v>
                </c:pt>
                <c:pt idx="104">
                  <c:v>176.66666666666666</c:v>
                </c:pt>
                <c:pt idx="105">
                  <c:v>196.33333333333334</c:v>
                </c:pt>
                <c:pt idx="106">
                  <c:v>248.33333333333334</c:v>
                </c:pt>
                <c:pt idx="107">
                  <c:v>280.66666666666669</c:v>
                </c:pt>
                <c:pt idx="108">
                  <c:v>231</c:v>
                </c:pt>
                <c:pt idx="109">
                  <c:v>212</c:v>
                </c:pt>
                <c:pt idx="110">
                  <c:v>181.33333333333334</c:v>
                </c:pt>
                <c:pt idx="111">
                  <c:v>178.66666666666666</c:v>
                </c:pt>
                <c:pt idx="112">
                  <c:v>104.33333333333333</c:v>
                </c:pt>
                <c:pt idx="113">
                  <c:v>128</c:v>
                </c:pt>
                <c:pt idx="114">
                  <c:v>152.66666666666666</c:v>
                </c:pt>
                <c:pt idx="115">
                  <c:v>201</c:v>
                </c:pt>
                <c:pt idx="116">
                  <c:v>177.33333333333334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61280"/>
        <c:axId val="461361672"/>
      </c:lineChart>
      <c:dateAx>
        <c:axId val="46136128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61361672"/>
        <c:crosses val="autoZero"/>
        <c:auto val="1"/>
        <c:lblOffset val="100"/>
        <c:baseTimeUnit val="days"/>
      </c:dateAx>
      <c:valAx>
        <c:axId val="461361672"/>
        <c:scaling>
          <c:orientation val="minMax"/>
          <c:max val="500"/>
          <c:min val="-9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361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618156620508643"/>
          <c:y val="0.68158020688590415"/>
          <c:w val="0.25036145805050231"/>
          <c:h val="9.3108692295815948E-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Unemployment Rate</a:t>
            </a:r>
          </a:p>
        </c:rich>
      </c:tx>
      <c:layout>
        <c:manualLayout>
          <c:xMode val="edge"/>
          <c:yMode val="edge"/>
          <c:x val="0.27675699912510937"/>
          <c:y val="1.7601760176017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072291610100463E-2"/>
          <c:y val="2.3201215016662242E-2"/>
          <c:w val="0.93695617250429908"/>
          <c:h val="0.92016603261670937"/>
        </c:manualLayout>
      </c:layout>
      <c:barChart>
        <c:barDir val="col"/>
        <c:grouping val="clustered"/>
        <c:varyColors val="0"/>
        <c:ser>
          <c:idx val="3"/>
          <c:order val="3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Sheet1!$A$360:$A$575</c:f>
              <c:numCache>
                <c:formatCode>mmm\-yy</c:formatCode>
                <c:ptCount val="216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</c:numCache>
            </c:numRef>
          </c:cat>
          <c:val>
            <c:numRef>
              <c:f>Sheet1!$AP$360:$AP$575</c:f>
              <c:numCache>
                <c:formatCode>0</c:formatCode>
                <c:ptCount val="2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 formatCode="0.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363240"/>
        <c:axId val="461362848"/>
      </c:barChart>
      <c:lineChart>
        <c:grouping val="standard"/>
        <c:varyColors val="0"/>
        <c:ser>
          <c:idx val="0"/>
          <c:order val="0"/>
          <c:tx>
            <c:v>Unemployment Rate</c:v>
          </c:tx>
          <c:spPr>
            <a:ln w="444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Sheet1!$A$360:$A$575</c:f>
              <c:numCache>
                <c:formatCode>mmm\-yy</c:formatCode>
                <c:ptCount val="216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</c:numCache>
            </c:numRef>
          </c:cat>
          <c:val>
            <c:numRef>
              <c:f>Sheet1!$AF$360:$AF$566</c:f>
              <c:numCache>
                <c:formatCode>0.0</c:formatCode>
                <c:ptCount val="207"/>
                <c:pt idx="0">
                  <c:v>4.3</c:v>
                </c:pt>
                <c:pt idx="1">
                  <c:v>4.4000000000000004</c:v>
                </c:pt>
                <c:pt idx="2">
                  <c:v>4.2</c:v>
                </c:pt>
                <c:pt idx="3">
                  <c:v>4.3</c:v>
                </c:pt>
                <c:pt idx="4">
                  <c:v>4.2</c:v>
                </c:pt>
                <c:pt idx="5">
                  <c:v>4.3</c:v>
                </c:pt>
                <c:pt idx="6">
                  <c:v>4.3</c:v>
                </c:pt>
                <c:pt idx="7">
                  <c:v>4.2</c:v>
                </c:pt>
                <c:pt idx="8">
                  <c:v>4.2</c:v>
                </c:pt>
                <c:pt idx="9">
                  <c:v>4.0999999999999996</c:v>
                </c:pt>
                <c:pt idx="10">
                  <c:v>4.0999999999999996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</c:v>
                </c:pt>
                <c:pt idx="15">
                  <c:v>3.8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4.0999999999999996</c:v>
                </c:pt>
                <c:pt idx="20">
                  <c:v>3.9</c:v>
                </c:pt>
                <c:pt idx="21">
                  <c:v>3.9</c:v>
                </c:pt>
                <c:pt idx="22">
                  <c:v>3.9</c:v>
                </c:pt>
                <c:pt idx="23">
                  <c:v>3.9</c:v>
                </c:pt>
                <c:pt idx="24">
                  <c:v>4.2</c:v>
                </c:pt>
                <c:pt idx="25">
                  <c:v>4.2</c:v>
                </c:pt>
                <c:pt idx="26">
                  <c:v>4.3</c:v>
                </c:pt>
                <c:pt idx="27">
                  <c:v>4.4000000000000004</c:v>
                </c:pt>
                <c:pt idx="28">
                  <c:v>4.3</c:v>
                </c:pt>
                <c:pt idx="29">
                  <c:v>4.5</c:v>
                </c:pt>
                <c:pt idx="30">
                  <c:v>4.5999999999999996</c:v>
                </c:pt>
                <c:pt idx="31">
                  <c:v>4.9000000000000004</c:v>
                </c:pt>
                <c:pt idx="32">
                  <c:v>5</c:v>
                </c:pt>
                <c:pt idx="33">
                  <c:v>5.3</c:v>
                </c:pt>
                <c:pt idx="34">
                  <c:v>5.5</c:v>
                </c:pt>
                <c:pt idx="35">
                  <c:v>5.7</c:v>
                </c:pt>
                <c:pt idx="36">
                  <c:v>5.7</c:v>
                </c:pt>
                <c:pt idx="37">
                  <c:v>5.7</c:v>
                </c:pt>
                <c:pt idx="38">
                  <c:v>5.7</c:v>
                </c:pt>
                <c:pt idx="39">
                  <c:v>5.9</c:v>
                </c:pt>
                <c:pt idx="40">
                  <c:v>5.8</c:v>
                </c:pt>
                <c:pt idx="41">
                  <c:v>5.8</c:v>
                </c:pt>
                <c:pt idx="42">
                  <c:v>5.8</c:v>
                </c:pt>
                <c:pt idx="43">
                  <c:v>5.7</c:v>
                </c:pt>
                <c:pt idx="44">
                  <c:v>5.7</c:v>
                </c:pt>
                <c:pt idx="45">
                  <c:v>5.7</c:v>
                </c:pt>
                <c:pt idx="46">
                  <c:v>5.9</c:v>
                </c:pt>
                <c:pt idx="47">
                  <c:v>6</c:v>
                </c:pt>
                <c:pt idx="48">
                  <c:v>5.8</c:v>
                </c:pt>
                <c:pt idx="49">
                  <c:v>5.9</c:v>
                </c:pt>
                <c:pt idx="50">
                  <c:v>5.9</c:v>
                </c:pt>
                <c:pt idx="51">
                  <c:v>6</c:v>
                </c:pt>
                <c:pt idx="52">
                  <c:v>6.1</c:v>
                </c:pt>
                <c:pt idx="53">
                  <c:v>6.3</c:v>
                </c:pt>
                <c:pt idx="54">
                  <c:v>6.2</c:v>
                </c:pt>
                <c:pt idx="55">
                  <c:v>6.1</c:v>
                </c:pt>
                <c:pt idx="56">
                  <c:v>6.1</c:v>
                </c:pt>
                <c:pt idx="57">
                  <c:v>6</c:v>
                </c:pt>
                <c:pt idx="58">
                  <c:v>5.8</c:v>
                </c:pt>
                <c:pt idx="59">
                  <c:v>5.7</c:v>
                </c:pt>
                <c:pt idx="60">
                  <c:v>5.7</c:v>
                </c:pt>
                <c:pt idx="61">
                  <c:v>5.6</c:v>
                </c:pt>
                <c:pt idx="62">
                  <c:v>5.8</c:v>
                </c:pt>
                <c:pt idx="63">
                  <c:v>5.6</c:v>
                </c:pt>
                <c:pt idx="64">
                  <c:v>5.6</c:v>
                </c:pt>
                <c:pt idx="65">
                  <c:v>5.6</c:v>
                </c:pt>
                <c:pt idx="66">
                  <c:v>5.5</c:v>
                </c:pt>
                <c:pt idx="67">
                  <c:v>5.4</c:v>
                </c:pt>
                <c:pt idx="68">
                  <c:v>5.4</c:v>
                </c:pt>
                <c:pt idx="69">
                  <c:v>5.5</c:v>
                </c:pt>
                <c:pt idx="70">
                  <c:v>5.4</c:v>
                </c:pt>
                <c:pt idx="71">
                  <c:v>5.4</c:v>
                </c:pt>
                <c:pt idx="72">
                  <c:v>5.3</c:v>
                </c:pt>
                <c:pt idx="73">
                  <c:v>5.4</c:v>
                </c:pt>
                <c:pt idx="74">
                  <c:v>5.2</c:v>
                </c:pt>
                <c:pt idx="75">
                  <c:v>5.2</c:v>
                </c:pt>
                <c:pt idx="76">
                  <c:v>5.0999999999999996</c:v>
                </c:pt>
                <c:pt idx="77">
                  <c:v>5</c:v>
                </c:pt>
                <c:pt idx="78">
                  <c:v>5</c:v>
                </c:pt>
                <c:pt idx="79">
                  <c:v>4.9000000000000004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4.9000000000000004</c:v>
                </c:pt>
                <c:pt idx="84">
                  <c:v>4.7</c:v>
                </c:pt>
                <c:pt idx="85">
                  <c:v>4.8</c:v>
                </c:pt>
                <c:pt idx="86">
                  <c:v>4.7</c:v>
                </c:pt>
                <c:pt idx="87">
                  <c:v>4.7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4.7</c:v>
                </c:pt>
                <c:pt idx="91">
                  <c:v>4.7</c:v>
                </c:pt>
                <c:pt idx="92">
                  <c:v>4.5</c:v>
                </c:pt>
                <c:pt idx="93">
                  <c:v>4.4000000000000004</c:v>
                </c:pt>
                <c:pt idx="94">
                  <c:v>4.5</c:v>
                </c:pt>
                <c:pt idx="95">
                  <c:v>4.4000000000000004</c:v>
                </c:pt>
                <c:pt idx="96">
                  <c:v>4.5999999999999996</c:v>
                </c:pt>
                <c:pt idx="97">
                  <c:v>4.5</c:v>
                </c:pt>
                <c:pt idx="98">
                  <c:v>4.4000000000000004</c:v>
                </c:pt>
                <c:pt idx="99">
                  <c:v>4.5</c:v>
                </c:pt>
                <c:pt idx="100">
                  <c:v>4.4000000000000004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4.7</c:v>
                </c:pt>
                <c:pt idx="105">
                  <c:v>4.7</c:v>
                </c:pt>
                <c:pt idx="106">
                  <c:v>4.7</c:v>
                </c:pt>
                <c:pt idx="107">
                  <c:v>5</c:v>
                </c:pt>
                <c:pt idx="108">
                  <c:v>5</c:v>
                </c:pt>
                <c:pt idx="109">
                  <c:v>4.8</c:v>
                </c:pt>
                <c:pt idx="110">
                  <c:v>5.0999999999999996</c:v>
                </c:pt>
                <c:pt idx="111">
                  <c:v>5</c:v>
                </c:pt>
                <c:pt idx="112">
                  <c:v>5.4</c:v>
                </c:pt>
                <c:pt idx="113">
                  <c:v>5.5</c:v>
                </c:pt>
                <c:pt idx="114">
                  <c:v>5.8</c:v>
                </c:pt>
                <c:pt idx="115">
                  <c:v>6.1</c:v>
                </c:pt>
                <c:pt idx="116">
                  <c:v>6.2</c:v>
                </c:pt>
                <c:pt idx="117">
                  <c:v>6.6</c:v>
                </c:pt>
                <c:pt idx="118">
                  <c:v>6.9</c:v>
                </c:pt>
                <c:pt idx="119">
                  <c:v>7.4</c:v>
                </c:pt>
                <c:pt idx="120">
                  <c:v>7.7</c:v>
                </c:pt>
                <c:pt idx="121">
                  <c:v>8.1999999999999993</c:v>
                </c:pt>
                <c:pt idx="122">
                  <c:v>8.6</c:v>
                </c:pt>
                <c:pt idx="123">
                  <c:v>8.9</c:v>
                </c:pt>
                <c:pt idx="124">
                  <c:v>9.4</c:v>
                </c:pt>
                <c:pt idx="125">
                  <c:v>9.5</c:v>
                </c:pt>
                <c:pt idx="126">
                  <c:v>9.4</c:v>
                </c:pt>
                <c:pt idx="127">
                  <c:v>9.6999999999999993</c:v>
                </c:pt>
                <c:pt idx="128">
                  <c:v>9.8000000000000007</c:v>
                </c:pt>
                <c:pt idx="129">
                  <c:v>10.1</c:v>
                </c:pt>
                <c:pt idx="130">
                  <c:v>10</c:v>
                </c:pt>
                <c:pt idx="131">
                  <c:v>10</c:v>
                </c:pt>
                <c:pt idx="132">
                  <c:v>9.6999999999999993</c:v>
                </c:pt>
                <c:pt idx="133">
                  <c:v>9.6999999999999993</c:v>
                </c:pt>
                <c:pt idx="134">
                  <c:v>9.6999999999999993</c:v>
                </c:pt>
                <c:pt idx="135">
                  <c:v>9.8000000000000007</c:v>
                </c:pt>
                <c:pt idx="136">
                  <c:v>9.6</c:v>
                </c:pt>
                <c:pt idx="137">
                  <c:v>9.5</c:v>
                </c:pt>
                <c:pt idx="138">
                  <c:v>9.5</c:v>
                </c:pt>
                <c:pt idx="139">
                  <c:v>9.6348877800631989</c:v>
                </c:pt>
                <c:pt idx="140">
                  <c:v>9.6</c:v>
                </c:pt>
                <c:pt idx="141">
                  <c:v>9.6999999999999993</c:v>
                </c:pt>
                <c:pt idx="142">
                  <c:v>9.7700552127314051</c:v>
                </c:pt>
                <c:pt idx="143">
                  <c:v>9.4</c:v>
                </c:pt>
                <c:pt idx="144">
                  <c:v>9.0460032626427402</c:v>
                </c:pt>
                <c:pt idx="145">
                  <c:v>8.9</c:v>
                </c:pt>
                <c:pt idx="146">
                  <c:v>8.8844268279962453</c:v>
                </c:pt>
                <c:pt idx="147">
                  <c:v>8.9897014730804337</c:v>
                </c:pt>
                <c:pt idx="148">
                  <c:v>9.0383864671437877</c:v>
                </c:pt>
                <c:pt idx="149">
                  <c:v>9.141575787600468</c:v>
                </c:pt>
                <c:pt idx="150">
                  <c:v>9.0689758604050645</c:v>
                </c:pt>
                <c:pt idx="151">
                  <c:v>9.1</c:v>
                </c:pt>
                <c:pt idx="152">
                  <c:v>9.0237915898288357</c:v>
                </c:pt>
                <c:pt idx="153">
                  <c:v>8.9317590242572553</c:v>
                </c:pt>
                <c:pt idx="154">
                  <c:v>8.654839317383086</c:v>
                </c:pt>
                <c:pt idx="155">
                  <c:v>8.5107903851527418</c:v>
                </c:pt>
                <c:pt idx="156">
                  <c:v>8.2588302365959212</c:v>
                </c:pt>
                <c:pt idx="157">
                  <c:v>8.2712740190537701</c:v>
                </c:pt>
                <c:pt idx="158">
                  <c:v>8.2006631891252493</c:v>
                </c:pt>
                <c:pt idx="159">
                  <c:v>8.1041883833707775</c:v>
                </c:pt>
                <c:pt idx="160">
                  <c:v>8.1910734332055899</c:v>
                </c:pt>
                <c:pt idx="161">
                  <c:v>8.2172621157725807</c:v>
                </c:pt>
                <c:pt idx="162">
                  <c:v>8.2544598212845575</c:v>
                </c:pt>
                <c:pt idx="163">
                  <c:v>8.0946265979208487</c:v>
                </c:pt>
                <c:pt idx="164">
                  <c:v>7.7920235269837992</c:v>
                </c:pt>
                <c:pt idx="165">
                  <c:v>7.8662518640407253</c:v>
                </c:pt>
                <c:pt idx="166">
                  <c:v>7.7530759276070533</c:v>
                </c:pt>
                <c:pt idx="167">
                  <c:v>7.848962452816842</c:v>
                </c:pt>
                <c:pt idx="168">
                  <c:v>7.9227003482082061</c:v>
                </c:pt>
                <c:pt idx="169">
                  <c:v>7.7364265322393972</c:v>
                </c:pt>
                <c:pt idx="170">
                  <c:v>7.5741156436256674</c:v>
                </c:pt>
                <c:pt idx="171">
                  <c:v>7.5104033806155712</c:v>
                </c:pt>
                <c:pt idx="172">
                  <c:v>7.5550244767374624</c:v>
                </c:pt>
                <c:pt idx="173">
                  <c:v>7.5573523277825903</c:v>
                </c:pt>
                <c:pt idx="174">
                  <c:v>7.3896969152363958</c:v>
                </c:pt>
                <c:pt idx="175">
                  <c:v>7.2778256563291874</c:v>
                </c:pt>
                <c:pt idx="176">
                  <c:v>7.2358397778334904</c:v>
                </c:pt>
                <c:pt idx="177">
                  <c:v>7.3</c:v>
                </c:pt>
                <c:pt idx="178">
                  <c:v>6.9814018186033335</c:v>
                </c:pt>
                <c:pt idx="179">
                  <c:v>6.6807799299069952</c:v>
                </c:pt>
                <c:pt idx="180">
                  <c:v>6.5843303743728292</c:v>
                </c:pt>
                <c:pt idx="181">
                  <c:v>6.715727826153965</c:v>
                </c:pt>
                <c:pt idx="182">
                  <c:v>6.7113879163012795</c:v>
                </c:pt>
                <c:pt idx="183">
                  <c:v>6.2745703605046943</c:v>
                </c:pt>
                <c:pt idx="184">
                  <c:v>6.2970317389935291</c:v>
                </c:pt>
                <c:pt idx="185">
                  <c:v>6.0843706244299716</c:v>
                </c:pt>
                <c:pt idx="186">
                  <c:v>6.198445101042795</c:v>
                </c:pt>
                <c:pt idx="187">
                  <c:v>6.1496931885944388</c:v>
                </c:pt>
                <c:pt idx="188">
                  <c:v>5.9424362577151584</c:v>
                </c:pt>
                <c:pt idx="189">
                  <c:v>5.8</c:v>
                </c:pt>
                <c:pt idx="190">
                  <c:v>5.7997979565478701</c:v>
                </c:pt>
                <c:pt idx="191">
                  <c:v>5.574413034289301</c:v>
                </c:pt>
                <c:pt idx="192">
                  <c:v>5.7125588497264284</c:v>
                </c:pt>
                <c:pt idx="193">
                  <c:v>5.5445153564922736</c:v>
                </c:pt>
                <c:pt idx="194">
                  <c:v>5.4650555109428574</c:v>
                </c:pt>
                <c:pt idx="195">
                  <c:v>5.4427269023123159</c:v>
                </c:pt>
                <c:pt idx="196">
                  <c:v>5.5083857775181144</c:v>
                </c:pt>
                <c:pt idx="197">
                  <c:v>5.2841050198360895</c:v>
                </c:pt>
                <c:pt idx="198">
                  <c:v>5.3</c:v>
                </c:pt>
                <c:pt idx="199">
                  <c:v>5.1050228891959177</c:v>
                </c:pt>
                <c:pt idx="200">
                  <c:v>5.052050463131188</c:v>
                </c:pt>
                <c:pt idx="201">
                  <c:v>5.0281356622702038</c:v>
                </c:pt>
                <c:pt idx="202">
                  <c:v>5.0353631955873848</c:v>
                </c:pt>
                <c:pt idx="203">
                  <c:v>5.0078247261345856</c:v>
                </c:pt>
                <c:pt idx="204">
                  <c:v>5</c:v>
                </c:pt>
                <c:pt idx="205">
                  <c:v>4.9191264396752468</c:v>
                </c:pt>
                <c:pt idx="206">
                  <c:v>5.0010672626596184</c:v>
                </c:pt>
              </c:numCache>
            </c:numRef>
          </c:val>
          <c:smooth val="0"/>
        </c:ser>
        <c:ser>
          <c:idx val="1"/>
          <c:order val="1"/>
          <c:tx>
            <c:v>Projected</c:v>
          </c:tx>
          <c:spPr>
            <a:ln w="381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Sheet1!$A$360:$A$575</c:f>
              <c:numCache>
                <c:formatCode>mmm\-yy</c:formatCode>
                <c:ptCount val="216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</c:numCache>
            </c:numRef>
          </c:cat>
          <c:val>
            <c:numRef>
              <c:f>Sheet1!$AO$360:$AO$575</c:f>
              <c:numCache>
                <c:formatCode>General</c:formatCode>
                <c:ptCount val="216"/>
                <c:pt idx="210" formatCode="0.0">
                  <c:v>4.8779875319392039</c:v>
                </c:pt>
                <c:pt idx="211" formatCode="0.0">
                  <c:v>4.9221449489850313</c:v>
                </c:pt>
                <c:pt idx="212" formatCode="0.0">
                  <c:v>4.9647607671959326</c:v>
                </c:pt>
                <c:pt idx="213" formatCode="0.0">
                  <c:v>4.9422909883957082</c:v>
                </c:pt>
                <c:pt idx="214" formatCode="0.0">
                  <c:v>4.9198548833259439</c:v>
                </c:pt>
                <c:pt idx="215" formatCode="0.0">
                  <c:v>4.9036919640350165</c:v>
                </c:pt>
              </c:numCache>
            </c:numRef>
          </c:val>
          <c:smooth val="0"/>
        </c:ser>
        <c:ser>
          <c:idx val="2"/>
          <c:order val="2"/>
          <c:tx>
            <c:v>Full Employment</c:v>
          </c:tx>
          <c:spPr>
            <a:ln w="44450" cap="sq" cmpd="sng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Sheet1!$A$360:$A$575</c:f>
              <c:numCache>
                <c:formatCode>mmm\-yy</c:formatCode>
                <c:ptCount val="216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</c:numCache>
            </c:numRef>
          </c:cat>
          <c:val>
            <c:numRef>
              <c:f>Sheet1!$AG$360:$AG$575</c:f>
              <c:numCache>
                <c:formatCode>0.0</c:formatCode>
                <c:ptCount val="21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729416"/>
        <c:axId val="461362456"/>
      </c:lineChart>
      <c:dateAx>
        <c:axId val="423729416"/>
        <c:scaling>
          <c:orientation val="minMax"/>
          <c:max val="42736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1362456"/>
        <c:crosses val="autoZero"/>
        <c:auto val="0"/>
        <c:lblOffset val="100"/>
        <c:baseTimeUnit val="months"/>
        <c:majorUnit val="12"/>
        <c:majorTimeUnit val="months"/>
        <c:minorUnit val="6"/>
        <c:minorTimeUnit val="months"/>
      </c:dateAx>
      <c:valAx>
        <c:axId val="461362456"/>
        <c:scaling>
          <c:orientation val="minMax"/>
          <c:max val="11"/>
          <c:min val="3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3729416"/>
        <c:crosses val="autoZero"/>
        <c:crossBetween val="between"/>
        <c:majorUnit val="1"/>
        <c:minorUnit val="1"/>
      </c:valAx>
      <c:valAx>
        <c:axId val="46136284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1363240"/>
        <c:crosses val="max"/>
        <c:crossBetween val="between"/>
      </c:valAx>
      <c:dateAx>
        <c:axId val="46136324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1362848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116752647298412E-2"/>
          <c:y val="2.3730391259232136E-2"/>
          <c:w val="0.91363799891392883"/>
          <c:h val="0.87192974424708536"/>
        </c:manualLayout>
      </c:layout>
      <c:barChart>
        <c:barDir val="col"/>
        <c:grouping val="clustered"/>
        <c:varyColors val="0"/>
        <c:ser>
          <c:idx val="1"/>
          <c:order val="0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508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Sheet1!$A$432:$A$569</c:f>
              <c:numCache>
                <c:formatCode>mmm\-yy</c:formatCode>
                <c:ptCount val="138"/>
                <c:pt idx="0">
                  <c:v>38355.5</c:v>
                </c:pt>
                <c:pt idx="1">
                  <c:v>38386</c:v>
                </c:pt>
                <c:pt idx="2">
                  <c:v>38416.5</c:v>
                </c:pt>
                <c:pt idx="3">
                  <c:v>38447</c:v>
                </c:pt>
                <c:pt idx="4">
                  <c:v>38477.5</c:v>
                </c:pt>
                <c:pt idx="5">
                  <c:v>38508</c:v>
                </c:pt>
                <c:pt idx="6">
                  <c:v>38538.5</c:v>
                </c:pt>
                <c:pt idx="7">
                  <c:v>38569</c:v>
                </c:pt>
                <c:pt idx="8">
                  <c:v>38599.5</c:v>
                </c:pt>
                <c:pt idx="9">
                  <c:v>38630</c:v>
                </c:pt>
                <c:pt idx="10">
                  <c:v>38660.5</c:v>
                </c:pt>
                <c:pt idx="11">
                  <c:v>38691</c:v>
                </c:pt>
                <c:pt idx="12">
                  <c:v>38721.5</c:v>
                </c:pt>
                <c:pt idx="13">
                  <c:v>38752</c:v>
                </c:pt>
                <c:pt idx="14">
                  <c:v>38782.5</c:v>
                </c:pt>
                <c:pt idx="15">
                  <c:v>38813</c:v>
                </c:pt>
                <c:pt idx="16">
                  <c:v>38843.5</c:v>
                </c:pt>
                <c:pt idx="17">
                  <c:v>38874</c:v>
                </c:pt>
                <c:pt idx="18">
                  <c:v>38904.5</c:v>
                </c:pt>
                <c:pt idx="19">
                  <c:v>38935</c:v>
                </c:pt>
                <c:pt idx="20">
                  <c:v>38965.5</c:v>
                </c:pt>
                <c:pt idx="21">
                  <c:v>38996</c:v>
                </c:pt>
                <c:pt idx="22">
                  <c:v>39026.5</c:v>
                </c:pt>
                <c:pt idx="23">
                  <c:v>39057</c:v>
                </c:pt>
                <c:pt idx="24">
                  <c:v>39087.5</c:v>
                </c:pt>
                <c:pt idx="25">
                  <c:v>39118</c:v>
                </c:pt>
                <c:pt idx="26">
                  <c:v>39148.5</c:v>
                </c:pt>
                <c:pt idx="27">
                  <c:v>39179</c:v>
                </c:pt>
                <c:pt idx="28">
                  <c:v>39209.5</c:v>
                </c:pt>
                <c:pt idx="29">
                  <c:v>39240</c:v>
                </c:pt>
                <c:pt idx="30">
                  <c:v>39270.5</c:v>
                </c:pt>
                <c:pt idx="31">
                  <c:v>39301</c:v>
                </c:pt>
                <c:pt idx="32">
                  <c:v>39331.5</c:v>
                </c:pt>
                <c:pt idx="33">
                  <c:v>39362</c:v>
                </c:pt>
                <c:pt idx="34">
                  <c:v>39392.5</c:v>
                </c:pt>
                <c:pt idx="35">
                  <c:v>39423</c:v>
                </c:pt>
                <c:pt idx="36">
                  <c:v>39453.5</c:v>
                </c:pt>
                <c:pt idx="37">
                  <c:v>39484</c:v>
                </c:pt>
                <c:pt idx="38">
                  <c:v>39514.5</c:v>
                </c:pt>
                <c:pt idx="39">
                  <c:v>39545</c:v>
                </c:pt>
                <c:pt idx="40">
                  <c:v>39575.5</c:v>
                </c:pt>
                <c:pt idx="41">
                  <c:v>39606</c:v>
                </c:pt>
                <c:pt idx="42">
                  <c:v>39636.5</c:v>
                </c:pt>
                <c:pt idx="43">
                  <c:v>39667</c:v>
                </c:pt>
                <c:pt idx="44">
                  <c:v>39697.5</c:v>
                </c:pt>
                <c:pt idx="45">
                  <c:v>39728</c:v>
                </c:pt>
                <c:pt idx="46">
                  <c:v>39758.5</c:v>
                </c:pt>
                <c:pt idx="47">
                  <c:v>39789</c:v>
                </c:pt>
                <c:pt idx="48">
                  <c:v>39819.5</c:v>
                </c:pt>
                <c:pt idx="49">
                  <c:v>39850</c:v>
                </c:pt>
                <c:pt idx="50">
                  <c:v>39880.5</c:v>
                </c:pt>
                <c:pt idx="51">
                  <c:v>39911</c:v>
                </c:pt>
                <c:pt idx="52">
                  <c:v>39941.5</c:v>
                </c:pt>
                <c:pt idx="53">
                  <c:v>39972</c:v>
                </c:pt>
                <c:pt idx="54">
                  <c:v>40002.5</c:v>
                </c:pt>
                <c:pt idx="55">
                  <c:v>40033</c:v>
                </c:pt>
                <c:pt idx="56">
                  <c:v>40063.5</c:v>
                </c:pt>
                <c:pt idx="57">
                  <c:v>40094</c:v>
                </c:pt>
                <c:pt idx="58">
                  <c:v>40124.5</c:v>
                </c:pt>
                <c:pt idx="59">
                  <c:v>40155</c:v>
                </c:pt>
                <c:pt idx="60">
                  <c:v>40185.5</c:v>
                </c:pt>
                <c:pt idx="61">
                  <c:v>40216</c:v>
                </c:pt>
                <c:pt idx="62">
                  <c:v>40246.5</c:v>
                </c:pt>
                <c:pt idx="63">
                  <c:v>40277</c:v>
                </c:pt>
                <c:pt idx="64">
                  <c:v>40307.5</c:v>
                </c:pt>
                <c:pt idx="65">
                  <c:v>40338</c:v>
                </c:pt>
                <c:pt idx="66">
                  <c:v>40368.5</c:v>
                </c:pt>
                <c:pt idx="67">
                  <c:v>40399</c:v>
                </c:pt>
                <c:pt idx="68">
                  <c:v>40429.5</c:v>
                </c:pt>
                <c:pt idx="69">
                  <c:v>40460</c:v>
                </c:pt>
                <c:pt idx="70">
                  <c:v>40490.5</c:v>
                </c:pt>
                <c:pt idx="71">
                  <c:v>40521</c:v>
                </c:pt>
                <c:pt idx="72">
                  <c:v>40551.5</c:v>
                </c:pt>
                <c:pt idx="73">
                  <c:v>40582</c:v>
                </c:pt>
                <c:pt idx="74">
                  <c:v>40612.5</c:v>
                </c:pt>
                <c:pt idx="75">
                  <c:v>40643</c:v>
                </c:pt>
                <c:pt idx="76">
                  <c:v>40673.5</c:v>
                </c:pt>
                <c:pt idx="77">
                  <c:v>40704</c:v>
                </c:pt>
                <c:pt idx="78">
                  <c:v>40734.5</c:v>
                </c:pt>
                <c:pt idx="79">
                  <c:v>40765</c:v>
                </c:pt>
                <c:pt idx="80">
                  <c:v>40795.5</c:v>
                </c:pt>
                <c:pt idx="81">
                  <c:v>40826</c:v>
                </c:pt>
                <c:pt idx="82">
                  <c:v>40856.5</c:v>
                </c:pt>
                <c:pt idx="83">
                  <c:v>40887</c:v>
                </c:pt>
                <c:pt idx="84">
                  <c:v>40917.5</c:v>
                </c:pt>
                <c:pt idx="85">
                  <c:v>40948</c:v>
                </c:pt>
                <c:pt idx="86">
                  <c:v>40978.5</c:v>
                </c:pt>
                <c:pt idx="87">
                  <c:v>41009</c:v>
                </c:pt>
                <c:pt idx="88">
                  <c:v>41039.5</c:v>
                </c:pt>
                <c:pt idx="89">
                  <c:v>41070</c:v>
                </c:pt>
                <c:pt idx="90">
                  <c:v>41100.5</c:v>
                </c:pt>
                <c:pt idx="91">
                  <c:v>41131</c:v>
                </c:pt>
                <c:pt idx="92">
                  <c:v>41161.5</c:v>
                </c:pt>
                <c:pt idx="93">
                  <c:v>41192</c:v>
                </c:pt>
                <c:pt idx="94">
                  <c:v>41222.5</c:v>
                </c:pt>
                <c:pt idx="95">
                  <c:v>41253</c:v>
                </c:pt>
                <c:pt idx="96">
                  <c:v>41283.5</c:v>
                </c:pt>
                <c:pt idx="97">
                  <c:v>41314</c:v>
                </c:pt>
                <c:pt idx="98">
                  <c:v>41344.5</c:v>
                </c:pt>
                <c:pt idx="99">
                  <c:v>41375</c:v>
                </c:pt>
                <c:pt idx="100">
                  <c:v>41405.5</c:v>
                </c:pt>
                <c:pt idx="101">
                  <c:v>41436</c:v>
                </c:pt>
                <c:pt idx="102">
                  <c:v>41466.5</c:v>
                </c:pt>
                <c:pt idx="103">
                  <c:v>41497</c:v>
                </c:pt>
                <c:pt idx="104">
                  <c:v>41527.5</c:v>
                </c:pt>
                <c:pt idx="105">
                  <c:v>41558</c:v>
                </c:pt>
                <c:pt idx="106">
                  <c:v>41588.5</c:v>
                </c:pt>
                <c:pt idx="107">
                  <c:v>41619</c:v>
                </c:pt>
                <c:pt idx="108">
                  <c:v>41649.5</c:v>
                </c:pt>
                <c:pt idx="109">
                  <c:v>41680</c:v>
                </c:pt>
                <c:pt idx="110">
                  <c:v>41710.5</c:v>
                </c:pt>
                <c:pt idx="111">
                  <c:v>41741</c:v>
                </c:pt>
                <c:pt idx="112">
                  <c:v>41771.5</c:v>
                </c:pt>
                <c:pt idx="113">
                  <c:v>41802</c:v>
                </c:pt>
                <c:pt idx="114">
                  <c:v>41832.5</c:v>
                </c:pt>
                <c:pt idx="115">
                  <c:v>41863</c:v>
                </c:pt>
                <c:pt idx="116">
                  <c:v>41893.5</c:v>
                </c:pt>
                <c:pt idx="117">
                  <c:v>41924</c:v>
                </c:pt>
                <c:pt idx="118">
                  <c:v>41954.5</c:v>
                </c:pt>
                <c:pt idx="119">
                  <c:v>41985</c:v>
                </c:pt>
                <c:pt idx="120">
                  <c:v>42015.5</c:v>
                </c:pt>
                <c:pt idx="121">
                  <c:v>42046</c:v>
                </c:pt>
                <c:pt idx="122">
                  <c:v>42076.5</c:v>
                </c:pt>
                <c:pt idx="123">
                  <c:v>42107</c:v>
                </c:pt>
                <c:pt idx="124">
                  <c:v>42137.5</c:v>
                </c:pt>
                <c:pt idx="125">
                  <c:v>42168</c:v>
                </c:pt>
                <c:pt idx="126">
                  <c:v>42198.5</c:v>
                </c:pt>
                <c:pt idx="127">
                  <c:v>42229</c:v>
                </c:pt>
                <c:pt idx="128">
                  <c:v>42259.5</c:v>
                </c:pt>
                <c:pt idx="129">
                  <c:v>42290</c:v>
                </c:pt>
                <c:pt idx="130">
                  <c:v>42320.5</c:v>
                </c:pt>
                <c:pt idx="131">
                  <c:v>42351</c:v>
                </c:pt>
                <c:pt idx="132">
                  <c:v>42381.5</c:v>
                </c:pt>
                <c:pt idx="133">
                  <c:v>42412</c:v>
                </c:pt>
                <c:pt idx="134">
                  <c:v>42442.5</c:v>
                </c:pt>
                <c:pt idx="135">
                  <c:v>42473</c:v>
                </c:pt>
                <c:pt idx="136">
                  <c:v>42503.5</c:v>
                </c:pt>
                <c:pt idx="137">
                  <c:v>42534</c:v>
                </c:pt>
              </c:numCache>
            </c:numRef>
          </c:cat>
          <c:val>
            <c:numRef>
              <c:f>Sheet1!$AP$432:$AP$572</c:f>
              <c:numCache>
                <c:formatCode>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 formatCode="0.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0792"/>
        <c:axId val="462360400"/>
      </c:barChart>
      <c:lineChart>
        <c:grouping val="standard"/>
        <c:varyColors val="0"/>
        <c:ser>
          <c:idx val="2"/>
          <c:order val="1"/>
          <c:spPr>
            <a:ln w="508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Sheet1!$A$432:$A$572</c:f>
              <c:numCache>
                <c:formatCode>mmm\-yy</c:formatCode>
                <c:ptCount val="141"/>
                <c:pt idx="0">
                  <c:v>38355.5</c:v>
                </c:pt>
                <c:pt idx="1">
                  <c:v>38386</c:v>
                </c:pt>
                <c:pt idx="2">
                  <c:v>38416.5</c:v>
                </c:pt>
                <c:pt idx="3">
                  <c:v>38447</c:v>
                </c:pt>
                <c:pt idx="4">
                  <c:v>38477.5</c:v>
                </c:pt>
                <c:pt idx="5">
                  <c:v>38508</c:v>
                </c:pt>
                <c:pt idx="6">
                  <c:v>38538.5</c:v>
                </c:pt>
                <c:pt idx="7">
                  <c:v>38569</c:v>
                </c:pt>
                <c:pt idx="8">
                  <c:v>38599.5</c:v>
                </c:pt>
                <c:pt idx="9">
                  <c:v>38630</c:v>
                </c:pt>
                <c:pt idx="10">
                  <c:v>38660.5</c:v>
                </c:pt>
                <c:pt idx="11">
                  <c:v>38691</c:v>
                </c:pt>
                <c:pt idx="12">
                  <c:v>38721.5</c:v>
                </c:pt>
                <c:pt idx="13">
                  <c:v>38752</c:v>
                </c:pt>
                <c:pt idx="14">
                  <c:v>38782.5</c:v>
                </c:pt>
                <c:pt idx="15">
                  <c:v>38813</c:v>
                </c:pt>
                <c:pt idx="16">
                  <c:v>38843.5</c:v>
                </c:pt>
                <c:pt idx="17">
                  <c:v>38874</c:v>
                </c:pt>
                <c:pt idx="18">
                  <c:v>38904.5</c:v>
                </c:pt>
                <c:pt idx="19">
                  <c:v>38935</c:v>
                </c:pt>
                <c:pt idx="20">
                  <c:v>38965.5</c:v>
                </c:pt>
                <c:pt idx="21">
                  <c:v>38996</c:v>
                </c:pt>
                <c:pt idx="22">
                  <c:v>39026.5</c:v>
                </c:pt>
                <c:pt idx="23">
                  <c:v>39057</c:v>
                </c:pt>
                <c:pt idx="24">
                  <c:v>39087.5</c:v>
                </c:pt>
                <c:pt idx="25">
                  <c:v>39118</c:v>
                </c:pt>
                <c:pt idx="26">
                  <c:v>39148.5</c:v>
                </c:pt>
                <c:pt idx="27">
                  <c:v>39179</c:v>
                </c:pt>
                <c:pt idx="28">
                  <c:v>39209.5</c:v>
                </c:pt>
                <c:pt idx="29">
                  <c:v>39240</c:v>
                </c:pt>
                <c:pt idx="30">
                  <c:v>39270.5</c:v>
                </c:pt>
                <c:pt idx="31">
                  <c:v>39301</c:v>
                </c:pt>
                <c:pt idx="32">
                  <c:v>39331.5</c:v>
                </c:pt>
                <c:pt idx="33">
                  <c:v>39362</c:v>
                </c:pt>
                <c:pt idx="34">
                  <c:v>39392.5</c:v>
                </c:pt>
                <c:pt idx="35">
                  <c:v>39423</c:v>
                </c:pt>
                <c:pt idx="36">
                  <c:v>39453.5</c:v>
                </c:pt>
                <c:pt idx="37">
                  <c:v>39484</c:v>
                </c:pt>
                <c:pt idx="38">
                  <c:v>39514.5</c:v>
                </c:pt>
                <c:pt idx="39">
                  <c:v>39545</c:v>
                </c:pt>
                <c:pt idx="40">
                  <c:v>39575.5</c:v>
                </c:pt>
                <c:pt idx="41">
                  <c:v>39606</c:v>
                </c:pt>
                <c:pt idx="42">
                  <c:v>39636.5</c:v>
                </c:pt>
                <c:pt idx="43">
                  <c:v>39667</c:v>
                </c:pt>
                <c:pt idx="44">
                  <c:v>39697.5</c:v>
                </c:pt>
                <c:pt idx="45">
                  <c:v>39728</c:v>
                </c:pt>
                <c:pt idx="46">
                  <c:v>39758.5</c:v>
                </c:pt>
                <c:pt idx="47">
                  <c:v>39789</c:v>
                </c:pt>
                <c:pt idx="48">
                  <c:v>39819.5</c:v>
                </c:pt>
                <c:pt idx="49">
                  <c:v>39850</c:v>
                </c:pt>
                <c:pt idx="50">
                  <c:v>39880.5</c:v>
                </c:pt>
                <c:pt idx="51">
                  <c:v>39911</c:v>
                </c:pt>
                <c:pt idx="52">
                  <c:v>39941.5</c:v>
                </c:pt>
                <c:pt idx="53">
                  <c:v>39972</c:v>
                </c:pt>
                <c:pt idx="54">
                  <c:v>40002.5</c:v>
                </c:pt>
                <c:pt idx="55">
                  <c:v>40033</c:v>
                </c:pt>
                <c:pt idx="56">
                  <c:v>40063.5</c:v>
                </c:pt>
                <c:pt idx="57">
                  <c:v>40094</c:v>
                </c:pt>
                <c:pt idx="58">
                  <c:v>40124.5</c:v>
                </c:pt>
                <c:pt idx="59">
                  <c:v>40155</c:v>
                </c:pt>
                <c:pt idx="60">
                  <c:v>40185.5</c:v>
                </c:pt>
                <c:pt idx="61">
                  <c:v>40216</c:v>
                </c:pt>
                <c:pt idx="62">
                  <c:v>40246.5</c:v>
                </c:pt>
                <c:pt idx="63">
                  <c:v>40277</c:v>
                </c:pt>
                <c:pt idx="64">
                  <c:v>40307.5</c:v>
                </c:pt>
                <c:pt idx="65">
                  <c:v>40338</c:v>
                </c:pt>
                <c:pt idx="66">
                  <c:v>40368.5</c:v>
                </c:pt>
                <c:pt idx="67">
                  <c:v>40399</c:v>
                </c:pt>
                <c:pt idx="68">
                  <c:v>40429.5</c:v>
                </c:pt>
                <c:pt idx="69">
                  <c:v>40460</c:v>
                </c:pt>
                <c:pt idx="70">
                  <c:v>40490.5</c:v>
                </c:pt>
                <c:pt idx="71">
                  <c:v>40521</c:v>
                </c:pt>
                <c:pt idx="72">
                  <c:v>40551.5</c:v>
                </c:pt>
                <c:pt idx="73">
                  <c:v>40582</c:v>
                </c:pt>
                <c:pt idx="74">
                  <c:v>40612.5</c:v>
                </c:pt>
                <c:pt idx="75">
                  <c:v>40643</c:v>
                </c:pt>
                <c:pt idx="76">
                  <c:v>40673.5</c:v>
                </c:pt>
                <c:pt idx="77">
                  <c:v>40704</c:v>
                </c:pt>
                <c:pt idx="78">
                  <c:v>40734.5</c:v>
                </c:pt>
                <c:pt idx="79">
                  <c:v>40765</c:v>
                </c:pt>
                <c:pt idx="80">
                  <c:v>40795.5</c:v>
                </c:pt>
                <c:pt idx="81">
                  <c:v>40826</c:v>
                </c:pt>
                <c:pt idx="82">
                  <c:v>40856.5</c:v>
                </c:pt>
                <c:pt idx="83">
                  <c:v>40887</c:v>
                </c:pt>
                <c:pt idx="84">
                  <c:v>40917.5</c:v>
                </c:pt>
                <c:pt idx="85">
                  <c:v>40948</c:v>
                </c:pt>
                <c:pt idx="86">
                  <c:v>40978.5</c:v>
                </c:pt>
                <c:pt idx="87">
                  <c:v>41009</c:v>
                </c:pt>
                <c:pt idx="88">
                  <c:v>41039.5</c:v>
                </c:pt>
                <c:pt idx="89">
                  <c:v>41070</c:v>
                </c:pt>
                <c:pt idx="90">
                  <c:v>41100.5</c:v>
                </c:pt>
                <c:pt idx="91">
                  <c:v>41131</c:v>
                </c:pt>
                <c:pt idx="92">
                  <c:v>41161.5</c:v>
                </c:pt>
                <c:pt idx="93">
                  <c:v>41192</c:v>
                </c:pt>
                <c:pt idx="94">
                  <c:v>41222.5</c:v>
                </c:pt>
                <c:pt idx="95">
                  <c:v>41253</c:v>
                </c:pt>
                <c:pt idx="96">
                  <c:v>41283.5</c:v>
                </c:pt>
                <c:pt idx="97">
                  <c:v>41314</c:v>
                </c:pt>
                <c:pt idx="98">
                  <c:v>41344.5</c:v>
                </c:pt>
                <c:pt idx="99">
                  <c:v>41375</c:v>
                </c:pt>
                <c:pt idx="100">
                  <c:v>41405.5</c:v>
                </c:pt>
                <c:pt idx="101">
                  <c:v>41436</c:v>
                </c:pt>
                <c:pt idx="102">
                  <c:v>41466.5</c:v>
                </c:pt>
                <c:pt idx="103">
                  <c:v>41497</c:v>
                </c:pt>
                <c:pt idx="104">
                  <c:v>41527.5</c:v>
                </c:pt>
                <c:pt idx="105">
                  <c:v>41558</c:v>
                </c:pt>
                <c:pt idx="106">
                  <c:v>41588.5</c:v>
                </c:pt>
                <c:pt idx="107">
                  <c:v>41619</c:v>
                </c:pt>
                <c:pt idx="108">
                  <c:v>41649.5</c:v>
                </c:pt>
                <c:pt idx="109">
                  <c:v>41680</c:v>
                </c:pt>
                <c:pt idx="110">
                  <c:v>41710.5</c:v>
                </c:pt>
                <c:pt idx="111">
                  <c:v>41741</c:v>
                </c:pt>
                <c:pt idx="112">
                  <c:v>41771.5</c:v>
                </c:pt>
                <c:pt idx="113">
                  <c:v>41802</c:v>
                </c:pt>
                <c:pt idx="114">
                  <c:v>41832.5</c:v>
                </c:pt>
                <c:pt idx="115">
                  <c:v>41863</c:v>
                </c:pt>
                <c:pt idx="116">
                  <c:v>41893.5</c:v>
                </c:pt>
                <c:pt idx="117">
                  <c:v>41924</c:v>
                </c:pt>
                <c:pt idx="118">
                  <c:v>41954.5</c:v>
                </c:pt>
                <c:pt idx="119">
                  <c:v>41985</c:v>
                </c:pt>
                <c:pt idx="120">
                  <c:v>42015.5</c:v>
                </c:pt>
                <c:pt idx="121">
                  <c:v>42046</c:v>
                </c:pt>
                <c:pt idx="122">
                  <c:v>42076.5</c:v>
                </c:pt>
                <c:pt idx="123">
                  <c:v>42107</c:v>
                </c:pt>
                <c:pt idx="124">
                  <c:v>42137.5</c:v>
                </c:pt>
                <c:pt idx="125">
                  <c:v>42168</c:v>
                </c:pt>
                <c:pt idx="126">
                  <c:v>42198.5</c:v>
                </c:pt>
                <c:pt idx="127">
                  <c:v>42229</c:v>
                </c:pt>
                <c:pt idx="128">
                  <c:v>42259.5</c:v>
                </c:pt>
                <c:pt idx="129">
                  <c:v>42290</c:v>
                </c:pt>
                <c:pt idx="130">
                  <c:v>42320.5</c:v>
                </c:pt>
                <c:pt idx="131">
                  <c:v>42351</c:v>
                </c:pt>
                <c:pt idx="132">
                  <c:v>42381.5</c:v>
                </c:pt>
                <c:pt idx="133">
                  <c:v>42412</c:v>
                </c:pt>
                <c:pt idx="134">
                  <c:v>42442.5</c:v>
                </c:pt>
                <c:pt idx="135">
                  <c:v>42473</c:v>
                </c:pt>
                <c:pt idx="136">
                  <c:v>42503.5</c:v>
                </c:pt>
                <c:pt idx="137">
                  <c:v>42534</c:v>
                </c:pt>
                <c:pt idx="138">
                  <c:v>42564.5</c:v>
                </c:pt>
                <c:pt idx="139">
                  <c:v>42595</c:v>
                </c:pt>
                <c:pt idx="140">
                  <c:v>42625.5</c:v>
                </c:pt>
              </c:numCache>
            </c:numRef>
          </c:cat>
          <c:val>
            <c:numRef>
              <c:f>Sheet1!$BH$432:$BH$572</c:f>
              <c:numCache>
                <c:formatCode>#0</c:formatCode>
                <c:ptCount val="141"/>
                <c:pt idx="0">
                  <c:v>449.66666666666669</c:v>
                </c:pt>
                <c:pt idx="1">
                  <c:v>480.66666666666669</c:v>
                </c:pt>
                <c:pt idx="2">
                  <c:v>493.33333333333331</c:v>
                </c:pt>
                <c:pt idx="3">
                  <c:v>452.66666666666669</c:v>
                </c:pt>
                <c:pt idx="4">
                  <c:v>421.66666666666669</c:v>
                </c:pt>
                <c:pt idx="5">
                  <c:v>420.33333333333331</c:v>
                </c:pt>
                <c:pt idx="6">
                  <c:v>455.66666666666669</c:v>
                </c:pt>
                <c:pt idx="7">
                  <c:v>453</c:v>
                </c:pt>
                <c:pt idx="8">
                  <c:v>415</c:v>
                </c:pt>
                <c:pt idx="9">
                  <c:v>379.33333333333331</c:v>
                </c:pt>
                <c:pt idx="10">
                  <c:v>386</c:v>
                </c:pt>
                <c:pt idx="11">
                  <c:v>415.66666666666669</c:v>
                </c:pt>
                <c:pt idx="12">
                  <c:v>417</c:v>
                </c:pt>
                <c:pt idx="13">
                  <c:v>411</c:v>
                </c:pt>
                <c:pt idx="14">
                  <c:v>411</c:v>
                </c:pt>
                <c:pt idx="15">
                  <c:v>406</c:v>
                </c:pt>
                <c:pt idx="16">
                  <c:v>385</c:v>
                </c:pt>
                <c:pt idx="17">
                  <c:v>395</c:v>
                </c:pt>
                <c:pt idx="18">
                  <c:v>410.66666666666669</c:v>
                </c:pt>
                <c:pt idx="19">
                  <c:v>452.33333333333331</c:v>
                </c:pt>
                <c:pt idx="20">
                  <c:v>400.33333333333331</c:v>
                </c:pt>
                <c:pt idx="21">
                  <c:v>368</c:v>
                </c:pt>
                <c:pt idx="22">
                  <c:v>335</c:v>
                </c:pt>
                <c:pt idx="23">
                  <c:v>318</c:v>
                </c:pt>
                <c:pt idx="24">
                  <c:v>355</c:v>
                </c:pt>
                <c:pt idx="25">
                  <c:v>363.66666666666669</c:v>
                </c:pt>
                <c:pt idx="26">
                  <c:v>399.33333333333331</c:v>
                </c:pt>
                <c:pt idx="27">
                  <c:v>385</c:v>
                </c:pt>
                <c:pt idx="28">
                  <c:v>382.66666666666669</c:v>
                </c:pt>
                <c:pt idx="29">
                  <c:v>389.33333333333331</c:v>
                </c:pt>
                <c:pt idx="30">
                  <c:v>378.66666666666669</c:v>
                </c:pt>
                <c:pt idx="31">
                  <c:v>386.66666666666669</c:v>
                </c:pt>
                <c:pt idx="32">
                  <c:v>345</c:v>
                </c:pt>
                <c:pt idx="33">
                  <c:v>329.33333333333331</c:v>
                </c:pt>
                <c:pt idx="34">
                  <c:v>315</c:v>
                </c:pt>
                <c:pt idx="35">
                  <c:v>344</c:v>
                </c:pt>
                <c:pt idx="36">
                  <c:v>393</c:v>
                </c:pt>
                <c:pt idx="37">
                  <c:v>408.66666666666669</c:v>
                </c:pt>
                <c:pt idx="38">
                  <c:v>421.33333333333331</c:v>
                </c:pt>
                <c:pt idx="39">
                  <c:v>403</c:v>
                </c:pt>
                <c:pt idx="40">
                  <c:v>404.33333333333331</c:v>
                </c:pt>
                <c:pt idx="41">
                  <c:v>410.66666666666669</c:v>
                </c:pt>
                <c:pt idx="42">
                  <c:v>427</c:v>
                </c:pt>
                <c:pt idx="43">
                  <c:v>420.66666666666669</c:v>
                </c:pt>
                <c:pt idx="44">
                  <c:v>436.33333333333331</c:v>
                </c:pt>
                <c:pt idx="45">
                  <c:v>444</c:v>
                </c:pt>
                <c:pt idx="46">
                  <c:v>519.66666666666663</c:v>
                </c:pt>
                <c:pt idx="47">
                  <c:v>578</c:v>
                </c:pt>
                <c:pt idx="48">
                  <c:v>661.33333333333337</c:v>
                </c:pt>
                <c:pt idx="49">
                  <c:v>702.33333333333337</c:v>
                </c:pt>
                <c:pt idx="50">
                  <c:v>716.66666666666663</c:v>
                </c:pt>
                <c:pt idx="51">
                  <c:v>718.66666666666663</c:v>
                </c:pt>
                <c:pt idx="52">
                  <c:v>739</c:v>
                </c:pt>
                <c:pt idx="53">
                  <c:v>775</c:v>
                </c:pt>
                <c:pt idx="54">
                  <c:v>793.66666666666663</c:v>
                </c:pt>
                <c:pt idx="55">
                  <c:v>782.33333333333337</c:v>
                </c:pt>
                <c:pt idx="56">
                  <c:v>753.33333333333337</c:v>
                </c:pt>
                <c:pt idx="57">
                  <c:v>757.33333333333337</c:v>
                </c:pt>
                <c:pt idx="58">
                  <c:v>791.66666666666663</c:v>
                </c:pt>
                <c:pt idx="59">
                  <c:v>866</c:v>
                </c:pt>
                <c:pt idx="60">
                  <c:v>951.66666666666663</c:v>
                </c:pt>
                <c:pt idx="61">
                  <c:v>1066</c:v>
                </c:pt>
                <c:pt idx="62">
                  <c:v>1087.6666666666667</c:v>
                </c:pt>
                <c:pt idx="63">
                  <c:v>1131.6666666666667</c:v>
                </c:pt>
                <c:pt idx="64">
                  <c:v>1091.3333333333333</c:v>
                </c:pt>
                <c:pt idx="65">
                  <c:v>1162.3333333333333</c:v>
                </c:pt>
                <c:pt idx="66">
                  <c:v>1158.3333333333333</c:v>
                </c:pt>
                <c:pt idx="67">
                  <c:v>1167.3333333333333</c:v>
                </c:pt>
                <c:pt idx="68">
                  <c:v>1168</c:v>
                </c:pt>
                <c:pt idx="69">
                  <c:v>1179.3333333333333</c:v>
                </c:pt>
                <c:pt idx="70">
                  <c:v>1236.6666666666667</c:v>
                </c:pt>
                <c:pt idx="71">
                  <c:v>1224.6666666666667</c:v>
                </c:pt>
                <c:pt idx="72">
                  <c:v>1149.3333333333333</c:v>
                </c:pt>
                <c:pt idx="73">
                  <c:v>1062</c:v>
                </c:pt>
                <c:pt idx="74">
                  <c:v>978</c:v>
                </c:pt>
                <c:pt idx="75">
                  <c:v>976.66666666666663</c:v>
                </c:pt>
                <c:pt idx="76">
                  <c:v>910.66666666666663</c:v>
                </c:pt>
                <c:pt idx="77">
                  <c:v>931</c:v>
                </c:pt>
                <c:pt idx="78">
                  <c:v>974.33333333333337</c:v>
                </c:pt>
                <c:pt idx="79">
                  <c:v>1026</c:v>
                </c:pt>
                <c:pt idx="80">
                  <c:v>1044.3333333333333</c:v>
                </c:pt>
                <c:pt idx="81">
                  <c:v>993.66666666666663</c:v>
                </c:pt>
                <c:pt idx="82">
                  <c:v>1033.3333333333333</c:v>
                </c:pt>
                <c:pt idx="83">
                  <c:v>1002.6666666666666</c:v>
                </c:pt>
                <c:pt idx="84">
                  <c:v>1033.3333333333333</c:v>
                </c:pt>
                <c:pt idx="85">
                  <c:v>1003.3333333333334</c:v>
                </c:pt>
                <c:pt idx="86">
                  <c:v>976.66666666666663</c:v>
                </c:pt>
                <c:pt idx="87">
                  <c:v>946.33333333333337</c:v>
                </c:pt>
                <c:pt idx="88">
                  <c:v>887.66666666666663</c:v>
                </c:pt>
                <c:pt idx="89">
                  <c:v>873</c:v>
                </c:pt>
                <c:pt idx="90">
                  <c:v>834.33333333333337</c:v>
                </c:pt>
                <c:pt idx="91">
                  <c:v>839</c:v>
                </c:pt>
                <c:pt idx="92">
                  <c:v>832.66666666666663</c:v>
                </c:pt>
                <c:pt idx="93">
                  <c:v>819.66666666666663</c:v>
                </c:pt>
                <c:pt idx="94">
                  <c:v>864.66666666666663</c:v>
                </c:pt>
                <c:pt idx="95">
                  <c:v>953.33333333333337</c:v>
                </c:pt>
                <c:pt idx="96">
                  <c:v>950.33333333333337</c:v>
                </c:pt>
                <c:pt idx="97">
                  <c:v>919</c:v>
                </c:pt>
                <c:pt idx="98">
                  <c:v>830.66666666666663</c:v>
                </c:pt>
                <c:pt idx="99">
                  <c:v>841</c:v>
                </c:pt>
                <c:pt idx="100">
                  <c:v>806</c:v>
                </c:pt>
                <c:pt idx="101">
                  <c:v>880.66666666666663</c:v>
                </c:pt>
                <c:pt idx="102">
                  <c:v>931.66666666666663</c:v>
                </c:pt>
                <c:pt idx="103">
                  <c:v>960.33333333333337</c:v>
                </c:pt>
                <c:pt idx="104">
                  <c:v>902</c:v>
                </c:pt>
                <c:pt idx="105">
                  <c:v>844.33333333333337</c:v>
                </c:pt>
                <c:pt idx="106">
                  <c:v>809.66666666666663</c:v>
                </c:pt>
                <c:pt idx="107">
                  <c:v>831.33333333333337</c:v>
                </c:pt>
                <c:pt idx="108">
                  <c:v>838.66666666666663</c:v>
                </c:pt>
                <c:pt idx="109">
                  <c:v>836.33333333333337</c:v>
                </c:pt>
                <c:pt idx="110">
                  <c:v>763.33333333333337</c:v>
                </c:pt>
                <c:pt idx="111">
                  <c:v>745.33333333333337</c:v>
                </c:pt>
                <c:pt idx="112">
                  <c:v>726</c:v>
                </c:pt>
                <c:pt idx="113">
                  <c:v>718.66666666666663</c:v>
                </c:pt>
                <c:pt idx="114">
                  <c:v>704.66666666666663</c:v>
                </c:pt>
                <c:pt idx="115">
                  <c:v>730.66666666666663</c:v>
                </c:pt>
                <c:pt idx="116">
                  <c:v>738</c:v>
                </c:pt>
                <c:pt idx="117">
                  <c:v>747.66666666666663</c:v>
                </c:pt>
                <c:pt idx="118">
                  <c:v>722</c:v>
                </c:pt>
                <c:pt idx="119">
                  <c:v>736</c:v>
                </c:pt>
                <c:pt idx="120">
                  <c:v>706.66666666666663</c:v>
                </c:pt>
                <c:pt idx="121">
                  <c:v>718</c:v>
                </c:pt>
                <c:pt idx="122">
                  <c:v>717.33333333333337</c:v>
                </c:pt>
                <c:pt idx="123">
                  <c:v>742</c:v>
                </c:pt>
                <c:pt idx="124">
                  <c:v>685.66666666666663</c:v>
                </c:pt>
                <c:pt idx="125">
                  <c:v>657.33333333333337</c:v>
                </c:pt>
                <c:pt idx="126">
                  <c:v>628</c:v>
                </c:pt>
                <c:pt idx="127">
                  <c:v>648.33333333333337</c:v>
                </c:pt>
                <c:pt idx="128">
                  <c:v>642.33333333333337</c:v>
                </c:pt>
                <c:pt idx="129">
                  <c:v>641.33333333333337</c:v>
                </c:pt>
                <c:pt idx="130">
                  <c:v>631.33333333333337</c:v>
                </c:pt>
                <c:pt idx="131">
                  <c:v>640.66666666666663</c:v>
                </c:pt>
                <c:pt idx="132">
                  <c:v>626.66666666666663</c:v>
                </c:pt>
                <c:pt idx="133">
                  <c:v>628.33333333333337</c:v>
                </c:pt>
                <c:pt idx="134">
                  <c:v>602.33333333333337</c:v>
                </c:pt>
                <c:pt idx="135">
                  <c:v>584</c:v>
                </c:pt>
                <c:pt idx="136">
                  <c:v>563.66666666666663</c:v>
                </c:pt>
                <c:pt idx="137">
                  <c:v>536</c:v>
                </c:pt>
                <c:pt idx="138">
                  <c:v>543.66666666666663</c:v>
                </c:pt>
                <c:pt idx="139">
                  <c:v>556.33333333333337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359616"/>
        <c:axId val="462360008"/>
      </c:lineChart>
      <c:dateAx>
        <c:axId val="4623596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360008"/>
        <c:crosses val="autoZero"/>
        <c:auto val="1"/>
        <c:lblOffset val="100"/>
        <c:baseTimeUnit val="months"/>
      </c:dateAx>
      <c:valAx>
        <c:axId val="462360008"/>
        <c:scaling>
          <c:orientation val="minMax"/>
          <c:max val="1300"/>
          <c:min val="200"/>
        </c:scaling>
        <c:delete val="0"/>
        <c:axPos val="l"/>
        <c:majorGridlines/>
        <c:numFmt formatCode="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359616"/>
        <c:crosses val="autoZero"/>
        <c:crossBetween val="between"/>
      </c:valAx>
      <c:valAx>
        <c:axId val="462360400"/>
        <c:scaling>
          <c:orientation val="minMax"/>
          <c:max val="1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crossAx val="462360792"/>
        <c:crosses val="max"/>
        <c:crossBetween val="between"/>
      </c:valAx>
      <c:dateAx>
        <c:axId val="46236079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2360400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Part Time - Economic Reasons</a:t>
            </a:r>
          </a:p>
        </c:rich>
      </c:tx>
      <c:layout>
        <c:manualLayout>
          <c:xMode val="edge"/>
          <c:yMode val="edge"/>
          <c:x val="0.21329855643045006"/>
          <c:y val="3.24074074074083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829577337315596E-2"/>
          <c:y val="2.2438503326619057E-2"/>
          <c:w val="0.92138451443569558"/>
          <c:h val="0.88483962033815544"/>
        </c:manualLayout>
      </c:layout>
      <c:barChart>
        <c:barDir val="col"/>
        <c:grouping val="clustered"/>
        <c:varyColors val="0"/>
        <c:ser>
          <c:idx val="0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Sheet1!$A$432:$A$566</c:f>
              <c:numCache>
                <c:formatCode>mmm\-yy</c:formatCode>
                <c:ptCount val="135"/>
                <c:pt idx="0">
                  <c:v>38355.5</c:v>
                </c:pt>
                <c:pt idx="1">
                  <c:v>38386</c:v>
                </c:pt>
                <c:pt idx="2">
                  <c:v>38416.5</c:v>
                </c:pt>
                <c:pt idx="3">
                  <c:v>38447</c:v>
                </c:pt>
                <c:pt idx="4">
                  <c:v>38477.5</c:v>
                </c:pt>
                <c:pt idx="5">
                  <c:v>38508</c:v>
                </c:pt>
                <c:pt idx="6">
                  <c:v>38538.5</c:v>
                </c:pt>
                <c:pt idx="7">
                  <c:v>38569</c:v>
                </c:pt>
                <c:pt idx="8">
                  <c:v>38599.5</c:v>
                </c:pt>
                <c:pt idx="9">
                  <c:v>38630</c:v>
                </c:pt>
                <c:pt idx="10">
                  <c:v>38660.5</c:v>
                </c:pt>
                <c:pt idx="11">
                  <c:v>38691</c:v>
                </c:pt>
                <c:pt idx="12">
                  <c:v>38721.5</c:v>
                </c:pt>
                <c:pt idx="13">
                  <c:v>38752</c:v>
                </c:pt>
                <c:pt idx="14">
                  <c:v>38782.5</c:v>
                </c:pt>
                <c:pt idx="15">
                  <c:v>38813</c:v>
                </c:pt>
                <c:pt idx="16">
                  <c:v>38843.5</c:v>
                </c:pt>
                <c:pt idx="17">
                  <c:v>38874</c:v>
                </c:pt>
                <c:pt idx="18">
                  <c:v>38904.5</c:v>
                </c:pt>
                <c:pt idx="19">
                  <c:v>38935</c:v>
                </c:pt>
                <c:pt idx="20">
                  <c:v>38965.5</c:v>
                </c:pt>
                <c:pt idx="21">
                  <c:v>38996</c:v>
                </c:pt>
                <c:pt idx="22">
                  <c:v>39026.5</c:v>
                </c:pt>
                <c:pt idx="23">
                  <c:v>39057</c:v>
                </c:pt>
                <c:pt idx="24">
                  <c:v>39087.5</c:v>
                </c:pt>
                <c:pt idx="25">
                  <c:v>39118</c:v>
                </c:pt>
                <c:pt idx="26">
                  <c:v>39148.5</c:v>
                </c:pt>
                <c:pt idx="27">
                  <c:v>39179</c:v>
                </c:pt>
                <c:pt idx="28">
                  <c:v>39209.5</c:v>
                </c:pt>
                <c:pt idx="29">
                  <c:v>39240</c:v>
                </c:pt>
                <c:pt idx="30">
                  <c:v>39270.5</c:v>
                </c:pt>
                <c:pt idx="31">
                  <c:v>39301</c:v>
                </c:pt>
                <c:pt idx="32">
                  <c:v>39331.5</c:v>
                </c:pt>
                <c:pt idx="33">
                  <c:v>39362</c:v>
                </c:pt>
                <c:pt idx="34">
                  <c:v>39392.5</c:v>
                </c:pt>
                <c:pt idx="35">
                  <c:v>39423</c:v>
                </c:pt>
                <c:pt idx="36">
                  <c:v>39453.5</c:v>
                </c:pt>
                <c:pt idx="37">
                  <c:v>39484</c:v>
                </c:pt>
                <c:pt idx="38">
                  <c:v>39514.5</c:v>
                </c:pt>
                <c:pt idx="39">
                  <c:v>39545</c:v>
                </c:pt>
                <c:pt idx="40">
                  <c:v>39575.5</c:v>
                </c:pt>
                <c:pt idx="41">
                  <c:v>39606</c:v>
                </c:pt>
                <c:pt idx="42">
                  <c:v>39636.5</c:v>
                </c:pt>
                <c:pt idx="43">
                  <c:v>39667</c:v>
                </c:pt>
                <c:pt idx="44">
                  <c:v>39697.5</c:v>
                </c:pt>
                <c:pt idx="45">
                  <c:v>39728</c:v>
                </c:pt>
                <c:pt idx="46">
                  <c:v>39758.5</c:v>
                </c:pt>
                <c:pt idx="47">
                  <c:v>39789</c:v>
                </c:pt>
                <c:pt idx="48">
                  <c:v>39819.5</c:v>
                </c:pt>
                <c:pt idx="49">
                  <c:v>39850</c:v>
                </c:pt>
                <c:pt idx="50">
                  <c:v>39880.5</c:v>
                </c:pt>
                <c:pt idx="51">
                  <c:v>39911</c:v>
                </c:pt>
                <c:pt idx="52">
                  <c:v>39941.5</c:v>
                </c:pt>
                <c:pt idx="53">
                  <c:v>39972</c:v>
                </c:pt>
                <c:pt idx="54">
                  <c:v>40002.5</c:v>
                </c:pt>
                <c:pt idx="55">
                  <c:v>40033</c:v>
                </c:pt>
                <c:pt idx="56">
                  <c:v>40063.5</c:v>
                </c:pt>
                <c:pt idx="57">
                  <c:v>40094</c:v>
                </c:pt>
                <c:pt idx="58">
                  <c:v>40124.5</c:v>
                </c:pt>
                <c:pt idx="59">
                  <c:v>40155</c:v>
                </c:pt>
                <c:pt idx="60">
                  <c:v>40185.5</c:v>
                </c:pt>
                <c:pt idx="61">
                  <c:v>40216</c:v>
                </c:pt>
                <c:pt idx="62">
                  <c:v>40246.5</c:v>
                </c:pt>
                <c:pt idx="63">
                  <c:v>40277</c:v>
                </c:pt>
                <c:pt idx="64">
                  <c:v>40307.5</c:v>
                </c:pt>
                <c:pt idx="65">
                  <c:v>40338</c:v>
                </c:pt>
                <c:pt idx="66">
                  <c:v>40368.5</c:v>
                </c:pt>
                <c:pt idx="67">
                  <c:v>40399</c:v>
                </c:pt>
                <c:pt idx="68">
                  <c:v>40429.5</c:v>
                </c:pt>
                <c:pt idx="69">
                  <c:v>40460</c:v>
                </c:pt>
                <c:pt idx="70">
                  <c:v>40490.5</c:v>
                </c:pt>
                <c:pt idx="71">
                  <c:v>40521</c:v>
                </c:pt>
                <c:pt idx="72">
                  <c:v>40551.5</c:v>
                </c:pt>
                <c:pt idx="73">
                  <c:v>40582</c:v>
                </c:pt>
                <c:pt idx="74">
                  <c:v>40612.5</c:v>
                </c:pt>
                <c:pt idx="75">
                  <c:v>40643</c:v>
                </c:pt>
                <c:pt idx="76">
                  <c:v>40673.5</c:v>
                </c:pt>
                <c:pt idx="77">
                  <c:v>40704</c:v>
                </c:pt>
                <c:pt idx="78">
                  <c:v>40734.5</c:v>
                </c:pt>
                <c:pt idx="79">
                  <c:v>40765</c:v>
                </c:pt>
                <c:pt idx="80">
                  <c:v>40795.5</c:v>
                </c:pt>
                <c:pt idx="81">
                  <c:v>40826</c:v>
                </c:pt>
                <c:pt idx="82">
                  <c:v>40856.5</c:v>
                </c:pt>
                <c:pt idx="83">
                  <c:v>40887</c:v>
                </c:pt>
                <c:pt idx="84">
                  <c:v>40917.5</c:v>
                </c:pt>
                <c:pt idx="85">
                  <c:v>40948</c:v>
                </c:pt>
                <c:pt idx="86">
                  <c:v>40978.5</c:v>
                </c:pt>
                <c:pt idx="87">
                  <c:v>41009</c:v>
                </c:pt>
                <c:pt idx="88">
                  <c:v>41039.5</c:v>
                </c:pt>
                <c:pt idx="89">
                  <c:v>41070</c:v>
                </c:pt>
                <c:pt idx="90">
                  <c:v>41100.5</c:v>
                </c:pt>
                <c:pt idx="91">
                  <c:v>41131</c:v>
                </c:pt>
                <c:pt idx="92">
                  <c:v>41161.5</c:v>
                </c:pt>
                <c:pt idx="93">
                  <c:v>41192</c:v>
                </c:pt>
                <c:pt idx="94">
                  <c:v>41222.5</c:v>
                </c:pt>
                <c:pt idx="95">
                  <c:v>41253</c:v>
                </c:pt>
                <c:pt idx="96">
                  <c:v>41283.5</c:v>
                </c:pt>
                <c:pt idx="97">
                  <c:v>41314</c:v>
                </c:pt>
                <c:pt idx="98">
                  <c:v>41344.5</c:v>
                </c:pt>
                <c:pt idx="99">
                  <c:v>41375</c:v>
                </c:pt>
                <c:pt idx="100">
                  <c:v>41405.5</c:v>
                </c:pt>
                <c:pt idx="101">
                  <c:v>41436</c:v>
                </c:pt>
                <c:pt idx="102">
                  <c:v>41466.5</c:v>
                </c:pt>
                <c:pt idx="103">
                  <c:v>41497</c:v>
                </c:pt>
                <c:pt idx="104">
                  <c:v>41527.5</c:v>
                </c:pt>
                <c:pt idx="105">
                  <c:v>41558</c:v>
                </c:pt>
                <c:pt idx="106">
                  <c:v>41588.5</c:v>
                </c:pt>
                <c:pt idx="107">
                  <c:v>41619</c:v>
                </c:pt>
                <c:pt idx="108">
                  <c:v>41649.5</c:v>
                </c:pt>
                <c:pt idx="109">
                  <c:v>41680</c:v>
                </c:pt>
                <c:pt idx="110">
                  <c:v>41710.5</c:v>
                </c:pt>
                <c:pt idx="111">
                  <c:v>41741</c:v>
                </c:pt>
                <c:pt idx="112">
                  <c:v>41771.5</c:v>
                </c:pt>
                <c:pt idx="113">
                  <c:v>41802</c:v>
                </c:pt>
                <c:pt idx="114">
                  <c:v>41832.5</c:v>
                </c:pt>
                <c:pt idx="115">
                  <c:v>41863</c:v>
                </c:pt>
                <c:pt idx="116">
                  <c:v>41893.5</c:v>
                </c:pt>
                <c:pt idx="117">
                  <c:v>41924</c:v>
                </c:pt>
                <c:pt idx="118">
                  <c:v>41954.5</c:v>
                </c:pt>
                <c:pt idx="119">
                  <c:v>41985</c:v>
                </c:pt>
                <c:pt idx="120">
                  <c:v>42015.5</c:v>
                </c:pt>
                <c:pt idx="121">
                  <c:v>42046</c:v>
                </c:pt>
                <c:pt idx="122">
                  <c:v>42076.5</c:v>
                </c:pt>
                <c:pt idx="123">
                  <c:v>42107</c:v>
                </c:pt>
                <c:pt idx="124">
                  <c:v>42137.5</c:v>
                </c:pt>
                <c:pt idx="125">
                  <c:v>42168</c:v>
                </c:pt>
                <c:pt idx="126">
                  <c:v>42198.5</c:v>
                </c:pt>
                <c:pt idx="127">
                  <c:v>42229</c:v>
                </c:pt>
                <c:pt idx="128">
                  <c:v>42259.5</c:v>
                </c:pt>
                <c:pt idx="129">
                  <c:v>42290</c:v>
                </c:pt>
                <c:pt idx="130">
                  <c:v>42320.5</c:v>
                </c:pt>
                <c:pt idx="131">
                  <c:v>42351</c:v>
                </c:pt>
                <c:pt idx="132">
                  <c:v>42381.5</c:v>
                </c:pt>
                <c:pt idx="133">
                  <c:v>42412</c:v>
                </c:pt>
                <c:pt idx="134">
                  <c:v>42442.5</c:v>
                </c:pt>
              </c:numCache>
            </c:numRef>
          </c:cat>
          <c:val>
            <c:numRef>
              <c:f>Sheet1!$BJ$432:$BJ$572</c:f>
              <c:numCache>
                <c:formatCode>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2752"/>
        <c:axId val="462362360"/>
      </c:barChart>
      <c:lineChart>
        <c:grouping val="standard"/>
        <c:varyColors val="0"/>
        <c:ser>
          <c:idx val="1"/>
          <c:order val="0"/>
          <c:tx>
            <c:v>Part Time - Econ Reasons</c:v>
          </c:tx>
          <c:spPr>
            <a:ln w="50800">
              <a:solidFill>
                <a:srgbClr val="FF0000"/>
              </a:solidFill>
              <a:miter lim="800000"/>
            </a:ln>
          </c:spPr>
          <c:marker>
            <c:symbol val="none"/>
          </c:marker>
          <c:cat>
            <c:numRef>
              <c:f>Sheet1!$A$432:$A$572</c:f>
              <c:numCache>
                <c:formatCode>mmm\-yy</c:formatCode>
                <c:ptCount val="141"/>
                <c:pt idx="0">
                  <c:v>38355.5</c:v>
                </c:pt>
                <c:pt idx="1">
                  <c:v>38386</c:v>
                </c:pt>
                <c:pt idx="2">
                  <c:v>38416.5</c:v>
                </c:pt>
                <c:pt idx="3">
                  <c:v>38447</c:v>
                </c:pt>
                <c:pt idx="4">
                  <c:v>38477.5</c:v>
                </c:pt>
                <c:pt idx="5">
                  <c:v>38508</c:v>
                </c:pt>
                <c:pt idx="6">
                  <c:v>38538.5</c:v>
                </c:pt>
                <c:pt idx="7">
                  <c:v>38569</c:v>
                </c:pt>
                <c:pt idx="8">
                  <c:v>38599.5</c:v>
                </c:pt>
                <c:pt idx="9">
                  <c:v>38630</c:v>
                </c:pt>
                <c:pt idx="10">
                  <c:v>38660.5</c:v>
                </c:pt>
                <c:pt idx="11">
                  <c:v>38691</c:v>
                </c:pt>
                <c:pt idx="12">
                  <c:v>38721.5</c:v>
                </c:pt>
                <c:pt idx="13">
                  <c:v>38752</c:v>
                </c:pt>
                <c:pt idx="14">
                  <c:v>38782.5</c:v>
                </c:pt>
                <c:pt idx="15">
                  <c:v>38813</c:v>
                </c:pt>
                <c:pt idx="16">
                  <c:v>38843.5</c:v>
                </c:pt>
                <c:pt idx="17">
                  <c:v>38874</c:v>
                </c:pt>
                <c:pt idx="18">
                  <c:v>38904.5</c:v>
                </c:pt>
                <c:pt idx="19">
                  <c:v>38935</c:v>
                </c:pt>
                <c:pt idx="20">
                  <c:v>38965.5</c:v>
                </c:pt>
                <c:pt idx="21">
                  <c:v>38996</c:v>
                </c:pt>
                <c:pt idx="22">
                  <c:v>39026.5</c:v>
                </c:pt>
                <c:pt idx="23">
                  <c:v>39057</c:v>
                </c:pt>
                <c:pt idx="24">
                  <c:v>39087.5</c:v>
                </c:pt>
                <c:pt idx="25">
                  <c:v>39118</c:v>
                </c:pt>
                <c:pt idx="26">
                  <c:v>39148.5</c:v>
                </c:pt>
                <c:pt idx="27">
                  <c:v>39179</c:v>
                </c:pt>
                <c:pt idx="28">
                  <c:v>39209.5</c:v>
                </c:pt>
                <c:pt idx="29">
                  <c:v>39240</c:v>
                </c:pt>
                <c:pt idx="30">
                  <c:v>39270.5</c:v>
                </c:pt>
                <c:pt idx="31">
                  <c:v>39301</c:v>
                </c:pt>
                <c:pt idx="32">
                  <c:v>39331.5</c:v>
                </c:pt>
                <c:pt idx="33">
                  <c:v>39362</c:v>
                </c:pt>
                <c:pt idx="34">
                  <c:v>39392.5</c:v>
                </c:pt>
                <c:pt idx="35">
                  <c:v>39423</c:v>
                </c:pt>
                <c:pt idx="36">
                  <c:v>39453.5</c:v>
                </c:pt>
                <c:pt idx="37">
                  <c:v>39484</c:v>
                </c:pt>
                <c:pt idx="38">
                  <c:v>39514.5</c:v>
                </c:pt>
                <c:pt idx="39">
                  <c:v>39545</c:v>
                </c:pt>
                <c:pt idx="40">
                  <c:v>39575.5</c:v>
                </c:pt>
                <c:pt idx="41">
                  <c:v>39606</c:v>
                </c:pt>
                <c:pt idx="42">
                  <c:v>39636.5</c:v>
                </c:pt>
                <c:pt idx="43">
                  <c:v>39667</c:v>
                </c:pt>
                <c:pt idx="44">
                  <c:v>39697.5</c:v>
                </c:pt>
                <c:pt idx="45">
                  <c:v>39728</c:v>
                </c:pt>
                <c:pt idx="46">
                  <c:v>39758.5</c:v>
                </c:pt>
                <c:pt idx="47">
                  <c:v>39789</c:v>
                </c:pt>
                <c:pt idx="48">
                  <c:v>39819.5</c:v>
                </c:pt>
                <c:pt idx="49">
                  <c:v>39850</c:v>
                </c:pt>
                <c:pt idx="50">
                  <c:v>39880.5</c:v>
                </c:pt>
                <c:pt idx="51">
                  <c:v>39911</c:v>
                </c:pt>
                <c:pt idx="52">
                  <c:v>39941.5</c:v>
                </c:pt>
                <c:pt idx="53">
                  <c:v>39972</c:v>
                </c:pt>
                <c:pt idx="54">
                  <c:v>40002.5</c:v>
                </c:pt>
                <c:pt idx="55">
                  <c:v>40033</c:v>
                </c:pt>
                <c:pt idx="56">
                  <c:v>40063.5</c:v>
                </c:pt>
                <c:pt idx="57">
                  <c:v>40094</c:v>
                </c:pt>
                <c:pt idx="58">
                  <c:v>40124.5</c:v>
                </c:pt>
                <c:pt idx="59">
                  <c:v>40155</c:v>
                </c:pt>
                <c:pt idx="60">
                  <c:v>40185.5</c:v>
                </c:pt>
                <c:pt idx="61">
                  <c:v>40216</c:v>
                </c:pt>
                <c:pt idx="62">
                  <c:v>40246.5</c:v>
                </c:pt>
                <c:pt idx="63">
                  <c:v>40277</c:v>
                </c:pt>
                <c:pt idx="64">
                  <c:v>40307.5</c:v>
                </c:pt>
                <c:pt idx="65">
                  <c:v>40338</c:v>
                </c:pt>
                <c:pt idx="66">
                  <c:v>40368.5</c:v>
                </c:pt>
                <c:pt idx="67">
                  <c:v>40399</c:v>
                </c:pt>
                <c:pt idx="68">
                  <c:v>40429.5</c:v>
                </c:pt>
                <c:pt idx="69">
                  <c:v>40460</c:v>
                </c:pt>
                <c:pt idx="70">
                  <c:v>40490.5</c:v>
                </c:pt>
                <c:pt idx="71">
                  <c:v>40521</c:v>
                </c:pt>
                <c:pt idx="72">
                  <c:v>40551.5</c:v>
                </c:pt>
                <c:pt idx="73">
                  <c:v>40582</c:v>
                </c:pt>
                <c:pt idx="74">
                  <c:v>40612.5</c:v>
                </c:pt>
                <c:pt idx="75">
                  <c:v>40643</c:v>
                </c:pt>
                <c:pt idx="76">
                  <c:v>40673.5</c:v>
                </c:pt>
                <c:pt idx="77">
                  <c:v>40704</c:v>
                </c:pt>
                <c:pt idx="78">
                  <c:v>40734.5</c:v>
                </c:pt>
                <c:pt idx="79">
                  <c:v>40765</c:v>
                </c:pt>
                <c:pt idx="80">
                  <c:v>40795.5</c:v>
                </c:pt>
                <c:pt idx="81">
                  <c:v>40826</c:v>
                </c:pt>
                <c:pt idx="82">
                  <c:v>40856.5</c:v>
                </c:pt>
                <c:pt idx="83">
                  <c:v>40887</c:v>
                </c:pt>
                <c:pt idx="84">
                  <c:v>40917.5</c:v>
                </c:pt>
                <c:pt idx="85">
                  <c:v>40948</c:v>
                </c:pt>
                <c:pt idx="86">
                  <c:v>40978.5</c:v>
                </c:pt>
                <c:pt idx="87">
                  <c:v>41009</c:v>
                </c:pt>
                <c:pt idx="88">
                  <c:v>41039.5</c:v>
                </c:pt>
                <c:pt idx="89">
                  <c:v>41070</c:v>
                </c:pt>
                <c:pt idx="90">
                  <c:v>41100.5</c:v>
                </c:pt>
                <c:pt idx="91">
                  <c:v>41131</c:v>
                </c:pt>
                <c:pt idx="92">
                  <c:v>41161.5</c:v>
                </c:pt>
                <c:pt idx="93">
                  <c:v>41192</c:v>
                </c:pt>
                <c:pt idx="94">
                  <c:v>41222.5</c:v>
                </c:pt>
                <c:pt idx="95">
                  <c:v>41253</c:v>
                </c:pt>
                <c:pt idx="96">
                  <c:v>41283.5</c:v>
                </c:pt>
                <c:pt idx="97">
                  <c:v>41314</c:v>
                </c:pt>
                <c:pt idx="98">
                  <c:v>41344.5</c:v>
                </c:pt>
                <c:pt idx="99">
                  <c:v>41375</c:v>
                </c:pt>
                <c:pt idx="100">
                  <c:v>41405.5</c:v>
                </c:pt>
                <c:pt idx="101">
                  <c:v>41436</c:v>
                </c:pt>
                <c:pt idx="102">
                  <c:v>41466.5</c:v>
                </c:pt>
                <c:pt idx="103">
                  <c:v>41497</c:v>
                </c:pt>
                <c:pt idx="104">
                  <c:v>41527.5</c:v>
                </c:pt>
                <c:pt idx="105">
                  <c:v>41558</c:v>
                </c:pt>
                <c:pt idx="106">
                  <c:v>41588.5</c:v>
                </c:pt>
                <c:pt idx="107">
                  <c:v>41619</c:v>
                </c:pt>
                <c:pt idx="108">
                  <c:v>41649.5</c:v>
                </c:pt>
                <c:pt idx="109">
                  <c:v>41680</c:v>
                </c:pt>
                <c:pt idx="110">
                  <c:v>41710.5</c:v>
                </c:pt>
                <c:pt idx="111">
                  <c:v>41741</c:v>
                </c:pt>
                <c:pt idx="112">
                  <c:v>41771.5</c:v>
                </c:pt>
                <c:pt idx="113">
                  <c:v>41802</c:v>
                </c:pt>
                <c:pt idx="114">
                  <c:v>41832.5</c:v>
                </c:pt>
                <c:pt idx="115">
                  <c:v>41863</c:v>
                </c:pt>
                <c:pt idx="116">
                  <c:v>41893.5</c:v>
                </c:pt>
                <c:pt idx="117">
                  <c:v>41924</c:v>
                </c:pt>
                <c:pt idx="118">
                  <c:v>41954.5</c:v>
                </c:pt>
                <c:pt idx="119">
                  <c:v>41985</c:v>
                </c:pt>
                <c:pt idx="120">
                  <c:v>42015.5</c:v>
                </c:pt>
                <c:pt idx="121">
                  <c:v>42046</c:v>
                </c:pt>
                <c:pt idx="122">
                  <c:v>42076.5</c:v>
                </c:pt>
                <c:pt idx="123">
                  <c:v>42107</c:v>
                </c:pt>
                <c:pt idx="124">
                  <c:v>42137.5</c:v>
                </c:pt>
                <c:pt idx="125">
                  <c:v>42168</c:v>
                </c:pt>
                <c:pt idx="126">
                  <c:v>42198.5</c:v>
                </c:pt>
                <c:pt idx="127">
                  <c:v>42229</c:v>
                </c:pt>
                <c:pt idx="128">
                  <c:v>42259.5</c:v>
                </c:pt>
                <c:pt idx="129">
                  <c:v>42290</c:v>
                </c:pt>
                <c:pt idx="130">
                  <c:v>42320.5</c:v>
                </c:pt>
                <c:pt idx="131">
                  <c:v>42351</c:v>
                </c:pt>
                <c:pt idx="132">
                  <c:v>42381.5</c:v>
                </c:pt>
                <c:pt idx="133">
                  <c:v>42412</c:v>
                </c:pt>
                <c:pt idx="134">
                  <c:v>42442.5</c:v>
                </c:pt>
                <c:pt idx="135">
                  <c:v>42473</c:v>
                </c:pt>
                <c:pt idx="136">
                  <c:v>42503.5</c:v>
                </c:pt>
                <c:pt idx="137">
                  <c:v>42534</c:v>
                </c:pt>
                <c:pt idx="138">
                  <c:v>42564.5</c:v>
                </c:pt>
                <c:pt idx="139">
                  <c:v>42595</c:v>
                </c:pt>
                <c:pt idx="140">
                  <c:v>42625.5</c:v>
                </c:pt>
              </c:numCache>
            </c:numRef>
          </c:cat>
          <c:val>
            <c:numRef>
              <c:f>Sheet1!$AX$432:$AX$572</c:f>
              <c:numCache>
                <c:formatCode>0</c:formatCode>
                <c:ptCount val="141"/>
                <c:pt idx="0">
                  <c:v>4389</c:v>
                </c:pt>
                <c:pt idx="1">
                  <c:v>4250</c:v>
                </c:pt>
                <c:pt idx="2">
                  <c:v>4388</c:v>
                </c:pt>
                <c:pt idx="3">
                  <c:v>4278</c:v>
                </c:pt>
                <c:pt idx="4">
                  <c:v>4315</c:v>
                </c:pt>
                <c:pt idx="5">
                  <c:v>4432</c:v>
                </c:pt>
                <c:pt idx="6">
                  <c:v>4400</c:v>
                </c:pt>
                <c:pt idx="7">
                  <c:v>4491</c:v>
                </c:pt>
                <c:pt idx="8">
                  <c:v>4675</c:v>
                </c:pt>
                <c:pt idx="9">
                  <c:v>4269</c:v>
                </c:pt>
                <c:pt idx="10">
                  <c:v>4219</c:v>
                </c:pt>
                <c:pt idx="11">
                  <c:v>4115</c:v>
                </c:pt>
                <c:pt idx="12">
                  <c:v>4123</c:v>
                </c:pt>
                <c:pt idx="13">
                  <c:v>4174</c:v>
                </c:pt>
                <c:pt idx="14">
                  <c:v>3972</c:v>
                </c:pt>
                <c:pt idx="15">
                  <c:v>3900</c:v>
                </c:pt>
                <c:pt idx="16">
                  <c:v>4111</c:v>
                </c:pt>
                <c:pt idx="17">
                  <c:v>4318</c:v>
                </c:pt>
                <c:pt idx="18">
                  <c:v>4303</c:v>
                </c:pt>
                <c:pt idx="19">
                  <c:v>4195</c:v>
                </c:pt>
                <c:pt idx="20">
                  <c:v>4115</c:v>
                </c:pt>
                <c:pt idx="21">
                  <c:v>4352</c:v>
                </c:pt>
                <c:pt idx="22">
                  <c:v>4190</c:v>
                </c:pt>
                <c:pt idx="23">
                  <c:v>4187</c:v>
                </c:pt>
                <c:pt idx="24">
                  <c:v>4279</c:v>
                </c:pt>
                <c:pt idx="25">
                  <c:v>4220</c:v>
                </c:pt>
                <c:pt idx="26">
                  <c:v>4253</c:v>
                </c:pt>
                <c:pt idx="27">
                  <c:v>4313</c:v>
                </c:pt>
                <c:pt idx="28">
                  <c:v>4473</c:v>
                </c:pt>
                <c:pt idx="29">
                  <c:v>4342</c:v>
                </c:pt>
                <c:pt idx="30">
                  <c:v>4410</c:v>
                </c:pt>
                <c:pt idx="31">
                  <c:v>4576</c:v>
                </c:pt>
                <c:pt idx="32">
                  <c:v>4521</c:v>
                </c:pt>
                <c:pt idx="33">
                  <c:v>4325</c:v>
                </c:pt>
                <c:pt idx="34">
                  <c:v>4494</c:v>
                </c:pt>
                <c:pt idx="35">
                  <c:v>4618</c:v>
                </c:pt>
                <c:pt idx="36">
                  <c:v>4852</c:v>
                </c:pt>
                <c:pt idx="37">
                  <c:v>4895</c:v>
                </c:pt>
                <c:pt idx="38">
                  <c:v>4887</c:v>
                </c:pt>
                <c:pt idx="39">
                  <c:v>5195</c:v>
                </c:pt>
                <c:pt idx="40">
                  <c:v>5278</c:v>
                </c:pt>
                <c:pt idx="41">
                  <c:v>5539</c:v>
                </c:pt>
                <c:pt idx="42">
                  <c:v>5935</c:v>
                </c:pt>
                <c:pt idx="43">
                  <c:v>5846</c:v>
                </c:pt>
                <c:pt idx="44">
                  <c:v>6223</c:v>
                </c:pt>
                <c:pt idx="45">
                  <c:v>6708</c:v>
                </c:pt>
                <c:pt idx="46">
                  <c:v>7326</c:v>
                </c:pt>
                <c:pt idx="47">
                  <c:v>7992</c:v>
                </c:pt>
                <c:pt idx="48">
                  <c:v>8056</c:v>
                </c:pt>
                <c:pt idx="49">
                  <c:v>8775</c:v>
                </c:pt>
                <c:pt idx="50">
                  <c:v>9030</c:v>
                </c:pt>
                <c:pt idx="51">
                  <c:v>8843</c:v>
                </c:pt>
                <c:pt idx="52">
                  <c:v>9088</c:v>
                </c:pt>
                <c:pt idx="53">
                  <c:v>9055</c:v>
                </c:pt>
                <c:pt idx="54">
                  <c:v>8953</c:v>
                </c:pt>
                <c:pt idx="55">
                  <c:v>9012</c:v>
                </c:pt>
                <c:pt idx="56">
                  <c:v>8999</c:v>
                </c:pt>
                <c:pt idx="57">
                  <c:v>9047</c:v>
                </c:pt>
                <c:pt idx="58">
                  <c:v>9130</c:v>
                </c:pt>
                <c:pt idx="59">
                  <c:v>9039</c:v>
                </c:pt>
                <c:pt idx="60">
                  <c:v>8508</c:v>
                </c:pt>
                <c:pt idx="61">
                  <c:v>8882</c:v>
                </c:pt>
                <c:pt idx="62">
                  <c:v>9064</c:v>
                </c:pt>
                <c:pt idx="63">
                  <c:v>9097</c:v>
                </c:pt>
                <c:pt idx="64">
                  <c:v>8798</c:v>
                </c:pt>
                <c:pt idx="65">
                  <c:v>8652</c:v>
                </c:pt>
                <c:pt idx="66">
                  <c:v>8625</c:v>
                </c:pt>
                <c:pt idx="67">
                  <c:v>8804</c:v>
                </c:pt>
                <c:pt idx="68">
                  <c:v>9383</c:v>
                </c:pt>
                <c:pt idx="69">
                  <c:v>8964</c:v>
                </c:pt>
                <c:pt idx="70">
                  <c:v>8893</c:v>
                </c:pt>
                <c:pt idx="71">
                  <c:v>8869</c:v>
                </c:pt>
                <c:pt idx="72">
                  <c:v>8449</c:v>
                </c:pt>
                <c:pt idx="73">
                  <c:v>8383</c:v>
                </c:pt>
                <c:pt idx="74">
                  <c:v>8459</c:v>
                </c:pt>
                <c:pt idx="75">
                  <c:v>8571</c:v>
                </c:pt>
                <c:pt idx="76">
                  <c:v>8541</c:v>
                </c:pt>
                <c:pt idx="77">
                  <c:v>8545</c:v>
                </c:pt>
                <c:pt idx="78">
                  <c:v>8437</c:v>
                </c:pt>
                <c:pt idx="79">
                  <c:v>8787</c:v>
                </c:pt>
                <c:pt idx="80">
                  <c:v>9270</c:v>
                </c:pt>
                <c:pt idx="81">
                  <c:v>8168</c:v>
                </c:pt>
                <c:pt idx="82">
                  <c:v>8469</c:v>
                </c:pt>
                <c:pt idx="83">
                  <c:v>8098</c:v>
                </c:pt>
                <c:pt idx="84">
                  <c:v>8230</c:v>
                </c:pt>
                <c:pt idx="85">
                  <c:v>8119</c:v>
                </c:pt>
                <c:pt idx="86">
                  <c:v>7672</c:v>
                </c:pt>
                <c:pt idx="87">
                  <c:v>7853</c:v>
                </c:pt>
                <c:pt idx="88">
                  <c:v>8098</c:v>
                </c:pt>
                <c:pt idx="89">
                  <c:v>8210</c:v>
                </c:pt>
                <c:pt idx="90">
                  <c:v>8246</c:v>
                </c:pt>
                <c:pt idx="91">
                  <c:v>8031</c:v>
                </c:pt>
                <c:pt idx="92">
                  <c:v>8613</c:v>
                </c:pt>
                <c:pt idx="93">
                  <c:v>8286</c:v>
                </c:pt>
                <c:pt idx="94">
                  <c:v>8138</c:v>
                </c:pt>
                <c:pt idx="95">
                  <c:v>7918</c:v>
                </c:pt>
                <c:pt idx="96">
                  <c:v>7973</c:v>
                </c:pt>
                <c:pt idx="97">
                  <c:v>7988</c:v>
                </c:pt>
                <c:pt idx="98">
                  <c:v>7638</c:v>
                </c:pt>
                <c:pt idx="99">
                  <c:v>7916</c:v>
                </c:pt>
                <c:pt idx="100">
                  <c:v>7904</c:v>
                </c:pt>
                <c:pt idx="101">
                  <c:v>8226</c:v>
                </c:pt>
                <c:pt idx="102">
                  <c:v>8245</c:v>
                </c:pt>
                <c:pt idx="103">
                  <c:v>7911</c:v>
                </c:pt>
                <c:pt idx="104">
                  <c:v>7926</c:v>
                </c:pt>
                <c:pt idx="105">
                  <c:v>8016</c:v>
                </c:pt>
                <c:pt idx="106">
                  <c:v>7723</c:v>
                </c:pt>
                <c:pt idx="107">
                  <c:v>7771</c:v>
                </c:pt>
                <c:pt idx="108">
                  <c:v>7257</c:v>
                </c:pt>
                <c:pt idx="109">
                  <c:v>7186</c:v>
                </c:pt>
                <c:pt idx="110">
                  <c:v>7411</c:v>
                </c:pt>
                <c:pt idx="111">
                  <c:v>7465</c:v>
                </c:pt>
                <c:pt idx="112">
                  <c:v>7269</c:v>
                </c:pt>
                <c:pt idx="113">
                  <c:v>7544</c:v>
                </c:pt>
                <c:pt idx="114">
                  <c:v>7511</c:v>
                </c:pt>
                <c:pt idx="115">
                  <c:v>7277</c:v>
                </c:pt>
                <c:pt idx="116">
                  <c:v>7103</c:v>
                </c:pt>
                <c:pt idx="117">
                  <c:v>7012</c:v>
                </c:pt>
                <c:pt idx="118">
                  <c:v>6851</c:v>
                </c:pt>
                <c:pt idx="119">
                  <c:v>6786</c:v>
                </c:pt>
                <c:pt idx="120">
                  <c:v>6810</c:v>
                </c:pt>
                <c:pt idx="121">
                  <c:v>6635</c:v>
                </c:pt>
                <c:pt idx="122">
                  <c:v>6705</c:v>
                </c:pt>
                <c:pt idx="123">
                  <c:v>6580</c:v>
                </c:pt>
                <c:pt idx="124">
                  <c:v>6652</c:v>
                </c:pt>
                <c:pt idx="125">
                  <c:v>6505</c:v>
                </c:pt>
                <c:pt idx="126">
                  <c:v>6325</c:v>
                </c:pt>
                <c:pt idx="127">
                  <c:v>6483</c:v>
                </c:pt>
                <c:pt idx="128">
                  <c:v>6036</c:v>
                </c:pt>
                <c:pt idx="129">
                  <c:v>5761</c:v>
                </c:pt>
                <c:pt idx="130">
                  <c:v>6085</c:v>
                </c:pt>
                <c:pt idx="131">
                  <c:v>6022</c:v>
                </c:pt>
                <c:pt idx="132">
                  <c:v>5988</c:v>
                </c:pt>
                <c:pt idx="133">
                  <c:v>5988</c:v>
                </c:pt>
                <c:pt idx="134">
                  <c:v>6123</c:v>
                </c:pt>
                <c:pt idx="135">
                  <c:v>5962</c:v>
                </c:pt>
                <c:pt idx="136">
                  <c:v>6430</c:v>
                </c:pt>
                <c:pt idx="137">
                  <c:v>5843</c:v>
                </c:pt>
                <c:pt idx="138">
                  <c:v>5940</c:v>
                </c:pt>
                <c:pt idx="139">
                  <c:v>6053</c:v>
                </c:pt>
                <c:pt idx="140">
                  <c:v>5894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361576"/>
        <c:axId val="462361968"/>
      </c:lineChart>
      <c:dateAx>
        <c:axId val="4623615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361968"/>
        <c:crosses val="autoZero"/>
        <c:auto val="1"/>
        <c:lblOffset val="100"/>
        <c:baseTimeUnit val="months"/>
        <c:majorUnit val="6"/>
        <c:majorTimeUnit val="months"/>
      </c:dateAx>
      <c:valAx>
        <c:axId val="462361968"/>
        <c:scaling>
          <c:orientation val="minMax"/>
          <c:max val="10000"/>
          <c:min val="4000"/>
        </c:scaling>
        <c:delete val="0"/>
        <c:axPos val="l"/>
        <c:majorGridlines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361576"/>
        <c:crosses val="autoZero"/>
        <c:crossBetween val="between"/>
      </c:valAx>
      <c:valAx>
        <c:axId val="462362360"/>
        <c:scaling>
          <c:orientation val="minMax"/>
          <c:max val="1"/>
        </c:scaling>
        <c:delete val="0"/>
        <c:axPos val="r"/>
        <c:numFmt formatCode="0" sourceLinked="1"/>
        <c:majorTickMark val="none"/>
        <c:minorTickMark val="none"/>
        <c:tickLblPos val="none"/>
        <c:crossAx val="462362752"/>
        <c:crosses val="max"/>
        <c:crossBetween val="between"/>
      </c:valAx>
      <c:dateAx>
        <c:axId val="46236275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62362360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661538475583533E-2"/>
          <c:y val="1.4195814898952405E-2"/>
          <c:w val="0.91626473995945912"/>
          <c:h val="0.88401756149935318"/>
        </c:manualLayout>
      </c:layout>
      <c:barChart>
        <c:barDir val="col"/>
        <c:grouping val="clustered"/>
        <c:varyColors val="0"/>
        <c:ser>
          <c:idx val="1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table!$A$2508:$A$3496</c:f>
              <c:numCache>
                <c:formatCode>m/d/yyyy</c:formatCode>
                <c:ptCount val="989"/>
                <c:pt idx="0">
                  <c:v>35800</c:v>
                </c:pt>
                <c:pt idx="1">
                  <c:v>35807</c:v>
                </c:pt>
                <c:pt idx="2">
                  <c:v>35815</c:v>
                </c:pt>
                <c:pt idx="3">
                  <c:v>35821</c:v>
                </c:pt>
                <c:pt idx="4">
                  <c:v>35828</c:v>
                </c:pt>
                <c:pt idx="5">
                  <c:v>35835</c:v>
                </c:pt>
                <c:pt idx="6">
                  <c:v>35843</c:v>
                </c:pt>
                <c:pt idx="7">
                  <c:v>35849</c:v>
                </c:pt>
                <c:pt idx="8">
                  <c:v>35856</c:v>
                </c:pt>
                <c:pt idx="9">
                  <c:v>35863</c:v>
                </c:pt>
                <c:pt idx="10">
                  <c:v>35870</c:v>
                </c:pt>
                <c:pt idx="11">
                  <c:v>35877</c:v>
                </c:pt>
                <c:pt idx="12">
                  <c:v>35884</c:v>
                </c:pt>
                <c:pt idx="13">
                  <c:v>35891</c:v>
                </c:pt>
                <c:pt idx="14">
                  <c:v>35898</c:v>
                </c:pt>
                <c:pt idx="15">
                  <c:v>35905</c:v>
                </c:pt>
                <c:pt idx="16">
                  <c:v>35912</c:v>
                </c:pt>
                <c:pt idx="17">
                  <c:v>35919</c:v>
                </c:pt>
                <c:pt idx="18">
                  <c:v>35926</c:v>
                </c:pt>
                <c:pt idx="19">
                  <c:v>35933</c:v>
                </c:pt>
                <c:pt idx="20">
                  <c:v>35941</c:v>
                </c:pt>
                <c:pt idx="21">
                  <c:v>35947</c:v>
                </c:pt>
                <c:pt idx="22">
                  <c:v>35954</c:v>
                </c:pt>
                <c:pt idx="23">
                  <c:v>35961</c:v>
                </c:pt>
                <c:pt idx="24">
                  <c:v>35968</c:v>
                </c:pt>
                <c:pt idx="25">
                  <c:v>35975</c:v>
                </c:pt>
                <c:pt idx="26">
                  <c:v>35982</c:v>
                </c:pt>
                <c:pt idx="27">
                  <c:v>35989</c:v>
                </c:pt>
                <c:pt idx="28">
                  <c:v>35996</c:v>
                </c:pt>
                <c:pt idx="29">
                  <c:v>36003</c:v>
                </c:pt>
                <c:pt idx="30">
                  <c:v>36010</c:v>
                </c:pt>
                <c:pt idx="31">
                  <c:v>36017</c:v>
                </c:pt>
                <c:pt idx="32">
                  <c:v>36024</c:v>
                </c:pt>
                <c:pt idx="33">
                  <c:v>36031</c:v>
                </c:pt>
                <c:pt idx="34">
                  <c:v>36038</c:v>
                </c:pt>
                <c:pt idx="35">
                  <c:v>36046</c:v>
                </c:pt>
                <c:pt idx="36">
                  <c:v>36052</c:v>
                </c:pt>
                <c:pt idx="37">
                  <c:v>36059</c:v>
                </c:pt>
                <c:pt idx="38">
                  <c:v>36066</c:v>
                </c:pt>
                <c:pt idx="39">
                  <c:v>36073</c:v>
                </c:pt>
                <c:pt idx="40">
                  <c:v>36080</c:v>
                </c:pt>
                <c:pt idx="41">
                  <c:v>36087</c:v>
                </c:pt>
                <c:pt idx="42">
                  <c:v>36094</c:v>
                </c:pt>
                <c:pt idx="43">
                  <c:v>36101</c:v>
                </c:pt>
                <c:pt idx="44">
                  <c:v>36108</c:v>
                </c:pt>
                <c:pt idx="45">
                  <c:v>36115</c:v>
                </c:pt>
                <c:pt idx="46">
                  <c:v>36122</c:v>
                </c:pt>
                <c:pt idx="47">
                  <c:v>36129</c:v>
                </c:pt>
                <c:pt idx="48">
                  <c:v>36136</c:v>
                </c:pt>
                <c:pt idx="49">
                  <c:v>36143</c:v>
                </c:pt>
                <c:pt idx="50">
                  <c:v>36150</c:v>
                </c:pt>
                <c:pt idx="51">
                  <c:v>36157</c:v>
                </c:pt>
                <c:pt idx="52">
                  <c:v>36164</c:v>
                </c:pt>
                <c:pt idx="53">
                  <c:v>36171</c:v>
                </c:pt>
                <c:pt idx="54">
                  <c:v>36179</c:v>
                </c:pt>
                <c:pt idx="55">
                  <c:v>36185</c:v>
                </c:pt>
                <c:pt idx="56">
                  <c:v>36192</c:v>
                </c:pt>
                <c:pt idx="57">
                  <c:v>36199</c:v>
                </c:pt>
                <c:pt idx="58">
                  <c:v>36207</c:v>
                </c:pt>
                <c:pt idx="59">
                  <c:v>36213</c:v>
                </c:pt>
                <c:pt idx="60">
                  <c:v>36220</c:v>
                </c:pt>
                <c:pt idx="61">
                  <c:v>36227</c:v>
                </c:pt>
                <c:pt idx="62">
                  <c:v>36234</c:v>
                </c:pt>
                <c:pt idx="63">
                  <c:v>36241</c:v>
                </c:pt>
                <c:pt idx="64">
                  <c:v>36248</c:v>
                </c:pt>
                <c:pt idx="65">
                  <c:v>36255</c:v>
                </c:pt>
                <c:pt idx="66">
                  <c:v>36262</c:v>
                </c:pt>
                <c:pt idx="67">
                  <c:v>36269</c:v>
                </c:pt>
                <c:pt idx="68">
                  <c:v>36276</c:v>
                </c:pt>
                <c:pt idx="69">
                  <c:v>36283</c:v>
                </c:pt>
                <c:pt idx="70">
                  <c:v>36290</c:v>
                </c:pt>
                <c:pt idx="71">
                  <c:v>36297</c:v>
                </c:pt>
                <c:pt idx="72">
                  <c:v>36304</c:v>
                </c:pt>
                <c:pt idx="73">
                  <c:v>36312</c:v>
                </c:pt>
                <c:pt idx="74">
                  <c:v>36318</c:v>
                </c:pt>
                <c:pt idx="75">
                  <c:v>36325</c:v>
                </c:pt>
                <c:pt idx="76">
                  <c:v>36332</c:v>
                </c:pt>
                <c:pt idx="77">
                  <c:v>36339</c:v>
                </c:pt>
                <c:pt idx="78">
                  <c:v>36347</c:v>
                </c:pt>
                <c:pt idx="79">
                  <c:v>36353</c:v>
                </c:pt>
                <c:pt idx="80">
                  <c:v>36360</c:v>
                </c:pt>
                <c:pt idx="81">
                  <c:v>36367</c:v>
                </c:pt>
                <c:pt idx="82">
                  <c:v>36374</c:v>
                </c:pt>
                <c:pt idx="83">
                  <c:v>36381</c:v>
                </c:pt>
                <c:pt idx="84">
                  <c:v>36388</c:v>
                </c:pt>
                <c:pt idx="85">
                  <c:v>36395</c:v>
                </c:pt>
                <c:pt idx="86">
                  <c:v>36402</c:v>
                </c:pt>
                <c:pt idx="87">
                  <c:v>36410</c:v>
                </c:pt>
                <c:pt idx="88">
                  <c:v>36416</c:v>
                </c:pt>
                <c:pt idx="89">
                  <c:v>36423</c:v>
                </c:pt>
                <c:pt idx="90">
                  <c:v>36430</c:v>
                </c:pt>
                <c:pt idx="91">
                  <c:v>36437</c:v>
                </c:pt>
                <c:pt idx="92">
                  <c:v>36444</c:v>
                </c:pt>
                <c:pt idx="93">
                  <c:v>36451</c:v>
                </c:pt>
                <c:pt idx="94">
                  <c:v>36458</c:v>
                </c:pt>
                <c:pt idx="95">
                  <c:v>36465</c:v>
                </c:pt>
                <c:pt idx="96">
                  <c:v>36472</c:v>
                </c:pt>
                <c:pt idx="97">
                  <c:v>36479</c:v>
                </c:pt>
                <c:pt idx="98">
                  <c:v>36486</c:v>
                </c:pt>
                <c:pt idx="99">
                  <c:v>36493</c:v>
                </c:pt>
                <c:pt idx="100">
                  <c:v>36500</c:v>
                </c:pt>
                <c:pt idx="101">
                  <c:v>36507</c:v>
                </c:pt>
                <c:pt idx="102">
                  <c:v>36514</c:v>
                </c:pt>
                <c:pt idx="103">
                  <c:v>36521</c:v>
                </c:pt>
                <c:pt idx="104">
                  <c:v>36528</c:v>
                </c:pt>
                <c:pt idx="105">
                  <c:v>36535</c:v>
                </c:pt>
                <c:pt idx="106">
                  <c:v>36543</c:v>
                </c:pt>
                <c:pt idx="107">
                  <c:v>36549</c:v>
                </c:pt>
                <c:pt idx="108">
                  <c:v>36556</c:v>
                </c:pt>
                <c:pt idx="109">
                  <c:v>36563</c:v>
                </c:pt>
                <c:pt idx="110">
                  <c:v>36570</c:v>
                </c:pt>
                <c:pt idx="111">
                  <c:v>36578</c:v>
                </c:pt>
                <c:pt idx="112">
                  <c:v>36584</c:v>
                </c:pt>
                <c:pt idx="113">
                  <c:v>36591</c:v>
                </c:pt>
                <c:pt idx="114">
                  <c:v>36598</c:v>
                </c:pt>
                <c:pt idx="115">
                  <c:v>36605</c:v>
                </c:pt>
                <c:pt idx="116">
                  <c:v>36612</c:v>
                </c:pt>
                <c:pt idx="117">
                  <c:v>36619</c:v>
                </c:pt>
                <c:pt idx="118">
                  <c:v>36626</c:v>
                </c:pt>
                <c:pt idx="119">
                  <c:v>36633</c:v>
                </c:pt>
                <c:pt idx="120">
                  <c:v>36640</c:v>
                </c:pt>
                <c:pt idx="121">
                  <c:v>36647</c:v>
                </c:pt>
                <c:pt idx="122">
                  <c:v>36654</c:v>
                </c:pt>
                <c:pt idx="123">
                  <c:v>36661</c:v>
                </c:pt>
                <c:pt idx="124">
                  <c:v>36668</c:v>
                </c:pt>
                <c:pt idx="125">
                  <c:v>36676</c:v>
                </c:pt>
                <c:pt idx="126">
                  <c:v>36682</c:v>
                </c:pt>
                <c:pt idx="127">
                  <c:v>36689</c:v>
                </c:pt>
                <c:pt idx="128">
                  <c:v>36696</c:v>
                </c:pt>
                <c:pt idx="129">
                  <c:v>36703</c:v>
                </c:pt>
                <c:pt idx="130">
                  <c:v>36710</c:v>
                </c:pt>
                <c:pt idx="131">
                  <c:v>36717</c:v>
                </c:pt>
                <c:pt idx="132">
                  <c:v>36724</c:v>
                </c:pt>
                <c:pt idx="133">
                  <c:v>36731</c:v>
                </c:pt>
                <c:pt idx="134">
                  <c:v>36738</c:v>
                </c:pt>
                <c:pt idx="135">
                  <c:v>36745</c:v>
                </c:pt>
                <c:pt idx="136">
                  <c:v>36752</c:v>
                </c:pt>
                <c:pt idx="137">
                  <c:v>36759</c:v>
                </c:pt>
                <c:pt idx="138">
                  <c:v>36766</c:v>
                </c:pt>
                <c:pt idx="139">
                  <c:v>36774</c:v>
                </c:pt>
                <c:pt idx="140">
                  <c:v>36780</c:v>
                </c:pt>
                <c:pt idx="141">
                  <c:v>36787</c:v>
                </c:pt>
                <c:pt idx="142">
                  <c:v>36794</c:v>
                </c:pt>
                <c:pt idx="143">
                  <c:v>36801</c:v>
                </c:pt>
                <c:pt idx="144">
                  <c:v>36808</c:v>
                </c:pt>
                <c:pt idx="145">
                  <c:v>36815</c:v>
                </c:pt>
                <c:pt idx="146">
                  <c:v>36822</c:v>
                </c:pt>
                <c:pt idx="147">
                  <c:v>36829</c:v>
                </c:pt>
                <c:pt idx="148">
                  <c:v>36836</c:v>
                </c:pt>
                <c:pt idx="149">
                  <c:v>36843</c:v>
                </c:pt>
                <c:pt idx="150">
                  <c:v>36850</c:v>
                </c:pt>
                <c:pt idx="151">
                  <c:v>36857</c:v>
                </c:pt>
                <c:pt idx="152">
                  <c:v>36864</c:v>
                </c:pt>
                <c:pt idx="153">
                  <c:v>36871</c:v>
                </c:pt>
                <c:pt idx="154">
                  <c:v>36878</c:v>
                </c:pt>
                <c:pt idx="155">
                  <c:v>36886</c:v>
                </c:pt>
                <c:pt idx="156">
                  <c:v>36893</c:v>
                </c:pt>
                <c:pt idx="157">
                  <c:v>36899</c:v>
                </c:pt>
                <c:pt idx="158">
                  <c:v>36907</c:v>
                </c:pt>
                <c:pt idx="159">
                  <c:v>36913</c:v>
                </c:pt>
                <c:pt idx="160">
                  <c:v>36920</c:v>
                </c:pt>
                <c:pt idx="161">
                  <c:v>36927</c:v>
                </c:pt>
                <c:pt idx="162">
                  <c:v>36934</c:v>
                </c:pt>
                <c:pt idx="163">
                  <c:v>36942</c:v>
                </c:pt>
                <c:pt idx="164">
                  <c:v>36948</c:v>
                </c:pt>
                <c:pt idx="165">
                  <c:v>36955</c:v>
                </c:pt>
                <c:pt idx="166">
                  <c:v>36962</c:v>
                </c:pt>
                <c:pt idx="167">
                  <c:v>36969</c:v>
                </c:pt>
                <c:pt idx="168">
                  <c:v>36976</c:v>
                </c:pt>
                <c:pt idx="169">
                  <c:v>36983</c:v>
                </c:pt>
                <c:pt idx="170">
                  <c:v>36990</c:v>
                </c:pt>
                <c:pt idx="171">
                  <c:v>36997</c:v>
                </c:pt>
                <c:pt idx="172">
                  <c:v>37004</c:v>
                </c:pt>
                <c:pt idx="173">
                  <c:v>37011</c:v>
                </c:pt>
                <c:pt idx="174">
                  <c:v>37018</c:v>
                </c:pt>
                <c:pt idx="175">
                  <c:v>37025</c:v>
                </c:pt>
                <c:pt idx="176">
                  <c:v>37032</c:v>
                </c:pt>
                <c:pt idx="177">
                  <c:v>37040</c:v>
                </c:pt>
                <c:pt idx="178">
                  <c:v>37046</c:v>
                </c:pt>
                <c:pt idx="179">
                  <c:v>37053</c:v>
                </c:pt>
                <c:pt idx="180">
                  <c:v>37060</c:v>
                </c:pt>
                <c:pt idx="181">
                  <c:v>37067</c:v>
                </c:pt>
                <c:pt idx="182">
                  <c:v>37074</c:v>
                </c:pt>
                <c:pt idx="183">
                  <c:v>37081</c:v>
                </c:pt>
                <c:pt idx="184">
                  <c:v>37088</c:v>
                </c:pt>
                <c:pt idx="185">
                  <c:v>37095</c:v>
                </c:pt>
                <c:pt idx="186">
                  <c:v>37102</c:v>
                </c:pt>
                <c:pt idx="187">
                  <c:v>37109</c:v>
                </c:pt>
                <c:pt idx="188">
                  <c:v>37116</c:v>
                </c:pt>
                <c:pt idx="189">
                  <c:v>37123</c:v>
                </c:pt>
                <c:pt idx="190">
                  <c:v>37130</c:v>
                </c:pt>
                <c:pt idx="191">
                  <c:v>37138</c:v>
                </c:pt>
                <c:pt idx="192">
                  <c:v>37144</c:v>
                </c:pt>
                <c:pt idx="193">
                  <c:v>37151</c:v>
                </c:pt>
                <c:pt idx="194">
                  <c:v>37158</c:v>
                </c:pt>
                <c:pt idx="195">
                  <c:v>37165</c:v>
                </c:pt>
                <c:pt idx="196">
                  <c:v>37172</c:v>
                </c:pt>
                <c:pt idx="197">
                  <c:v>37179</c:v>
                </c:pt>
                <c:pt idx="198">
                  <c:v>37186</c:v>
                </c:pt>
                <c:pt idx="199">
                  <c:v>37193</c:v>
                </c:pt>
                <c:pt idx="200">
                  <c:v>37200</c:v>
                </c:pt>
                <c:pt idx="201">
                  <c:v>37207</c:v>
                </c:pt>
                <c:pt idx="202">
                  <c:v>37214</c:v>
                </c:pt>
                <c:pt idx="203">
                  <c:v>37221</c:v>
                </c:pt>
                <c:pt idx="204">
                  <c:v>37228</c:v>
                </c:pt>
                <c:pt idx="205">
                  <c:v>37235</c:v>
                </c:pt>
                <c:pt idx="206">
                  <c:v>37242</c:v>
                </c:pt>
                <c:pt idx="207">
                  <c:v>37249</c:v>
                </c:pt>
                <c:pt idx="208">
                  <c:v>37256</c:v>
                </c:pt>
                <c:pt idx="209">
                  <c:v>37263</c:v>
                </c:pt>
                <c:pt idx="210">
                  <c:v>37270</c:v>
                </c:pt>
                <c:pt idx="211">
                  <c:v>37278</c:v>
                </c:pt>
                <c:pt idx="212">
                  <c:v>37284</c:v>
                </c:pt>
                <c:pt idx="213">
                  <c:v>37291</c:v>
                </c:pt>
                <c:pt idx="214">
                  <c:v>37298</c:v>
                </c:pt>
                <c:pt idx="215">
                  <c:v>37306</c:v>
                </c:pt>
                <c:pt idx="216">
                  <c:v>37312</c:v>
                </c:pt>
                <c:pt idx="217">
                  <c:v>37319</c:v>
                </c:pt>
                <c:pt idx="218">
                  <c:v>37326</c:v>
                </c:pt>
                <c:pt idx="219">
                  <c:v>37333</c:v>
                </c:pt>
                <c:pt idx="220">
                  <c:v>37340</c:v>
                </c:pt>
                <c:pt idx="221">
                  <c:v>37347</c:v>
                </c:pt>
                <c:pt idx="222">
                  <c:v>37354</c:v>
                </c:pt>
                <c:pt idx="223">
                  <c:v>37361</c:v>
                </c:pt>
                <c:pt idx="224">
                  <c:v>37368</c:v>
                </c:pt>
                <c:pt idx="225">
                  <c:v>37375</c:v>
                </c:pt>
                <c:pt idx="226">
                  <c:v>37382</c:v>
                </c:pt>
                <c:pt idx="227">
                  <c:v>37389</c:v>
                </c:pt>
                <c:pt idx="228">
                  <c:v>37396</c:v>
                </c:pt>
                <c:pt idx="229">
                  <c:v>37404</c:v>
                </c:pt>
                <c:pt idx="230">
                  <c:v>37410</c:v>
                </c:pt>
                <c:pt idx="231">
                  <c:v>37417</c:v>
                </c:pt>
                <c:pt idx="232">
                  <c:v>37424</c:v>
                </c:pt>
                <c:pt idx="233">
                  <c:v>37431</c:v>
                </c:pt>
                <c:pt idx="234">
                  <c:v>37438</c:v>
                </c:pt>
                <c:pt idx="235">
                  <c:v>37445</c:v>
                </c:pt>
                <c:pt idx="236">
                  <c:v>37452</c:v>
                </c:pt>
                <c:pt idx="237">
                  <c:v>37459</c:v>
                </c:pt>
                <c:pt idx="238">
                  <c:v>37466</c:v>
                </c:pt>
                <c:pt idx="239">
                  <c:v>37473</c:v>
                </c:pt>
                <c:pt idx="240">
                  <c:v>37480</c:v>
                </c:pt>
                <c:pt idx="241">
                  <c:v>37487</c:v>
                </c:pt>
                <c:pt idx="242">
                  <c:v>37494</c:v>
                </c:pt>
                <c:pt idx="243">
                  <c:v>37502</c:v>
                </c:pt>
                <c:pt idx="244">
                  <c:v>37508</c:v>
                </c:pt>
                <c:pt idx="245">
                  <c:v>37515</c:v>
                </c:pt>
                <c:pt idx="246">
                  <c:v>37522</c:v>
                </c:pt>
                <c:pt idx="247">
                  <c:v>37529</c:v>
                </c:pt>
                <c:pt idx="248">
                  <c:v>37536</c:v>
                </c:pt>
                <c:pt idx="249">
                  <c:v>37543</c:v>
                </c:pt>
                <c:pt idx="250">
                  <c:v>37550</c:v>
                </c:pt>
                <c:pt idx="251">
                  <c:v>37557</c:v>
                </c:pt>
                <c:pt idx="252">
                  <c:v>37564</c:v>
                </c:pt>
                <c:pt idx="253">
                  <c:v>37571</c:v>
                </c:pt>
                <c:pt idx="254">
                  <c:v>37578</c:v>
                </c:pt>
                <c:pt idx="255">
                  <c:v>37585</c:v>
                </c:pt>
                <c:pt idx="256">
                  <c:v>37592</c:v>
                </c:pt>
                <c:pt idx="257">
                  <c:v>37599</c:v>
                </c:pt>
                <c:pt idx="258">
                  <c:v>37606</c:v>
                </c:pt>
                <c:pt idx="259">
                  <c:v>37613</c:v>
                </c:pt>
                <c:pt idx="260">
                  <c:v>37620</c:v>
                </c:pt>
                <c:pt idx="261">
                  <c:v>37627</c:v>
                </c:pt>
                <c:pt idx="262">
                  <c:v>37634</c:v>
                </c:pt>
                <c:pt idx="263">
                  <c:v>37642</c:v>
                </c:pt>
                <c:pt idx="264">
                  <c:v>37648</c:v>
                </c:pt>
                <c:pt idx="265">
                  <c:v>37655</c:v>
                </c:pt>
                <c:pt idx="266">
                  <c:v>37662</c:v>
                </c:pt>
                <c:pt idx="267">
                  <c:v>37670</c:v>
                </c:pt>
                <c:pt idx="268">
                  <c:v>37676</c:v>
                </c:pt>
                <c:pt idx="269">
                  <c:v>37683</c:v>
                </c:pt>
                <c:pt idx="270">
                  <c:v>37690</c:v>
                </c:pt>
                <c:pt idx="271">
                  <c:v>37697</c:v>
                </c:pt>
                <c:pt idx="272">
                  <c:v>37704</c:v>
                </c:pt>
                <c:pt idx="273">
                  <c:v>37711</c:v>
                </c:pt>
                <c:pt idx="274">
                  <c:v>37718</c:v>
                </c:pt>
                <c:pt idx="275">
                  <c:v>37725</c:v>
                </c:pt>
                <c:pt idx="276">
                  <c:v>37732</c:v>
                </c:pt>
                <c:pt idx="277">
                  <c:v>37739</c:v>
                </c:pt>
                <c:pt idx="278">
                  <c:v>37746</c:v>
                </c:pt>
                <c:pt idx="279">
                  <c:v>37753</c:v>
                </c:pt>
                <c:pt idx="280">
                  <c:v>37760</c:v>
                </c:pt>
                <c:pt idx="281">
                  <c:v>37768</c:v>
                </c:pt>
                <c:pt idx="282">
                  <c:v>37774</c:v>
                </c:pt>
                <c:pt idx="283">
                  <c:v>37781</c:v>
                </c:pt>
                <c:pt idx="284">
                  <c:v>37788</c:v>
                </c:pt>
                <c:pt idx="285">
                  <c:v>37795</c:v>
                </c:pt>
                <c:pt idx="286">
                  <c:v>37802</c:v>
                </c:pt>
                <c:pt idx="287">
                  <c:v>37809</c:v>
                </c:pt>
                <c:pt idx="288">
                  <c:v>37816</c:v>
                </c:pt>
                <c:pt idx="289">
                  <c:v>37823</c:v>
                </c:pt>
                <c:pt idx="290">
                  <c:v>37830</c:v>
                </c:pt>
                <c:pt idx="291">
                  <c:v>37837</c:v>
                </c:pt>
                <c:pt idx="292">
                  <c:v>37844</c:v>
                </c:pt>
                <c:pt idx="293">
                  <c:v>37851</c:v>
                </c:pt>
                <c:pt idx="294">
                  <c:v>37858</c:v>
                </c:pt>
                <c:pt idx="295">
                  <c:v>37866</c:v>
                </c:pt>
                <c:pt idx="296">
                  <c:v>37872</c:v>
                </c:pt>
                <c:pt idx="297">
                  <c:v>37879</c:v>
                </c:pt>
                <c:pt idx="298">
                  <c:v>37886</c:v>
                </c:pt>
                <c:pt idx="299">
                  <c:v>37893</c:v>
                </c:pt>
                <c:pt idx="300">
                  <c:v>37900</c:v>
                </c:pt>
                <c:pt idx="301">
                  <c:v>37907</c:v>
                </c:pt>
                <c:pt idx="302">
                  <c:v>37914</c:v>
                </c:pt>
                <c:pt idx="303">
                  <c:v>37921</c:v>
                </c:pt>
                <c:pt idx="304">
                  <c:v>37928</c:v>
                </c:pt>
                <c:pt idx="305">
                  <c:v>37935</c:v>
                </c:pt>
                <c:pt idx="306">
                  <c:v>37942</c:v>
                </c:pt>
                <c:pt idx="307">
                  <c:v>37949</c:v>
                </c:pt>
                <c:pt idx="308">
                  <c:v>37956</c:v>
                </c:pt>
                <c:pt idx="309">
                  <c:v>37963</c:v>
                </c:pt>
                <c:pt idx="310">
                  <c:v>37970</c:v>
                </c:pt>
                <c:pt idx="311">
                  <c:v>37977</c:v>
                </c:pt>
                <c:pt idx="312">
                  <c:v>37984</c:v>
                </c:pt>
                <c:pt idx="313">
                  <c:v>37991</c:v>
                </c:pt>
                <c:pt idx="314">
                  <c:v>37998</c:v>
                </c:pt>
                <c:pt idx="315">
                  <c:v>38006</c:v>
                </c:pt>
                <c:pt idx="316">
                  <c:v>38012</c:v>
                </c:pt>
                <c:pt idx="317">
                  <c:v>38019</c:v>
                </c:pt>
                <c:pt idx="318">
                  <c:v>38026</c:v>
                </c:pt>
                <c:pt idx="319">
                  <c:v>38034</c:v>
                </c:pt>
                <c:pt idx="320">
                  <c:v>38040</c:v>
                </c:pt>
                <c:pt idx="321">
                  <c:v>38047</c:v>
                </c:pt>
                <c:pt idx="322">
                  <c:v>38054</c:v>
                </c:pt>
                <c:pt idx="323">
                  <c:v>38061</c:v>
                </c:pt>
                <c:pt idx="324">
                  <c:v>38068</c:v>
                </c:pt>
                <c:pt idx="325">
                  <c:v>38075</c:v>
                </c:pt>
                <c:pt idx="326">
                  <c:v>38082</c:v>
                </c:pt>
                <c:pt idx="327">
                  <c:v>38089</c:v>
                </c:pt>
                <c:pt idx="328">
                  <c:v>38096</c:v>
                </c:pt>
                <c:pt idx="329">
                  <c:v>38103</c:v>
                </c:pt>
                <c:pt idx="330">
                  <c:v>38110</c:v>
                </c:pt>
                <c:pt idx="331">
                  <c:v>38117</c:v>
                </c:pt>
                <c:pt idx="332">
                  <c:v>38124</c:v>
                </c:pt>
                <c:pt idx="333">
                  <c:v>38131</c:v>
                </c:pt>
                <c:pt idx="334">
                  <c:v>38139</c:v>
                </c:pt>
                <c:pt idx="335">
                  <c:v>38145</c:v>
                </c:pt>
                <c:pt idx="336">
                  <c:v>38152</c:v>
                </c:pt>
                <c:pt idx="337">
                  <c:v>38159</c:v>
                </c:pt>
                <c:pt idx="338">
                  <c:v>38166</c:v>
                </c:pt>
                <c:pt idx="339">
                  <c:v>38174</c:v>
                </c:pt>
                <c:pt idx="340">
                  <c:v>38180</c:v>
                </c:pt>
                <c:pt idx="341">
                  <c:v>38187</c:v>
                </c:pt>
                <c:pt idx="342">
                  <c:v>38194</c:v>
                </c:pt>
                <c:pt idx="343">
                  <c:v>38201</c:v>
                </c:pt>
                <c:pt idx="344">
                  <c:v>38208</c:v>
                </c:pt>
                <c:pt idx="345">
                  <c:v>38215</c:v>
                </c:pt>
                <c:pt idx="346">
                  <c:v>38222</c:v>
                </c:pt>
                <c:pt idx="347">
                  <c:v>38229</c:v>
                </c:pt>
                <c:pt idx="348">
                  <c:v>38237</c:v>
                </c:pt>
                <c:pt idx="349">
                  <c:v>38243</c:v>
                </c:pt>
                <c:pt idx="350">
                  <c:v>38250</c:v>
                </c:pt>
                <c:pt idx="351">
                  <c:v>38257</c:v>
                </c:pt>
                <c:pt idx="352">
                  <c:v>38264</c:v>
                </c:pt>
                <c:pt idx="353">
                  <c:v>38271</c:v>
                </c:pt>
                <c:pt idx="354">
                  <c:v>38278</c:v>
                </c:pt>
                <c:pt idx="355">
                  <c:v>38285</c:v>
                </c:pt>
                <c:pt idx="356">
                  <c:v>38292</c:v>
                </c:pt>
                <c:pt idx="357">
                  <c:v>38299</c:v>
                </c:pt>
                <c:pt idx="358">
                  <c:v>38306</c:v>
                </c:pt>
                <c:pt idx="359">
                  <c:v>38313</c:v>
                </c:pt>
                <c:pt idx="360">
                  <c:v>38320</c:v>
                </c:pt>
                <c:pt idx="361">
                  <c:v>38327</c:v>
                </c:pt>
                <c:pt idx="362">
                  <c:v>38334</c:v>
                </c:pt>
                <c:pt idx="363">
                  <c:v>38341</c:v>
                </c:pt>
                <c:pt idx="364">
                  <c:v>38348</c:v>
                </c:pt>
                <c:pt idx="365">
                  <c:v>38355</c:v>
                </c:pt>
                <c:pt idx="366">
                  <c:v>38362</c:v>
                </c:pt>
                <c:pt idx="367">
                  <c:v>38370</c:v>
                </c:pt>
                <c:pt idx="368">
                  <c:v>38376</c:v>
                </c:pt>
                <c:pt idx="369">
                  <c:v>38383</c:v>
                </c:pt>
                <c:pt idx="370">
                  <c:v>38390</c:v>
                </c:pt>
                <c:pt idx="371">
                  <c:v>38397</c:v>
                </c:pt>
                <c:pt idx="372">
                  <c:v>38405</c:v>
                </c:pt>
                <c:pt idx="373">
                  <c:v>38411</c:v>
                </c:pt>
                <c:pt idx="374">
                  <c:v>38418</c:v>
                </c:pt>
                <c:pt idx="375">
                  <c:v>38425</c:v>
                </c:pt>
                <c:pt idx="376">
                  <c:v>38432</c:v>
                </c:pt>
                <c:pt idx="377">
                  <c:v>38439</c:v>
                </c:pt>
                <c:pt idx="378">
                  <c:v>38446</c:v>
                </c:pt>
                <c:pt idx="379">
                  <c:v>38453</c:v>
                </c:pt>
                <c:pt idx="380">
                  <c:v>38460</c:v>
                </c:pt>
                <c:pt idx="381">
                  <c:v>38467</c:v>
                </c:pt>
                <c:pt idx="382">
                  <c:v>38474</c:v>
                </c:pt>
                <c:pt idx="383">
                  <c:v>38481</c:v>
                </c:pt>
                <c:pt idx="384">
                  <c:v>38488</c:v>
                </c:pt>
                <c:pt idx="385">
                  <c:v>38495</c:v>
                </c:pt>
                <c:pt idx="386">
                  <c:v>38503</c:v>
                </c:pt>
                <c:pt idx="387">
                  <c:v>38509</c:v>
                </c:pt>
                <c:pt idx="388">
                  <c:v>38516</c:v>
                </c:pt>
                <c:pt idx="389">
                  <c:v>38523</c:v>
                </c:pt>
                <c:pt idx="390">
                  <c:v>38530</c:v>
                </c:pt>
                <c:pt idx="391">
                  <c:v>38538</c:v>
                </c:pt>
                <c:pt idx="392">
                  <c:v>38544</c:v>
                </c:pt>
                <c:pt idx="393">
                  <c:v>38551</c:v>
                </c:pt>
                <c:pt idx="394">
                  <c:v>38558</c:v>
                </c:pt>
                <c:pt idx="395">
                  <c:v>38565</c:v>
                </c:pt>
                <c:pt idx="396">
                  <c:v>38572</c:v>
                </c:pt>
                <c:pt idx="397">
                  <c:v>38579</c:v>
                </c:pt>
                <c:pt idx="398">
                  <c:v>38586</c:v>
                </c:pt>
                <c:pt idx="399">
                  <c:v>38593</c:v>
                </c:pt>
                <c:pt idx="400">
                  <c:v>38601</c:v>
                </c:pt>
                <c:pt idx="401">
                  <c:v>38607</c:v>
                </c:pt>
                <c:pt idx="402">
                  <c:v>38614</c:v>
                </c:pt>
                <c:pt idx="403">
                  <c:v>38621</c:v>
                </c:pt>
                <c:pt idx="404">
                  <c:v>38628</c:v>
                </c:pt>
                <c:pt idx="405">
                  <c:v>38635</c:v>
                </c:pt>
                <c:pt idx="406">
                  <c:v>38642</c:v>
                </c:pt>
                <c:pt idx="407">
                  <c:v>38649</c:v>
                </c:pt>
                <c:pt idx="408">
                  <c:v>38656</c:v>
                </c:pt>
                <c:pt idx="409">
                  <c:v>38663</c:v>
                </c:pt>
                <c:pt idx="410">
                  <c:v>38670</c:v>
                </c:pt>
                <c:pt idx="411">
                  <c:v>38677</c:v>
                </c:pt>
                <c:pt idx="412">
                  <c:v>38684</c:v>
                </c:pt>
                <c:pt idx="413">
                  <c:v>38691</c:v>
                </c:pt>
                <c:pt idx="414">
                  <c:v>38698</c:v>
                </c:pt>
                <c:pt idx="415">
                  <c:v>38705</c:v>
                </c:pt>
                <c:pt idx="416">
                  <c:v>38713</c:v>
                </c:pt>
                <c:pt idx="417">
                  <c:v>38720</c:v>
                </c:pt>
                <c:pt idx="418">
                  <c:v>38726</c:v>
                </c:pt>
                <c:pt idx="419">
                  <c:v>38734</c:v>
                </c:pt>
                <c:pt idx="420">
                  <c:v>38740</c:v>
                </c:pt>
                <c:pt idx="421">
                  <c:v>38747</c:v>
                </c:pt>
                <c:pt idx="422">
                  <c:v>38754</c:v>
                </c:pt>
                <c:pt idx="423">
                  <c:v>38761</c:v>
                </c:pt>
                <c:pt idx="424">
                  <c:v>38769</c:v>
                </c:pt>
                <c:pt idx="425">
                  <c:v>38775</c:v>
                </c:pt>
                <c:pt idx="426">
                  <c:v>38782</c:v>
                </c:pt>
                <c:pt idx="427">
                  <c:v>38789</c:v>
                </c:pt>
                <c:pt idx="428">
                  <c:v>38796</c:v>
                </c:pt>
                <c:pt idx="429">
                  <c:v>38803</c:v>
                </c:pt>
                <c:pt idx="430">
                  <c:v>38810</c:v>
                </c:pt>
                <c:pt idx="431">
                  <c:v>38817</c:v>
                </c:pt>
                <c:pt idx="432">
                  <c:v>38824</c:v>
                </c:pt>
                <c:pt idx="433">
                  <c:v>38831</c:v>
                </c:pt>
                <c:pt idx="434">
                  <c:v>38838</c:v>
                </c:pt>
                <c:pt idx="435">
                  <c:v>38845</c:v>
                </c:pt>
                <c:pt idx="436">
                  <c:v>38852</c:v>
                </c:pt>
                <c:pt idx="437">
                  <c:v>38859</c:v>
                </c:pt>
                <c:pt idx="438">
                  <c:v>38867</c:v>
                </c:pt>
                <c:pt idx="439">
                  <c:v>38873</c:v>
                </c:pt>
                <c:pt idx="440">
                  <c:v>38880</c:v>
                </c:pt>
                <c:pt idx="441">
                  <c:v>38887</c:v>
                </c:pt>
                <c:pt idx="442">
                  <c:v>38894</c:v>
                </c:pt>
                <c:pt idx="443">
                  <c:v>38901</c:v>
                </c:pt>
                <c:pt idx="444">
                  <c:v>38908</c:v>
                </c:pt>
                <c:pt idx="445">
                  <c:v>38915</c:v>
                </c:pt>
                <c:pt idx="446">
                  <c:v>38922</c:v>
                </c:pt>
                <c:pt idx="447">
                  <c:v>38929</c:v>
                </c:pt>
                <c:pt idx="448">
                  <c:v>38936</c:v>
                </c:pt>
                <c:pt idx="449">
                  <c:v>38943</c:v>
                </c:pt>
                <c:pt idx="450">
                  <c:v>38950</c:v>
                </c:pt>
                <c:pt idx="451">
                  <c:v>38957</c:v>
                </c:pt>
                <c:pt idx="452">
                  <c:v>38965</c:v>
                </c:pt>
                <c:pt idx="453">
                  <c:v>38971</c:v>
                </c:pt>
                <c:pt idx="454">
                  <c:v>38978</c:v>
                </c:pt>
                <c:pt idx="455">
                  <c:v>38985</c:v>
                </c:pt>
                <c:pt idx="456">
                  <c:v>38992</c:v>
                </c:pt>
                <c:pt idx="457">
                  <c:v>38999</c:v>
                </c:pt>
                <c:pt idx="458">
                  <c:v>39006</c:v>
                </c:pt>
                <c:pt idx="459">
                  <c:v>39013</c:v>
                </c:pt>
                <c:pt idx="460">
                  <c:v>39020</c:v>
                </c:pt>
                <c:pt idx="461">
                  <c:v>39027</c:v>
                </c:pt>
                <c:pt idx="462">
                  <c:v>39034</c:v>
                </c:pt>
                <c:pt idx="463">
                  <c:v>39041</c:v>
                </c:pt>
                <c:pt idx="464">
                  <c:v>39048</c:v>
                </c:pt>
                <c:pt idx="465">
                  <c:v>39055</c:v>
                </c:pt>
                <c:pt idx="466">
                  <c:v>39062</c:v>
                </c:pt>
                <c:pt idx="467">
                  <c:v>39069</c:v>
                </c:pt>
                <c:pt idx="468">
                  <c:v>39077</c:v>
                </c:pt>
                <c:pt idx="469">
                  <c:v>39085</c:v>
                </c:pt>
                <c:pt idx="470">
                  <c:v>39090</c:v>
                </c:pt>
                <c:pt idx="471">
                  <c:v>39098</c:v>
                </c:pt>
                <c:pt idx="472">
                  <c:v>39104</c:v>
                </c:pt>
                <c:pt idx="473">
                  <c:v>39111</c:v>
                </c:pt>
                <c:pt idx="474">
                  <c:v>39118</c:v>
                </c:pt>
                <c:pt idx="475">
                  <c:v>39125</c:v>
                </c:pt>
                <c:pt idx="476">
                  <c:v>39133</c:v>
                </c:pt>
                <c:pt idx="477">
                  <c:v>39139</c:v>
                </c:pt>
                <c:pt idx="478">
                  <c:v>39146</c:v>
                </c:pt>
                <c:pt idx="479">
                  <c:v>39153</c:v>
                </c:pt>
                <c:pt idx="480">
                  <c:v>39160</c:v>
                </c:pt>
                <c:pt idx="481">
                  <c:v>39167</c:v>
                </c:pt>
                <c:pt idx="482">
                  <c:v>39174</c:v>
                </c:pt>
                <c:pt idx="483">
                  <c:v>39181</c:v>
                </c:pt>
                <c:pt idx="484">
                  <c:v>39188</c:v>
                </c:pt>
                <c:pt idx="485">
                  <c:v>39195</c:v>
                </c:pt>
                <c:pt idx="486">
                  <c:v>39202</c:v>
                </c:pt>
                <c:pt idx="487">
                  <c:v>39209</c:v>
                </c:pt>
                <c:pt idx="488">
                  <c:v>39216</c:v>
                </c:pt>
                <c:pt idx="489">
                  <c:v>39223</c:v>
                </c:pt>
                <c:pt idx="490">
                  <c:v>39231</c:v>
                </c:pt>
                <c:pt idx="491">
                  <c:v>39237</c:v>
                </c:pt>
                <c:pt idx="492">
                  <c:v>39244</c:v>
                </c:pt>
                <c:pt idx="493">
                  <c:v>39251</c:v>
                </c:pt>
                <c:pt idx="494">
                  <c:v>39258</c:v>
                </c:pt>
                <c:pt idx="495">
                  <c:v>39265</c:v>
                </c:pt>
                <c:pt idx="496">
                  <c:v>39272</c:v>
                </c:pt>
                <c:pt idx="497">
                  <c:v>39279</c:v>
                </c:pt>
                <c:pt idx="498">
                  <c:v>39286</c:v>
                </c:pt>
                <c:pt idx="499">
                  <c:v>39293</c:v>
                </c:pt>
                <c:pt idx="500">
                  <c:v>39300</c:v>
                </c:pt>
                <c:pt idx="501">
                  <c:v>39307</c:v>
                </c:pt>
                <c:pt idx="502">
                  <c:v>39314</c:v>
                </c:pt>
                <c:pt idx="503">
                  <c:v>39321</c:v>
                </c:pt>
                <c:pt idx="504">
                  <c:v>39329</c:v>
                </c:pt>
                <c:pt idx="505">
                  <c:v>39335</c:v>
                </c:pt>
                <c:pt idx="506">
                  <c:v>39342</c:v>
                </c:pt>
                <c:pt idx="507">
                  <c:v>39349</c:v>
                </c:pt>
                <c:pt idx="508">
                  <c:v>39356</c:v>
                </c:pt>
                <c:pt idx="509">
                  <c:v>39363</c:v>
                </c:pt>
                <c:pt idx="510">
                  <c:v>39370</c:v>
                </c:pt>
                <c:pt idx="511">
                  <c:v>39377</c:v>
                </c:pt>
                <c:pt idx="512">
                  <c:v>39384</c:v>
                </c:pt>
                <c:pt idx="513">
                  <c:v>39391</c:v>
                </c:pt>
                <c:pt idx="514">
                  <c:v>39398</c:v>
                </c:pt>
                <c:pt idx="515">
                  <c:v>39405</c:v>
                </c:pt>
                <c:pt idx="516">
                  <c:v>39412</c:v>
                </c:pt>
                <c:pt idx="517">
                  <c:v>39419</c:v>
                </c:pt>
                <c:pt idx="518">
                  <c:v>39426</c:v>
                </c:pt>
                <c:pt idx="519">
                  <c:v>39433</c:v>
                </c:pt>
                <c:pt idx="520">
                  <c:v>39440</c:v>
                </c:pt>
                <c:pt idx="521">
                  <c:v>39447</c:v>
                </c:pt>
                <c:pt idx="522">
                  <c:v>39454</c:v>
                </c:pt>
                <c:pt idx="523">
                  <c:v>39461</c:v>
                </c:pt>
                <c:pt idx="524">
                  <c:v>39469</c:v>
                </c:pt>
                <c:pt idx="525">
                  <c:v>39475</c:v>
                </c:pt>
                <c:pt idx="526">
                  <c:v>39482</c:v>
                </c:pt>
                <c:pt idx="527">
                  <c:v>39489</c:v>
                </c:pt>
                <c:pt idx="528">
                  <c:v>39497</c:v>
                </c:pt>
                <c:pt idx="529">
                  <c:v>39503</c:v>
                </c:pt>
                <c:pt idx="530">
                  <c:v>39510</c:v>
                </c:pt>
                <c:pt idx="531">
                  <c:v>39517</c:v>
                </c:pt>
                <c:pt idx="532">
                  <c:v>39524</c:v>
                </c:pt>
                <c:pt idx="533">
                  <c:v>39531</c:v>
                </c:pt>
                <c:pt idx="534">
                  <c:v>39538</c:v>
                </c:pt>
                <c:pt idx="535">
                  <c:v>39545</c:v>
                </c:pt>
                <c:pt idx="536">
                  <c:v>39552</c:v>
                </c:pt>
                <c:pt idx="537">
                  <c:v>39559</c:v>
                </c:pt>
                <c:pt idx="538">
                  <c:v>39566</c:v>
                </c:pt>
                <c:pt idx="539">
                  <c:v>39573</c:v>
                </c:pt>
                <c:pt idx="540">
                  <c:v>39580</c:v>
                </c:pt>
                <c:pt idx="541">
                  <c:v>39587</c:v>
                </c:pt>
                <c:pt idx="542">
                  <c:v>39595</c:v>
                </c:pt>
                <c:pt idx="543">
                  <c:v>39601</c:v>
                </c:pt>
                <c:pt idx="544">
                  <c:v>39608</c:v>
                </c:pt>
                <c:pt idx="545">
                  <c:v>39615</c:v>
                </c:pt>
                <c:pt idx="546">
                  <c:v>39622</c:v>
                </c:pt>
                <c:pt idx="547">
                  <c:v>39629</c:v>
                </c:pt>
                <c:pt idx="548">
                  <c:v>39636</c:v>
                </c:pt>
                <c:pt idx="549">
                  <c:v>39643</c:v>
                </c:pt>
                <c:pt idx="550">
                  <c:v>39650</c:v>
                </c:pt>
                <c:pt idx="551">
                  <c:v>39657</c:v>
                </c:pt>
                <c:pt idx="552">
                  <c:v>39664</c:v>
                </c:pt>
                <c:pt idx="553">
                  <c:v>39671</c:v>
                </c:pt>
                <c:pt idx="554">
                  <c:v>39678</c:v>
                </c:pt>
                <c:pt idx="555">
                  <c:v>39685</c:v>
                </c:pt>
                <c:pt idx="556">
                  <c:v>39693</c:v>
                </c:pt>
                <c:pt idx="557">
                  <c:v>39699</c:v>
                </c:pt>
                <c:pt idx="558">
                  <c:v>39706</c:v>
                </c:pt>
                <c:pt idx="559">
                  <c:v>39713</c:v>
                </c:pt>
                <c:pt idx="560">
                  <c:v>39720</c:v>
                </c:pt>
                <c:pt idx="561">
                  <c:v>39727</c:v>
                </c:pt>
                <c:pt idx="562">
                  <c:v>39734</c:v>
                </c:pt>
                <c:pt idx="563">
                  <c:v>39741</c:v>
                </c:pt>
                <c:pt idx="564">
                  <c:v>39748</c:v>
                </c:pt>
                <c:pt idx="565">
                  <c:v>39755</c:v>
                </c:pt>
                <c:pt idx="566">
                  <c:v>39762</c:v>
                </c:pt>
                <c:pt idx="567">
                  <c:v>39769</c:v>
                </c:pt>
                <c:pt idx="568">
                  <c:v>39776</c:v>
                </c:pt>
                <c:pt idx="569">
                  <c:v>39783</c:v>
                </c:pt>
                <c:pt idx="570">
                  <c:v>39790</c:v>
                </c:pt>
                <c:pt idx="571">
                  <c:v>39797</c:v>
                </c:pt>
                <c:pt idx="572">
                  <c:v>39804</c:v>
                </c:pt>
                <c:pt idx="573">
                  <c:v>39811</c:v>
                </c:pt>
                <c:pt idx="574">
                  <c:v>39818</c:v>
                </c:pt>
                <c:pt idx="575">
                  <c:v>39825</c:v>
                </c:pt>
                <c:pt idx="576">
                  <c:v>39833</c:v>
                </c:pt>
                <c:pt idx="577">
                  <c:v>39839</c:v>
                </c:pt>
                <c:pt idx="578">
                  <c:v>39846</c:v>
                </c:pt>
                <c:pt idx="579">
                  <c:v>39853</c:v>
                </c:pt>
                <c:pt idx="580">
                  <c:v>39861</c:v>
                </c:pt>
                <c:pt idx="581">
                  <c:v>39867</c:v>
                </c:pt>
                <c:pt idx="582">
                  <c:v>39874</c:v>
                </c:pt>
                <c:pt idx="583">
                  <c:v>39881</c:v>
                </c:pt>
                <c:pt idx="584">
                  <c:v>39888</c:v>
                </c:pt>
                <c:pt idx="585">
                  <c:v>39895</c:v>
                </c:pt>
                <c:pt idx="586">
                  <c:v>39902</c:v>
                </c:pt>
                <c:pt idx="587">
                  <c:v>39909</c:v>
                </c:pt>
                <c:pt idx="588">
                  <c:v>39916</c:v>
                </c:pt>
                <c:pt idx="589">
                  <c:v>39923</c:v>
                </c:pt>
                <c:pt idx="590">
                  <c:v>39930</c:v>
                </c:pt>
                <c:pt idx="591">
                  <c:v>39937</c:v>
                </c:pt>
                <c:pt idx="592">
                  <c:v>39944</c:v>
                </c:pt>
                <c:pt idx="593">
                  <c:v>39951</c:v>
                </c:pt>
                <c:pt idx="594">
                  <c:v>39959</c:v>
                </c:pt>
                <c:pt idx="595">
                  <c:v>39965</c:v>
                </c:pt>
                <c:pt idx="596">
                  <c:v>39972</c:v>
                </c:pt>
                <c:pt idx="597">
                  <c:v>39979</c:v>
                </c:pt>
                <c:pt idx="598">
                  <c:v>39986</c:v>
                </c:pt>
                <c:pt idx="599">
                  <c:v>39993</c:v>
                </c:pt>
                <c:pt idx="600">
                  <c:v>40000</c:v>
                </c:pt>
                <c:pt idx="601">
                  <c:v>40007</c:v>
                </c:pt>
                <c:pt idx="602">
                  <c:v>40014</c:v>
                </c:pt>
                <c:pt idx="603">
                  <c:v>40021</c:v>
                </c:pt>
                <c:pt idx="604">
                  <c:v>40028</c:v>
                </c:pt>
                <c:pt idx="605">
                  <c:v>40035</c:v>
                </c:pt>
                <c:pt idx="606">
                  <c:v>40042</c:v>
                </c:pt>
                <c:pt idx="607">
                  <c:v>40049</c:v>
                </c:pt>
                <c:pt idx="608">
                  <c:v>40056</c:v>
                </c:pt>
                <c:pt idx="609">
                  <c:v>40064</c:v>
                </c:pt>
                <c:pt idx="610">
                  <c:v>40070</c:v>
                </c:pt>
                <c:pt idx="611">
                  <c:v>40077</c:v>
                </c:pt>
                <c:pt idx="612">
                  <c:v>40084</c:v>
                </c:pt>
                <c:pt idx="613">
                  <c:v>40091</c:v>
                </c:pt>
                <c:pt idx="614">
                  <c:v>40098</c:v>
                </c:pt>
                <c:pt idx="615">
                  <c:v>40105</c:v>
                </c:pt>
                <c:pt idx="616">
                  <c:v>40112</c:v>
                </c:pt>
                <c:pt idx="617">
                  <c:v>40119</c:v>
                </c:pt>
                <c:pt idx="618">
                  <c:v>40126</c:v>
                </c:pt>
                <c:pt idx="619">
                  <c:v>40133</c:v>
                </c:pt>
                <c:pt idx="620">
                  <c:v>40140</c:v>
                </c:pt>
                <c:pt idx="621">
                  <c:v>40147</c:v>
                </c:pt>
                <c:pt idx="622">
                  <c:v>40154</c:v>
                </c:pt>
                <c:pt idx="623">
                  <c:v>40161</c:v>
                </c:pt>
                <c:pt idx="624">
                  <c:v>40168</c:v>
                </c:pt>
                <c:pt idx="625">
                  <c:v>40175</c:v>
                </c:pt>
                <c:pt idx="626">
                  <c:v>40182</c:v>
                </c:pt>
                <c:pt idx="627">
                  <c:v>40189</c:v>
                </c:pt>
                <c:pt idx="628">
                  <c:v>40197</c:v>
                </c:pt>
                <c:pt idx="629">
                  <c:v>40203</c:v>
                </c:pt>
                <c:pt idx="630">
                  <c:v>40210</c:v>
                </c:pt>
                <c:pt idx="631">
                  <c:v>40217</c:v>
                </c:pt>
                <c:pt idx="632">
                  <c:v>40225</c:v>
                </c:pt>
                <c:pt idx="633">
                  <c:v>40231</c:v>
                </c:pt>
                <c:pt idx="634">
                  <c:v>40238</c:v>
                </c:pt>
                <c:pt idx="635">
                  <c:v>40245</c:v>
                </c:pt>
                <c:pt idx="636">
                  <c:v>40252</c:v>
                </c:pt>
                <c:pt idx="637">
                  <c:v>40259</c:v>
                </c:pt>
                <c:pt idx="638">
                  <c:v>40266</c:v>
                </c:pt>
                <c:pt idx="639">
                  <c:v>40273</c:v>
                </c:pt>
                <c:pt idx="640">
                  <c:v>40280</c:v>
                </c:pt>
                <c:pt idx="641">
                  <c:v>40287</c:v>
                </c:pt>
                <c:pt idx="642">
                  <c:v>40294</c:v>
                </c:pt>
                <c:pt idx="643">
                  <c:v>40301</c:v>
                </c:pt>
                <c:pt idx="644">
                  <c:v>40308</c:v>
                </c:pt>
                <c:pt idx="645">
                  <c:v>40315</c:v>
                </c:pt>
                <c:pt idx="646">
                  <c:v>40322</c:v>
                </c:pt>
                <c:pt idx="647">
                  <c:v>40330</c:v>
                </c:pt>
                <c:pt idx="648">
                  <c:v>40336</c:v>
                </c:pt>
                <c:pt idx="649">
                  <c:v>40343</c:v>
                </c:pt>
                <c:pt idx="650">
                  <c:v>40350</c:v>
                </c:pt>
                <c:pt idx="651">
                  <c:v>40357</c:v>
                </c:pt>
                <c:pt idx="652">
                  <c:v>40365</c:v>
                </c:pt>
                <c:pt idx="653">
                  <c:v>40371</c:v>
                </c:pt>
                <c:pt idx="654">
                  <c:v>40378</c:v>
                </c:pt>
                <c:pt idx="655">
                  <c:v>40385</c:v>
                </c:pt>
                <c:pt idx="656">
                  <c:v>40392</c:v>
                </c:pt>
                <c:pt idx="657">
                  <c:v>40399</c:v>
                </c:pt>
                <c:pt idx="658">
                  <c:v>40406</c:v>
                </c:pt>
                <c:pt idx="659">
                  <c:v>40413</c:v>
                </c:pt>
                <c:pt idx="660">
                  <c:v>40420</c:v>
                </c:pt>
                <c:pt idx="661">
                  <c:v>40428</c:v>
                </c:pt>
                <c:pt idx="662">
                  <c:v>40434</c:v>
                </c:pt>
                <c:pt idx="663">
                  <c:v>40441</c:v>
                </c:pt>
                <c:pt idx="664">
                  <c:v>40448</c:v>
                </c:pt>
                <c:pt idx="665">
                  <c:v>40455</c:v>
                </c:pt>
                <c:pt idx="666">
                  <c:v>40462</c:v>
                </c:pt>
                <c:pt idx="667">
                  <c:v>40469</c:v>
                </c:pt>
                <c:pt idx="668">
                  <c:v>40476</c:v>
                </c:pt>
                <c:pt idx="669">
                  <c:v>40483</c:v>
                </c:pt>
                <c:pt idx="670">
                  <c:v>40490</c:v>
                </c:pt>
                <c:pt idx="671">
                  <c:v>40497</c:v>
                </c:pt>
                <c:pt idx="672">
                  <c:v>40504</c:v>
                </c:pt>
                <c:pt idx="673">
                  <c:v>40511</c:v>
                </c:pt>
                <c:pt idx="674">
                  <c:v>40518</c:v>
                </c:pt>
                <c:pt idx="675">
                  <c:v>40525</c:v>
                </c:pt>
                <c:pt idx="676">
                  <c:v>40532</c:v>
                </c:pt>
                <c:pt idx="677">
                  <c:v>40539</c:v>
                </c:pt>
                <c:pt idx="678">
                  <c:v>40546</c:v>
                </c:pt>
                <c:pt idx="679">
                  <c:v>40553</c:v>
                </c:pt>
                <c:pt idx="680">
                  <c:v>40561</c:v>
                </c:pt>
                <c:pt idx="681">
                  <c:v>40567</c:v>
                </c:pt>
                <c:pt idx="682">
                  <c:v>40574</c:v>
                </c:pt>
                <c:pt idx="683">
                  <c:v>40581</c:v>
                </c:pt>
                <c:pt idx="684">
                  <c:v>40588</c:v>
                </c:pt>
                <c:pt idx="685">
                  <c:v>40596</c:v>
                </c:pt>
                <c:pt idx="686">
                  <c:v>40602</c:v>
                </c:pt>
                <c:pt idx="687">
                  <c:v>40609</c:v>
                </c:pt>
                <c:pt idx="688">
                  <c:v>40616</c:v>
                </c:pt>
                <c:pt idx="689">
                  <c:v>40623</c:v>
                </c:pt>
                <c:pt idx="690">
                  <c:v>40630</c:v>
                </c:pt>
                <c:pt idx="691">
                  <c:v>40637</c:v>
                </c:pt>
                <c:pt idx="692">
                  <c:v>40644</c:v>
                </c:pt>
                <c:pt idx="693">
                  <c:v>40651</c:v>
                </c:pt>
                <c:pt idx="694">
                  <c:v>40658</c:v>
                </c:pt>
                <c:pt idx="695">
                  <c:v>40665</c:v>
                </c:pt>
                <c:pt idx="696">
                  <c:v>40672</c:v>
                </c:pt>
                <c:pt idx="697">
                  <c:v>40679</c:v>
                </c:pt>
                <c:pt idx="698">
                  <c:v>40686</c:v>
                </c:pt>
                <c:pt idx="699">
                  <c:v>40694</c:v>
                </c:pt>
                <c:pt idx="700">
                  <c:v>40700</c:v>
                </c:pt>
                <c:pt idx="701">
                  <c:v>40707</c:v>
                </c:pt>
                <c:pt idx="702">
                  <c:v>40714</c:v>
                </c:pt>
                <c:pt idx="703">
                  <c:v>40721</c:v>
                </c:pt>
                <c:pt idx="704">
                  <c:v>40729</c:v>
                </c:pt>
                <c:pt idx="705">
                  <c:v>40735</c:v>
                </c:pt>
                <c:pt idx="706">
                  <c:v>40742</c:v>
                </c:pt>
                <c:pt idx="707">
                  <c:v>40749</c:v>
                </c:pt>
                <c:pt idx="708">
                  <c:v>40756</c:v>
                </c:pt>
                <c:pt idx="709">
                  <c:v>40763</c:v>
                </c:pt>
                <c:pt idx="710">
                  <c:v>40770</c:v>
                </c:pt>
                <c:pt idx="711">
                  <c:v>40777</c:v>
                </c:pt>
                <c:pt idx="712">
                  <c:v>40784</c:v>
                </c:pt>
                <c:pt idx="713">
                  <c:v>40792</c:v>
                </c:pt>
                <c:pt idx="714">
                  <c:v>40798</c:v>
                </c:pt>
                <c:pt idx="715">
                  <c:v>40805</c:v>
                </c:pt>
                <c:pt idx="716">
                  <c:v>40812</c:v>
                </c:pt>
                <c:pt idx="717">
                  <c:v>40819</c:v>
                </c:pt>
                <c:pt idx="718">
                  <c:v>40826</c:v>
                </c:pt>
                <c:pt idx="719">
                  <c:v>40833</c:v>
                </c:pt>
                <c:pt idx="720">
                  <c:v>40840</c:v>
                </c:pt>
                <c:pt idx="721">
                  <c:v>40847</c:v>
                </c:pt>
                <c:pt idx="722">
                  <c:v>40854</c:v>
                </c:pt>
                <c:pt idx="723">
                  <c:v>40861</c:v>
                </c:pt>
                <c:pt idx="724">
                  <c:v>40868</c:v>
                </c:pt>
                <c:pt idx="725">
                  <c:v>40875</c:v>
                </c:pt>
                <c:pt idx="726">
                  <c:v>40882</c:v>
                </c:pt>
                <c:pt idx="727">
                  <c:v>40889</c:v>
                </c:pt>
                <c:pt idx="728">
                  <c:v>40896</c:v>
                </c:pt>
                <c:pt idx="729">
                  <c:v>40904</c:v>
                </c:pt>
                <c:pt idx="730">
                  <c:v>40911</c:v>
                </c:pt>
                <c:pt idx="731">
                  <c:v>40917</c:v>
                </c:pt>
                <c:pt idx="732">
                  <c:v>40925</c:v>
                </c:pt>
                <c:pt idx="733">
                  <c:v>40931</c:v>
                </c:pt>
                <c:pt idx="734">
                  <c:v>40938</c:v>
                </c:pt>
                <c:pt idx="735">
                  <c:v>40945</c:v>
                </c:pt>
                <c:pt idx="736">
                  <c:v>40952</c:v>
                </c:pt>
                <c:pt idx="737">
                  <c:v>40960</c:v>
                </c:pt>
                <c:pt idx="738">
                  <c:v>40966</c:v>
                </c:pt>
                <c:pt idx="739">
                  <c:v>40973</c:v>
                </c:pt>
                <c:pt idx="740">
                  <c:v>40980</c:v>
                </c:pt>
                <c:pt idx="741">
                  <c:v>40987</c:v>
                </c:pt>
                <c:pt idx="742">
                  <c:v>40994</c:v>
                </c:pt>
                <c:pt idx="743">
                  <c:v>41001</c:v>
                </c:pt>
                <c:pt idx="744">
                  <c:v>41008</c:v>
                </c:pt>
                <c:pt idx="745">
                  <c:v>41015</c:v>
                </c:pt>
                <c:pt idx="746">
                  <c:v>41022</c:v>
                </c:pt>
                <c:pt idx="747">
                  <c:v>41029</c:v>
                </c:pt>
                <c:pt idx="748">
                  <c:v>41036</c:v>
                </c:pt>
                <c:pt idx="749">
                  <c:v>41043</c:v>
                </c:pt>
                <c:pt idx="750">
                  <c:v>41050</c:v>
                </c:pt>
                <c:pt idx="751">
                  <c:v>41058</c:v>
                </c:pt>
                <c:pt idx="752">
                  <c:v>41064</c:v>
                </c:pt>
                <c:pt idx="753">
                  <c:v>41071</c:v>
                </c:pt>
                <c:pt idx="754">
                  <c:v>41078</c:v>
                </c:pt>
                <c:pt idx="755">
                  <c:v>41085</c:v>
                </c:pt>
                <c:pt idx="756">
                  <c:v>41092</c:v>
                </c:pt>
                <c:pt idx="757">
                  <c:v>41099</c:v>
                </c:pt>
                <c:pt idx="758">
                  <c:v>41106</c:v>
                </c:pt>
                <c:pt idx="759">
                  <c:v>41113</c:v>
                </c:pt>
                <c:pt idx="760">
                  <c:v>41120</c:v>
                </c:pt>
                <c:pt idx="761">
                  <c:v>41127</c:v>
                </c:pt>
                <c:pt idx="762">
                  <c:v>41134</c:v>
                </c:pt>
                <c:pt idx="763">
                  <c:v>41141</c:v>
                </c:pt>
                <c:pt idx="764">
                  <c:v>41148</c:v>
                </c:pt>
                <c:pt idx="765">
                  <c:v>41156</c:v>
                </c:pt>
                <c:pt idx="766">
                  <c:v>41162</c:v>
                </c:pt>
                <c:pt idx="767">
                  <c:v>41169</c:v>
                </c:pt>
                <c:pt idx="768">
                  <c:v>41176</c:v>
                </c:pt>
                <c:pt idx="769">
                  <c:v>41183</c:v>
                </c:pt>
                <c:pt idx="770">
                  <c:v>41190</c:v>
                </c:pt>
                <c:pt idx="771">
                  <c:v>41197</c:v>
                </c:pt>
                <c:pt idx="772">
                  <c:v>41204</c:v>
                </c:pt>
                <c:pt idx="773">
                  <c:v>41211</c:v>
                </c:pt>
                <c:pt idx="774">
                  <c:v>41218</c:v>
                </c:pt>
                <c:pt idx="775">
                  <c:v>41225</c:v>
                </c:pt>
                <c:pt idx="776">
                  <c:v>41232</c:v>
                </c:pt>
                <c:pt idx="777">
                  <c:v>41239</c:v>
                </c:pt>
                <c:pt idx="778">
                  <c:v>41246</c:v>
                </c:pt>
                <c:pt idx="779">
                  <c:v>41253</c:v>
                </c:pt>
                <c:pt idx="780">
                  <c:v>41260</c:v>
                </c:pt>
                <c:pt idx="781">
                  <c:v>41267</c:v>
                </c:pt>
                <c:pt idx="782">
                  <c:v>41274</c:v>
                </c:pt>
                <c:pt idx="783">
                  <c:v>41281</c:v>
                </c:pt>
                <c:pt idx="784">
                  <c:v>41288</c:v>
                </c:pt>
                <c:pt idx="785">
                  <c:v>41296</c:v>
                </c:pt>
                <c:pt idx="786">
                  <c:v>41302</c:v>
                </c:pt>
                <c:pt idx="787">
                  <c:v>41309</c:v>
                </c:pt>
                <c:pt idx="788">
                  <c:v>41316</c:v>
                </c:pt>
                <c:pt idx="789">
                  <c:v>41324</c:v>
                </c:pt>
                <c:pt idx="790">
                  <c:v>41330</c:v>
                </c:pt>
                <c:pt idx="791">
                  <c:v>41337</c:v>
                </c:pt>
                <c:pt idx="792">
                  <c:v>41344</c:v>
                </c:pt>
                <c:pt idx="793">
                  <c:v>41351</c:v>
                </c:pt>
                <c:pt idx="794">
                  <c:v>41358</c:v>
                </c:pt>
                <c:pt idx="795">
                  <c:v>41365</c:v>
                </c:pt>
                <c:pt idx="796">
                  <c:v>41372</c:v>
                </c:pt>
                <c:pt idx="797">
                  <c:v>41379</c:v>
                </c:pt>
                <c:pt idx="798">
                  <c:v>41386</c:v>
                </c:pt>
                <c:pt idx="799">
                  <c:v>41393</c:v>
                </c:pt>
                <c:pt idx="800">
                  <c:v>41400</c:v>
                </c:pt>
                <c:pt idx="801">
                  <c:v>41407</c:v>
                </c:pt>
                <c:pt idx="802">
                  <c:v>41414</c:v>
                </c:pt>
                <c:pt idx="803">
                  <c:v>41421</c:v>
                </c:pt>
                <c:pt idx="804">
                  <c:v>41428</c:v>
                </c:pt>
                <c:pt idx="805">
                  <c:v>41435</c:v>
                </c:pt>
                <c:pt idx="806">
                  <c:v>41442</c:v>
                </c:pt>
                <c:pt idx="807">
                  <c:v>41449</c:v>
                </c:pt>
                <c:pt idx="808">
                  <c:v>41456</c:v>
                </c:pt>
                <c:pt idx="809">
                  <c:v>41463</c:v>
                </c:pt>
                <c:pt idx="810">
                  <c:v>41470</c:v>
                </c:pt>
                <c:pt idx="811">
                  <c:v>41477</c:v>
                </c:pt>
                <c:pt idx="812">
                  <c:v>41484</c:v>
                </c:pt>
                <c:pt idx="813">
                  <c:v>41491</c:v>
                </c:pt>
                <c:pt idx="814">
                  <c:v>41498</c:v>
                </c:pt>
                <c:pt idx="815">
                  <c:v>41505</c:v>
                </c:pt>
                <c:pt idx="816">
                  <c:v>41512</c:v>
                </c:pt>
                <c:pt idx="817">
                  <c:v>41519</c:v>
                </c:pt>
                <c:pt idx="818">
                  <c:v>41526</c:v>
                </c:pt>
                <c:pt idx="819">
                  <c:v>41533</c:v>
                </c:pt>
                <c:pt idx="820">
                  <c:v>41540</c:v>
                </c:pt>
                <c:pt idx="821">
                  <c:v>41547</c:v>
                </c:pt>
                <c:pt idx="822">
                  <c:v>41554</c:v>
                </c:pt>
                <c:pt idx="823">
                  <c:v>41561</c:v>
                </c:pt>
                <c:pt idx="824">
                  <c:v>41568</c:v>
                </c:pt>
                <c:pt idx="825">
                  <c:v>41575</c:v>
                </c:pt>
                <c:pt idx="826">
                  <c:v>41582</c:v>
                </c:pt>
                <c:pt idx="827">
                  <c:v>41589</c:v>
                </c:pt>
                <c:pt idx="828">
                  <c:v>41596</c:v>
                </c:pt>
                <c:pt idx="829">
                  <c:v>41603</c:v>
                </c:pt>
                <c:pt idx="830">
                  <c:v>41610</c:v>
                </c:pt>
                <c:pt idx="831">
                  <c:v>41617</c:v>
                </c:pt>
                <c:pt idx="832">
                  <c:v>41624</c:v>
                </c:pt>
                <c:pt idx="833">
                  <c:v>41631</c:v>
                </c:pt>
                <c:pt idx="834">
                  <c:v>41638</c:v>
                </c:pt>
                <c:pt idx="835">
                  <c:v>41645</c:v>
                </c:pt>
                <c:pt idx="836">
                  <c:v>41652</c:v>
                </c:pt>
                <c:pt idx="837">
                  <c:v>41659</c:v>
                </c:pt>
                <c:pt idx="838">
                  <c:v>41666</c:v>
                </c:pt>
                <c:pt idx="839">
                  <c:v>41673</c:v>
                </c:pt>
                <c:pt idx="840">
                  <c:v>41680</c:v>
                </c:pt>
                <c:pt idx="841">
                  <c:v>41687</c:v>
                </c:pt>
                <c:pt idx="842">
                  <c:v>41694</c:v>
                </c:pt>
                <c:pt idx="843">
                  <c:v>41701</c:v>
                </c:pt>
                <c:pt idx="844">
                  <c:v>41708</c:v>
                </c:pt>
                <c:pt idx="845">
                  <c:v>41715</c:v>
                </c:pt>
                <c:pt idx="846">
                  <c:v>41722</c:v>
                </c:pt>
                <c:pt idx="847">
                  <c:v>41729</c:v>
                </c:pt>
                <c:pt idx="848">
                  <c:v>41736</c:v>
                </c:pt>
                <c:pt idx="849">
                  <c:v>41743</c:v>
                </c:pt>
                <c:pt idx="850">
                  <c:v>41750</c:v>
                </c:pt>
                <c:pt idx="851">
                  <c:v>41757</c:v>
                </c:pt>
                <c:pt idx="852">
                  <c:v>41764</c:v>
                </c:pt>
                <c:pt idx="853">
                  <c:v>41771</c:v>
                </c:pt>
                <c:pt idx="854">
                  <c:v>41778</c:v>
                </c:pt>
                <c:pt idx="855">
                  <c:v>41785</c:v>
                </c:pt>
                <c:pt idx="856">
                  <c:v>41792</c:v>
                </c:pt>
                <c:pt idx="857">
                  <c:v>41799</c:v>
                </c:pt>
                <c:pt idx="858">
                  <c:v>41806</c:v>
                </c:pt>
                <c:pt idx="859">
                  <c:v>41813</c:v>
                </c:pt>
                <c:pt idx="860">
                  <c:v>41820</c:v>
                </c:pt>
                <c:pt idx="861">
                  <c:v>41827</c:v>
                </c:pt>
                <c:pt idx="862">
                  <c:v>41834</c:v>
                </c:pt>
                <c:pt idx="863">
                  <c:v>41841</c:v>
                </c:pt>
                <c:pt idx="864">
                  <c:v>41848</c:v>
                </c:pt>
                <c:pt idx="865">
                  <c:v>41855</c:v>
                </c:pt>
                <c:pt idx="866">
                  <c:v>41862</c:v>
                </c:pt>
                <c:pt idx="867">
                  <c:v>41869</c:v>
                </c:pt>
                <c:pt idx="868">
                  <c:v>41876</c:v>
                </c:pt>
                <c:pt idx="869">
                  <c:v>41883</c:v>
                </c:pt>
                <c:pt idx="870">
                  <c:v>41890</c:v>
                </c:pt>
                <c:pt idx="871">
                  <c:v>41897</c:v>
                </c:pt>
                <c:pt idx="872">
                  <c:v>41904</c:v>
                </c:pt>
                <c:pt idx="873">
                  <c:v>41911</c:v>
                </c:pt>
                <c:pt idx="874">
                  <c:v>41918</c:v>
                </c:pt>
                <c:pt idx="875">
                  <c:v>41925</c:v>
                </c:pt>
                <c:pt idx="876">
                  <c:v>41932</c:v>
                </c:pt>
                <c:pt idx="877">
                  <c:v>41939</c:v>
                </c:pt>
                <c:pt idx="878">
                  <c:v>41946</c:v>
                </c:pt>
                <c:pt idx="879">
                  <c:v>41953</c:v>
                </c:pt>
                <c:pt idx="880">
                  <c:v>41960</c:v>
                </c:pt>
                <c:pt idx="881">
                  <c:v>41967</c:v>
                </c:pt>
                <c:pt idx="882">
                  <c:v>41974</c:v>
                </c:pt>
                <c:pt idx="883">
                  <c:v>41981</c:v>
                </c:pt>
                <c:pt idx="884">
                  <c:v>41988</c:v>
                </c:pt>
                <c:pt idx="885">
                  <c:v>41995</c:v>
                </c:pt>
                <c:pt idx="886">
                  <c:v>42002</c:v>
                </c:pt>
                <c:pt idx="887">
                  <c:v>42009</c:v>
                </c:pt>
                <c:pt idx="888">
                  <c:v>42016</c:v>
                </c:pt>
                <c:pt idx="889">
                  <c:v>42023</c:v>
                </c:pt>
                <c:pt idx="890">
                  <c:v>42030</c:v>
                </c:pt>
                <c:pt idx="891">
                  <c:v>42037</c:v>
                </c:pt>
                <c:pt idx="892">
                  <c:v>42044</c:v>
                </c:pt>
                <c:pt idx="893">
                  <c:v>42051</c:v>
                </c:pt>
                <c:pt idx="894">
                  <c:v>42058</c:v>
                </c:pt>
                <c:pt idx="895">
                  <c:v>42065</c:v>
                </c:pt>
                <c:pt idx="896">
                  <c:v>42072</c:v>
                </c:pt>
                <c:pt idx="897">
                  <c:v>42079</c:v>
                </c:pt>
                <c:pt idx="898">
                  <c:v>42086</c:v>
                </c:pt>
                <c:pt idx="899">
                  <c:v>42093</c:v>
                </c:pt>
                <c:pt idx="900">
                  <c:v>42100</c:v>
                </c:pt>
                <c:pt idx="901">
                  <c:v>42107</c:v>
                </c:pt>
                <c:pt idx="902">
                  <c:v>42114</c:v>
                </c:pt>
                <c:pt idx="903">
                  <c:v>42121</c:v>
                </c:pt>
                <c:pt idx="904">
                  <c:v>42128</c:v>
                </c:pt>
                <c:pt idx="905">
                  <c:v>42135</c:v>
                </c:pt>
                <c:pt idx="906">
                  <c:v>42142</c:v>
                </c:pt>
                <c:pt idx="907">
                  <c:v>42149</c:v>
                </c:pt>
                <c:pt idx="908">
                  <c:v>42156</c:v>
                </c:pt>
                <c:pt idx="909">
                  <c:v>42163</c:v>
                </c:pt>
                <c:pt idx="910">
                  <c:v>42170</c:v>
                </c:pt>
                <c:pt idx="911">
                  <c:v>42177</c:v>
                </c:pt>
                <c:pt idx="912">
                  <c:v>42184</c:v>
                </c:pt>
                <c:pt idx="913">
                  <c:v>42191</c:v>
                </c:pt>
                <c:pt idx="914">
                  <c:v>42198</c:v>
                </c:pt>
                <c:pt idx="915">
                  <c:v>42205</c:v>
                </c:pt>
                <c:pt idx="916">
                  <c:v>42212</c:v>
                </c:pt>
                <c:pt idx="917">
                  <c:v>42219</c:v>
                </c:pt>
                <c:pt idx="918">
                  <c:v>42226</c:v>
                </c:pt>
                <c:pt idx="919">
                  <c:v>42233</c:v>
                </c:pt>
                <c:pt idx="920">
                  <c:v>42240</c:v>
                </c:pt>
                <c:pt idx="921">
                  <c:v>42247</c:v>
                </c:pt>
                <c:pt idx="922">
                  <c:v>42254</c:v>
                </c:pt>
                <c:pt idx="923">
                  <c:v>42261</c:v>
                </c:pt>
                <c:pt idx="924">
                  <c:v>42268</c:v>
                </c:pt>
                <c:pt idx="925">
                  <c:v>42275</c:v>
                </c:pt>
                <c:pt idx="926">
                  <c:v>42282</c:v>
                </c:pt>
                <c:pt idx="927">
                  <c:v>42289</c:v>
                </c:pt>
                <c:pt idx="928">
                  <c:v>42296</c:v>
                </c:pt>
                <c:pt idx="929">
                  <c:v>42303</c:v>
                </c:pt>
                <c:pt idx="930">
                  <c:v>42310</c:v>
                </c:pt>
                <c:pt idx="931">
                  <c:v>42317</c:v>
                </c:pt>
                <c:pt idx="932">
                  <c:v>42324</c:v>
                </c:pt>
                <c:pt idx="933">
                  <c:v>42331</c:v>
                </c:pt>
                <c:pt idx="934">
                  <c:v>42338</c:v>
                </c:pt>
                <c:pt idx="935">
                  <c:v>42345</c:v>
                </c:pt>
                <c:pt idx="936">
                  <c:v>42352</c:v>
                </c:pt>
                <c:pt idx="937">
                  <c:v>42359</c:v>
                </c:pt>
                <c:pt idx="938">
                  <c:v>42366</c:v>
                </c:pt>
                <c:pt idx="939">
                  <c:v>42373</c:v>
                </c:pt>
                <c:pt idx="940">
                  <c:v>42380</c:v>
                </c:pt>
                <c:pt idx="941">
                  <c:v>42387</c:v>
                </c:pt>
                <c:pt idx="942">
                  <c:v>42394</c:v>
                </c:pt>
                <c:pt idx="943">
                  <c:v>42401</c:v>
                </c:pt>
                <c:pt idx="944">
                  <c:v>42408</c:v>
                </c:pt>
                <c:pt idx="945">
                  <c:v>42415</c:v>
                </c:pt>
                <c:pt idx="946">
                  <c:v>42422</c:v>
                </c:pt>
                <c:pt idx="947">
                  <c:v>42429</c:v>
                </c:pt>
                <c:pt idx="948">
                  <c:v>42436</c:v>
                </c:pt>
                <c:pt idx="949">
                  <c:v>42443</c:v>
                </c:pt>
                <c:pt idx="950">
                  <c:v>42450</c:v>
                </c:pt>
                <c:pt idx="951">
                  <c:v>42457</c:v>
                </c:pt>
                <c:pt idx="952">
                  <c:v>42464</c:v>
                </c:pt>
                <c:pt idx="953">
                  <c:v>42471</c:v>
                </c:pt>
                <c:pt idx="954">
                  <c:v>42478</c:v>
                </c:pt>
                <c:pt idx="955">
                  <c:v>42485</c:v>
                </c:pt>
                <c:pt idx="956">
                  <c:v>42492</c:v>
                </c:pt>
                <c:pt idx="957">
                  <c:v>42499</c:v>
                </c:pt>
                <c:pt idx="958">
                  <c:v>42506</c:v>
                </c:pt>
                <c:pt idx="959">
                  <c:v>42513</c:v>
                </c:pt>
                <c:pt idx="960">
                  <c:v>42520</c:v>
                </c:pt>
                <c:pt idx="961">
                  <c:v>42527</c:v>
                </c:pt>
                <c:pt idx="962">
                  <c:v>42534</c:v>
                </c:pt>
                <c:pt idx="963">
                  <c:v>42541</c:v>
                </c:pt>
                <c:pt idx="964">
                  <c:v>42548</c:v>
                </c:pt>
                <c:pt idx="965">
                  <c:v>42555</c:v>
                </c:pt>
                <c:pt idx="966">
                  <c:v>42562</c:v>
                </c:pt>
                <c:pt idx="967">
                  <c:v>42569</c:v>
                </c:pt>
                <c:pt idx="968">
                  <c:v>42576</c:v>
                </c:pt>
                <c:pt idx="969">
                  <c:v>42583</c:v>
                </c:pt>
                <c:pt idx="970">
                  <c:v>42590</c:v>
                </c:pt>
                <c:pt idx="971">
                  <c:v>42597</c:v>
                </c:pt>
                <c:pt idx="972">
                  <c:v>42604</c:v>
                </c:pt>
                <c:pt idx="973">
                  <c:v>42611</c:v>
                </c:pt>
                <c:pt idx="974">
                  <c:v>42618</c:v>
                </c:pt>
                <c:pt idx="975">
                  <c:v>42625</c:v>
                </c:pt>
                <c:pt idx="976">
                  <c:v>42632</c:v>
                </c:pt>
                <c:pt idx="977">
                  <c:v>42639</c:v>
                </c:pt>
                <c:pt idx="978">
                  <c:v>42646</c:v>
                </c:pt>
                <c:pt idx="979">
                  <c:v>42653</c:v>
                </c:pt>
                <c:pt idx="980">
                  <c:v>42660</c:v>
                </c:pt>
                <c:pt idx="981">
                  <c:v>42667</c:v>
                </c:pt>
                <c:pt idx="982">
                  <c:v>42674</c:v>
                </c:pt>
                <c:pt idx="983">
                  <c:v>42681</c:v>
                </c:pt>
                <c:pt idx="984">
                  <c:v>42688</c:v>
                </c:pt>
                <c:pt idx="985">
                  <c:v>42695</c:v>
                </c:pt>
                <c:pt idx="986">
                  <c:v>42702</c:v>
                </c:pt>
                <c:pt idx="987">
                  <c:v>42709</c:v>
                </c:pt>
                <c:pt idx="988">
                  <c:v>42716</c:v>
                </c:pt>
              </c:numCache>
            </c:numRef>
          </c:cat>
          <c:val>
            <c:numRef>
              <c:f>table!$F$2508:$F$3496</c:f>
              <c:numCache>
                <c:formatCode>General</c:formatCode>
                <c:ptCount val="989"/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609816"/>
        <c:axId val="348609424"/>
      </c:barChart>
      <c:lineChart>
        <c:grouping val="standard"/>
        <c:varyColors val="0"/>
        <c:ser>
          <c:idx val="0"/>
          <c:order val="0"/>
          <c:tx>
            <c:v>S&amp;P 500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table!$A$2508:$A$3485</c:f>
              <c:numCache>
                <c:formatCode>m/d/yyyy</c:formatCode>
                <c:ptCount val="978"/>
                <c:pt idx="0">
                  <c:v>35800</c:v>
                </c:pt>
                <c:pt idx="1">
                  <c:v>35807</c:v>
                </c:pt>
                <c:pt idx="2">
                  <c:v>35815</c:v>
                </c:pt>
                <c:pt idx="3">
                  <c:v>35821</c:v>
                </c:pt>
                <c:pt idx="4">
                  <c:v>35828</c:v>
                </c:pt>
                <c:pt idx="5">
                  <c:v>35835</c:v>
                </c:pt>
                <c:pt idx="6">
                  <c:v>35843</c:v>
                </c:pt>
                <c:pt idx="7">
                  <c:v>35849</c:v>
                </c:pt>
                <c:pt idx="8">
                  <c:v>35856</c:v>
                </c:pt>
                <c:pt idx="9">
                  <c:v>35863</c:v>
                </c:pt>
                <c:pt idx="10">
                  <c:v>35870</c:v>
                </c:pt>
                <c:pt idx="11">
                  <c:v>35877</c:v>
                </c:pt>
                <c:pt idx="12">
                  <c:v>35884</c:v>
                </c:pt>
                <c:pt idx="13">
                  <c:v>35891</c:v>
                </c:pt>
                <c:pt idx="14">
                  <c:v>35898</c:v>
                </c:pt>
                <c:pt idx="15">
                  <c:v>35905</c:v>
                </c:pt>
                <c:pt idx="16">
                  <c:v>35912</c:v>
                </c:pt>
                <c:pt idx="17">
                  <c:v>35919</c:v>
                </c:pt>
                <c:pt idx="18">
                  <c:v>35926</c:v>
                </c:pt>
                <c:pt idx="19">
                  <c:v>35933</c:v>
                </c:pt>
                <c:pt idx="20">
                  <c:v>35941</c:v>
                </c:pt>
                <c:pt idx="21">
                  <c:v>35947</c:v>
                </c:pt>
                <c:pt idx="22">
                  <c:v>35954</c:v>
                </c:pt>
                <c:pt idx="23">
                  <c:v>35961</c:v>
                </c:pt>
                <c:pt idx="24">
                  <c:v>35968</c:v>
                </c:pt>
                <c:pt idx="25">
                  <c:v>35975</c:v>
                </c:pt>
                <c:pt idx="26">
                  <c:v>35982</c:v>
                </c:pt>
                <c:pt idx="27">
                  <c:v>35989</c:v>
                </c:pt>
                <c:pt idx="28">
                  <c:v>35996</c:v>
                </c:pt>
                <c:pt idx="29">
                  <c:v>36003</c:v>
                </c:pt>
                <c:pt idx="30">
                  <c:v>36010</c:v>
                </c:pt>
                <c:pt idx="31">
                  <c:v>36017</c:v>
                </c:pt>
                <c:pt idx="32">
                  <c:v>36024</c:v>
                </c:pt>
                <c:pt idx="33">
                  <c:v>36031</c:v>
                </c:pt>
                <c:pt idx="34">
                  <c:v>36038</c:v>
                </c:pt>
                <c:pt idx="35">
                  <c:v>36046</c:v>
                </c:pt>
                <c:pt idx="36">
                  <c:v>36052</c:v>
                </c:pt>
                <c:pt idx="37">
                  <c:v>36059</c:v>
                </c:pt>
                <c:pt idx="38">
                  <c:v>36066</c:v>
                </c:pt>
                <c:pt idx="39">
                  <c:v>36073</c:v>
                </c:pt>
                <c:pt idx="40">
                  <c:v>36080</c:v>
                </c:pt>
                <c:pt idx="41">
                  <c:v>36087</c:v>
                </c:pt>
                <c:pt idx="42">
                  <c:v>36094</c:v>
                </c:pt>
                <c:pt idx="43">
                  <c:v>36101</c:v>
                </c:pt>
                <c:pt idx="44">
                  <c:v>36108</c:v>
                </c:pt>
                <c:pt idx="45">
                  <c:v>36115</c:v>
                </c:pt>
                <c:pt idx="46">
                  <c:v>36122</c:v>
                </c:pt>
                <c:pt idx="47">
                  <c:v>36129</c:v>
                </c:pt>
                <c:pt idx="48">
                  <c:v>36136</c:v>
                </c:pt>
                <c:pt idx="49">
                  <c:v>36143</c:v>
                </c:pt>
                <c:pt idx="50">
                  <c:v>36150</c:v>
                </c:pt>
                <c:pt idx="51">
                  <c:v>36157</c:v>
                </c:pt>
                <c:pt idx="52">
                  <c:v>36164</c:v>
                </c:pt>
                <c:pt idx="53">
                  <c:v>36171</c:v>
                </c:pt>
                <c:pt idx="54">
                  <c:v>36179</c:v>
                </c:pt>
                <c:pt idx="55">
                  <c:v>36185</c:v>
                </c:pt>
                <c:pt idx="56">
                  <c:v>36192</c:v>
                </c:pt>
                <c:pt idx="57">
                  <c:v>36199</c:v>
                </c:pt>
                <c:pt idx="58">
                  <c:v>36207</c:v>
                </c:pt>
                <c:pt idx="59">
                  <c:v>36213</c:v>
                </c:pt>
                <c:pt idx="60">
                  <c:v>36220</c:v>
                </c:pt>
                <c:pt idx="61">
                  <c:v>36227</c:v>
                </c:pt>
                <c:pt idx="62">
                  <c:v>36234</c:v>
                </c:pt>
                <c:pt idx="63">
                  <c:v>36241</c:v>
                </c:pt>
                <c:pt idx="64">
                  <c:v>36248</c:v>
                </c:pt>
                <c:pt idx="65">
                  <c:v>36255</c:v>
                </c:pt>
                <c:pt idx="66">
                  <c:v>36262</c:v>
                </c:pt>
                <c:pt idx="67">
                  <c:v>36269</c:v>
                </c:pt>
                <c:pt idx="68">
                  <c:v>36276</c:v>
                </c:pt>
                <c:pt idx="69">
                  <c:v>36283</c:v>
                </c:pt>
                <c:pt idx="70">
                  <c:v>36290</c:v>
                </c:pt>
                <c:pt idx="71">
                  <c:v>36297</c:v>
                </c:pt>
                <c:pt idx="72">
                  <c:v>36304</c:v>
                </c:pt>
                <c:pt idx="73">
                  <c:v>36312</c:v>
                </c:pt>
                <c:pt idx="74">
                  <c:v>36318</c:v>
                </c:pt>
                <c:pt idx="75">
                  <c:v>36325</c:v>
                </c:pt>
                <c:pt idx="76">
                  <c:v>36332</c:v>
                </c:pt>
                <c:pt idx="77">
                  <c:v>36339</c:v>
                </c:pt>
                <c:pt idx="78">
                  <c:v>36347</c:v>
                </c:pt>
                <c:pt idx="79">
                  <c:v>36353</c:v>
                </c:pt>
                <c:pt idx="80">
                  <c:v>36360</c:v>
                </c:pt>
                <c:pt idx="81">
                  <c:v>36367</c:v>
                </c:pt>
                <c:pt idx="82">
                  <c:v>36374</c:v>
                </c:pt>
                <c:pt idx="83">
                  <c:v>36381</c:v>
                </c:pt>
                <c:pt idx="84">
                  <c:v>36388</c:v>
                </c:pt>
                <c:pt idx="85">
                  <c:v>36395</c:v>
                </c:pt>
                <c:pt idx="86">
                  <c:v>36402</c:v>
                </c:pt>
                <c:pt idx="87">
                  <c:v>36410</c:v>
                </c:pt>
                <c:pt idx="88">
                  <c:v>36416</c:v>
                </c:pt>
                <c:pt idx="89">
                  <c:v>36423</c:v>
                </c:pt>
                <c:pt idx="90">
                  <c:v>36430</c:v>
                </c:pt>
                <c:pt idx="91">
                  <c:v>36437</c:v>
                </c:pt>
                <c:pt idx="92">
                  <c:v>36444</c:v>
                </c:pt>
                <c:pt idx="93">
                  <c:v>36451</c:v>
                </c:pt>
                <c:pt idx="94">
                  <c:v>36458</c:v>
                </c:pt>
                <c:pt idx="95">
                  <c:v>36465</c:v>
                </c:pt>
                <c:pt idx="96">
                  <c:v>36472</c:v>
                </c:pt>
                <c:pt idx="97">
                  <c:v>36479</c:v>
                </c:pt>
                <c:pt idx="98">
                  <c:v>36486</c:v>
                </c:pt>
                <c:pt idx="99">
                  <c:v>36493</c:v>
                </c:pt>
                <c:pt idx="100">
                  <c:v>36500</c:v>
                </c:pt>
                <c:pt idx="101">
                  <c:v>36507</c:v>
                </c:pt>
                <c:pt idx="102">
                  <c:v>36514</c:v>
                </c:pt>
                <c:pt idx="103">
                  <c:v>36521</c:v>
                </c:pt>
                <c:pt idx="104">
                  <c:v>36528</c:v>
                </c:pt>
                <c:pt idx="105">
                  <c:v>36535</c:v>
                </c:pt>
                <c:pt idx="106">
                  <c:v>36543</c:v>
                </c:pt>
                <c:pt idx="107">
                  <c:v>36549</c:v>
                </c:pt>
                <c:pt idx="108">
                  <c:v>36556</c:v>
                </c:pt>
                <c:pt idx="109">
                  <c:v>36563</c:v>
                </c:pt>
                <c:pt idx="110">
                  <c:v>36570</c:v>
                </c:pt>
                <c:pt idx="111">
                  <c:v>36578</c:v>
                </c:pt>
                <c:pt idx="112">
                  <c:v>36584</c:v>
                </c:pt>
                <c:pt idx="113">
                  <c:v>36591</c:v>
                </c:pt>
                <c:pt idx="114">
                  <c:v>36598</c:v>
                </c:pt>
                <c:pt idx="115">
                  <c:v>36605</c:v>
                </c:pt>
                <c:pt idx="116">
                  <c:v>36612</c:v>
                </c:pt>
                <c:pt idx="117">
                  <c:v>36619</c:v>
                </c:pt>
                <c:pt idx="118">
                  <c:v>36626</c:v>
                </c:pt>
                <c:pt idx="119">
                  <c:v>36633</c:v>
                </c:pt>
                <c:pt idx="120">
                  <c:v>36640</c:v>
                </c:pt>
                <c:pt idx="121">
                  <c:v>36647</c:v>
                </c:pt>
                <c:pt idx="122">
                  <c:v>36654</c:v>
                </c:pt>
                <c:pt idx="123">
                  <c:v>36661</c:v>
                </c:pt>
                <c:pt idx="124">
                  <c:v>36668</c:v>
                </c:pt>
                <c:pt idx="125">
                  <c:v>36676</c:v>
                </c:pt>
                <c:pt idx="126">
                  <c:v>36682</c:v>
                </c:pt>
                <c:pt idx="127">
                  <c:v>36689</c:v>
                </c:pt>
                <c:pt idx="128">
                  <c:v>36696</c:v>
                </c:pt>
                <c:pt idx="129">
                  <c:v>36703</c:v>
                </c:pt>
                <c:pt idx="130">
                  <c:v>36710</c:v>
                </c:pt>
                <c:pt idx="131">
                  <c:v>36717</c:v>
                </c:pt>
                <c:pt idx="132">
                  <c:v>36724</c:v>
                </c:pt>
                <c:pt idx="133">
                  <c:v>36731</c:v>
                </c:pt>
                <c:pt idx="134">
                  <c:v>36738</c:v>
                </c:pt>
                <c:pt idx="135">
                  <c:v>36745</c:v>
                </c:pt>
                <c:pt idx="136">
                  <c:v>36752</c:v>
                </c:pt>
                <c:pt idx="137">
                  <c:v>36759</c:v>
                </c:pt>
                <c:pt idx="138">
                  <c:v>36766</c:v>
                </c:pt>
                <c:pt idx="139">
                  <c:v>36774</c:v>
                </c:pt>
                <c:pt idx="140">
                  <c:v>36780</c:v>
                </c:pt>
                <c:pt idx="141">
                  <c:v>36787</c:v>
                </c:pt>
                <c:pt idx="142">
                  <c:v>36794</c:v>
                </c:pt>
                <c:pt idx="143">
                  <c:v>36801</c:v>
                </c:pt>
                <c:pt idx="144">
                  <c:v>36808</c:v>
                </c:pt>
                <c:pt idx="145">
                  <c:v>36815</c:v>
                </c:pt>
                <c:pt idx="146">
                  <c:v>36822</c:v>
                </c:pt>
                <c:pt idx="147">
                  <c:v>36829</c:v>
                </c:pt>
                <c:pt idx="148">
                  <c:v>36836</c:v>
                </c:pt>
                <c:pt idx="149">
                  <c:v>36843</c:v>
                </c:pt>
                <c:pt idx="150">
                  <c:v>36850</c:v>
                </c:pt>
                <c:pt idx="151">
                  <c:v>36857</c:v>
                </c:pt>
                <c:pt idx="152">
                  <c:v>36864</c:v>
                </c:pt>
                <c:pt idx="153">
                  <c:v>36871</c:v>
                </c:pt>
                <c:pt idx="154">
                  <c:v>36878</c:v>
                </c:pt>
                <c:pt idx="155">
                  <c:v>36886</c:v>
                </c:pt>
                <c:pt idx="156">
                  <c:v>36893</c:v>
                </c:pt>
                <c:pt idx="157">
                  <c:v>36899</c:v>
                </c:pt>
                <c:pt idx="158">
                  <c:v>36907</c:v>
                </c:pt>
                <c:pt idx="159">
                  <c:v>36913</c:v>
                </c:pt>
                <c:pt idx="160">
                  <c:v>36920</c:v>
                </c:pt>
                <c:pt idx="161">
                  <c:v>36927</c:v>
                </c:pt>
                <c:pt idx="162">
                  <c:v>36934</c:v>
                </c:pt>
                <c:pt idx="163">
                  <c:v>36942</c:v>
                </c:pt>
                <c:pt idx="164">
                  <c:v>36948</c:v>
                </c:pt>
                <c:pt idx="165">
                  <c:v>36955</c:v>
                </c:pt>
                <c:pt idx="166">
                  <c:v>36962</c:v>
                </c:pt>
                <c:pt idx="167">
                  <c:v>36969</c:v>
                </c:pt>
                <c:pt idx="168">
                  <c:v>36976</c:v>
                </c:pt>
                <c:pt idx="169">
                  <c:v>36983</c:v>
                </c:pt>
                <c:pt idx="170">
                  <c:v>36990</c:v>
                </c:pt>
                <c:pt idx="171">
                  <c:v>36997</c:v>
                </c:pt>
                <c:pt idx="172">
                  <c:v>37004</c:v>
                </c:pt>
                <c:pt idx="173">
                  <c:v>37011</c:v>
                </c:pt>
                <c:pt idx="174">
                  <c:v>37018</c:v>
                </c:pt>
                <c:pt idx="175">
                  <c:v>37025</c:v>
                </c:pt>
                <c:pt idx="176">
                  <c:v>37032</c:v>
                </c:pt>
                <c:pt idx="177">
                  <c:v>37040</c:v>
                </c:pt>
                <c:pt idx="178">
                  <c:v>37046</c:v>
                </c:pt>
                <c:pt idx="179">
                  <c:v>37053</c:v>
                </c:pt>
                <c:pt idx="180">
                  <c:v>37060</c:v>
                </c:pt>
                <c:pt idx="181">
                  <c:v>37067</c:v>
                </c:pt>
                <c:pt idx="182">
                  <c:v>37074</c:v>
                </c:pt>
                <c:pt idx="183">
                  <c:v>37081</c:v>
                </c:pt>
                <c:pt idx="184">
                  <c:v>37088</c:v>
                </c:pt>
                <c:pt idx="185">
                  <c:v>37095</c:v>
                </c:pt>
                <c:pt idx="186">
                  <c:v>37102</c:v>
                </c:pt>
                <c:pt idx="187">
                  <c:v>37109</c:v>
                </c:pt>
                <c:pt idx="188">
                  <c:v>37116</c:v>
                </c:pt>
                <c:pt idx="189">
                  <c:v>37123</c:v>
                </c:pt>
                <c:pt idx="190">
                  <c:v>37130</c:v>
                </c:pt>
                <c:pt idx="191">
                  <c:v>37138</c:v>
                </c:pt>
                <c:pt idx="192">
                  <c:v>37144</c:v>
                </c:pt>
                <c:pt idx="193">
                  <c:v>37151</c:v>
                </c:pt>
                <c:pt idx="194">
                  <c:v>37158</c:v>
                </c:pt>
                <c:pt idx="195">
                  <c:v>37165</c:v>
                </c:pt>
                <c:pt idx="196">
                  <c:v>37172</c:v>
                </c:pt>
                <c:pt idx="197">
                  <c:v>37179</c:v>
                </c:pt>
                <c:pt idx="198">
                  <c:v>37186</c:v>
                </c:pt>
                <c:pt idx="199">
                  <c:v>37193</c:v>
                </c:pt>
                <c:pt idx="200">
                  <c:v>37200</c:v>
                </c:pt>
                <c:pt idx="201">
                  <c:v>37207</c:v>
                </c:pt>
                <c:pt idx="202">
                  <c:v>37214</c:v>
                </c:pt>
                <c:pt idx="203">
                  <c:v>37221</c:v>
                </c:pt>
                <c:pt idx="204">
                  <c:v>37228</c:v>
                </c:pt>
                <c:pt idx="205">
                  <c:v>37235</c:v>
                </c:pt>
                <c:pt idx="206">
                  <c:v>37242</c:v>
                </c:pt>
                <c:pt idx="207">
                  <c:v>37249</c:v>
                </c:pt>
                <c:pt idx="208">
                  <c:v>37256</c:v>
                </c:pt>
                <c:pt idx="209">
                  <c:v>37263</c:v>
                </c:pt>
                <c:pt idx="210">
                  <c:v>37270</c:v>
                </c:pt>
                <c:pt idx="211">
                  <c:v>37278</c:v>
                </c:pt>
                <c:pt idx="212">
                  <c:v>37284</c:v>
                </c:pt>
                <c:pt idx="213">
                  <c:v>37291</c:v>
                </c:pt>
                <c:pt idx="214">
                  <c:v>37298</c:v>
                </c:pt>
                <c:pt idx="215">
                  <c:v>37306</c:v>
                </c:pt>
                <c:pt idx="216">
                  <c:v>37312</c:v>
                </c:pt>
                <c:pt idx="217">
                  <c:v>37319</c:v>
                </c:pt>
                <c:pt idx="218">
                  <c:v>37326</c:v>
                </c:pt>
                <c:pt idx="219">
                  <c:v>37333</c:v>
                </c:pt>
                <c:pt idx="220">
                  <c:v>37340</c:v>
                </c:pt>
                <c:pt idx="221">
                  <c:v>37347</c:v>
                </c:pt>
                <c:pt idx="222">
                  <c:v>37354</c:v>
                </c:pt>
                <c:pt idx="223">
                  <c:v>37361</c:v>
                </c:pt>
                <c:pt idx="224">
                  <c:v>37368</c:v>
                </c:pt>
                <c:pt idx="225">
                  <c:v>37375</c:v>
                </c:pt>
                <c:pt idx="226">
                  <c:v>37382</c:v>
                </c:pt>
                <c:pt idx="227">
                  <c:v>37389</c:v>
                </c:pt>
                <c:pt idx="228">
                  <c:v>37396</c:v>
                </c:pt>
                <c:pt idx="229">
                  <c:v>37404</c:v>
                </c:pt>
                <c:pt idx="230">
                  <c:v>37410</c:v>
                </c:pt>
                <c:pt idx="231">
                  <c:v>37417</c:v>
                </c:pt>
                <c:pt idx="232">
                  <c:v>37424</c:v>
                </c:pt>
                <c:pt idx="233">
                  <c:v>37431</c:v>
                </c:pt>
                <c:pt idx="234">
                  <c:v>37438</c:v>
                </c:pt>
                <c:pt idx="235">
                  <c:v>37445</c:v>
                </c:pt>
                <c:pt idx="236">
                  <c:v>37452</c:v>
                </c:pt>
                <c:pt idx="237">
                  <c:v>37459</c:v>
                </c:pt>
                <c:pt idx="238">
                  <c:v>37466</c:v>
                </c:pt>
                <c:pt idx="239">
                  <c:v>37473</c:v>
                </c:pt>
                <c:pt idx="240">
                  <c:v>37480</c:v>
                </c:pt>
                <c:pt idx="241">
                  <c:v>37487</c:v>
                </c:pt>
                <c:pt idx="242">
                  <c:v>37494</c:v>
                </c:pt>
                <c:pt idx="243">
                  <c:v>37502</c:v>
                </c:pt>
                <c:pt idx="244">
                  <c:v>37508</c:v>
                </c:pt>
                <c:pt idx="245">
                  <c:v>37515</c:v>
                </c:pt>
                <c:pt idx="246">
                  <c:v>37522</c:v>
                </c:pt>
                <c:pt idx="247">
                  <c:v>37529</c:v>
                </c:pt>
                <c:pt idx="248">
                  <c:v>37536</c:v>
                </c:pt>
                <c:pt idx="249">
                  <c:v>37543</c:v>
                </c:pt>
                <c:pt idx="250">
                  <c:v>37550</c:v>
                </c:pt>
                <c:pt idx="251">
                  <c:v>37557</c:v>
                </c:pt>
                <c:pt idx="252">
                  <c:v>37564</c:v>
                </c:pt>
                <c:pt idx="253">
                  <c:v>37571</c:v>
                </c:pt>
                <c:pt idx="254">
                  <c:v>37578</c:v>
                </c:pt>
                <c:pt idx="255">
                  <c:v>37585</c:v>
                </c:pt>
                <c:pt idx="256">
                  <c:v>37592</c:v>
                </c:pt>
                <c:pt idx="257">
                  <c:v>37599</c:v>
                </c:pt>
                <c:pt idx="258">
                  <c:v>37606</c:v>
                </c:pt>
                <c:pt idx="259">
                  <c:v>37613</c:v>
                </c:pt>
                <c:pt idx="260">
                  <c:v>37620</c:v>
                </c:pt>
                <c:pt idx="261">
                  <c:v>37627</c:v>
                </c:pt>
                <c:pt idx="262">
                  <c:v>37634</c:v>
                </c:pt>
                <c:pt idx="263">
                  <c:v>37642</c:v>
                </c:pt>
                <c:pt idx="264">
                  <c:v>37648</c:v>
                </c:pt>
                <c:pt idx="265">
                  <c:v>37655</c:v>
                </c:pt>
                <c:pt idx="266">
                  <c:v>37662</c:v>
                </c:pt>
                <c:pt idx="267">
                  <c:v>37670</c:v>
                </c:pt>
                <c:pt idx="268">
                  <c:v>37676</c:v>
                </c:pt>
                <c:pt idx="269">
                  <c:v>37683</c:v>
                </c:pt>
                <c:pt idx="270">
                  <c:v>37690</c:v>
                </c:pt>
                <c:pt idx="271">
                  <c:v>37697</c:v>
                </c:pt>
                <c:pt idx="272">
                  <c:v>37704</c:v>
                </c:pt>
                <c:pt idx="273">
                  <c:v>37711</c:v>
                </c:pt>
                <c:pt idx="274">
                  <c:v>37718</c:v>
                </c:pt>
                <c:pt idx="275">
                  <c:v>37725</c:v>
                </c:pt>
                <c:pt idx="276">
                  <c:v>37732</c:v>
                </c:pt>
                <c:pt idx="277">
                  <c:v>37739</c:v>
                </c:pt>
                <c:pt idx="278">
                  <c:v>37746</c:v>
                </c:pt>
                <c:pt idx="279">
                  <c:v>37753</c:v>
                </c:pt>
                <c:pt idx="280">
                  <c:v>37760</c:v>
                </c:pt>
                <c:pt idx="281">
                  <c:v>37768</c:v>
                </c:pt>
                <c:pt idx="282">
                  <c:v>37774</c:v>
                </c:pt>
                <c:pt idx="283">
                  <c:v>37781</c:v>
                </c:pt>
                <c:pt idx="284">
                  <c:v>37788</c:v>
                </c:pt>
                <c:pt idx="285">
                  <c:v>37795</c:v>
                </c:pt>
                <c:pt idx="286">
                  <c:v>37802</c:v>
                </c:pt>
                <c:pt idx="287">
                  <c:v>37809</c:v>
                </c:pt>
                <c:pt idx="288">
                  <c:v>37816</c:v>
                </c:pt>
                <c:pt idx="289">
                  <c:v>37823</c:v>
                </c:pt>
                <c:pt idx="290">
                  <c:v>37830</c:v>
                </c:pt>
                <c:pt idx="291">
                  <c:v>37837</c:v>
                </c:pt>
                <c:pt idx="292">
                  <c:v>37844</c:v>
                </c:pt>
                <c:pt idx="293">
                  <c:v>37851</c:v>
                </c:pt>
                <c:pt idx="294">
                  <c:v>37858</c:v>
                </c:pt>
                <c:pt idx="295">
                  <c:v>37866</c:v>
                </c:pt>
                <c:pt idx="296">
                  <c:v>37872</c:v>
                </c:pt>
                <c:pt idx="297">
                  <c:v>37879</c:v>
                </c:pt>
                <c:pt idx="298">
                  <c:v>37886</c:v>
                </c:pt>
                <c:pt idx="299">
                  <c:v>37893</c:v>
                </c:pt>
                <c:pt idx="300">
                  <c:v>37900</c:v>
                </c:pt>
                <c:pt idx="301">
                  <c:v>37907</c:v>
                </c:pt>
                <c:pt idx="302">
                  <c:v>37914</c:v>
                </c:pt>
                <c:pt idx="303">
                  <c:v>37921</c:v>
                </c:pt>
                <c:pt idx="304">
                  <c:v>37928</c:v>
                </c:pt>
                <c:pt idx="305">
                  <c:v>37935</c:v>
                </c:pt>
                <c:pt idx="306">
                  <c:v>37942</c:v>
                </c:pt>
                <c:pt idx="307">
                  <c:v>37949</c:v>
                </c:pt>
                <c:pt idx="308">
                  <c:v>37956</c:v>
                </c:pt>
                <c:pt idx="309">
                  <c:v>37963</c:v>
                </c:pt>
                <c:pt idx="310">
                  <c:v>37970</c:v>
                </c:pt>
                <c:pt idx="311">
                  <c:v>37977</c:v>
                </c:pt>
                <c:pt idx="312">
                  <c:v>37984</c:v>
                </c:pt>
                <c:pt idx="313">
                  <c:v>37991</c:v>
                </c:pt>
                <c:pt idx="314">
                  <c:v>37998</c:v>
                </c:pt>
                <c:pt idx="315">
                  <c:v>38006</c:v>
                </c:pt>
                <c:pt idx="316">
                  <c:v>38012</c:v>
                </c:pt>
                <c:pt idx="317">
                  <c:v>38019</c:v>
                </c:pt>
                <c:pt idx="318">
                  <c:v>38026</c:v>
                </c:pt>
                <c:pt idx="319">
                  <c:v>38034</c:v>
                </c:pt>
                <c:pt idx="320">
                  <c:v>38040</c:v>
                </c:pt>
                <c:pt idx="321">
                  <c:v>38047</c:v>
                </c:pt>
                <c:pt idx="322">
                  <c:v>38054</c:v>
                </c:pt>
                <c:pt idx="323">
                  <c:v>38061</c:v>
                </c:pt>
                <c:pt idx="324">
                  <c:v>38068</c:v>
                </c:pt>
                <c:pt idx="325">
                  <c:v>38075</c:v>
                </c:pt>
                <c:pt idx="326">
                  <c:v>38082</c:v>
                </c:pt>
                <c:pt idx="327">
                  <c:v>38089</c:v>
                </c:pt>
                <c:pt idx="328">
                  <c:v>38096</c:v>
                </c:pt>
                <c:pt idx="329">
                  <c:v>38103</c:v>
                </c:pt>
                <c:pt idx="330">
                  <c:v>38110</c:v>
                </c:pt>
                <c:pt idx="331">
                  <c:v>38117</c:v>
                </c:pt>
                <c:pt idx="332">
                  <c:v>38124</c:v>
                </c:pt>
                <c:pt idx="333">
                  <c:v>38131</c:v>
                </c:pt>
                <c:pt idx="334">
                  <c:v>38139</c:v>
                </c:pt>
                <c:pt idx="335">
                  <c:v>38145</c:v>
                </c:pt>
                <c:pt idx="336">
                  <c:v>38152</c:v>
                </c:pt>
                <c:pt idx="337">
                  <c:v>38159</c:v>
                </c:pt>
                <c:pt idx="338">
                  <c:v>38166</c:v>
                </c:pt>
                <c:pt idx="339">
                  <c:v>38174</c:v>
                </c:pt>
                <c:pt idx="340">
                  <c:v>38180</c:v>
                </c:pt>
                <c:pt idx="341">
                  <c:v>38187</c:v>
                </c:pt>
                <c:pt idx="342">
                  <c:v>38194</c:v>
                </c:pt>
                <c:pt idx="343">
                  <c:v>38201</c:v>
                </c:pt>
                <c:pt idx="344">
                  <c:v>38208</c:v>
                </c:pt>
                <c:pt idx="345">
                  <c:v>38215</c:v>
                </c:pt>
                <c:pt idx="346">
                  <c:v>38222</c:v>
                </c:pt>
                <c:pt idx="347">
                  <c:v>38229</c:v>
                </c:pt>
                <c:pt idx="348">
                  <c:v>38237</c:v>
                </c:pt>
                <c:pt idx="349">
                  <c:v>38243</c:v>
                </c:pt>
                <c:pt idx="350">
                  <c:v>38250</c:v>
                </c:pt>
                <c:pt idx="351">
                  <c:v>38257</c:v>
                </c:pt>
                <c:pt idx="352">
                  <c:v>38264</c:v>
                </c:pt>
                <c:pt idx="353">
                  <c:v>38271</c:v>
                </c:pt>
                <c:pt idx="354">
                  <c:v>38278</c:v>
                </c:pt>
                <c:pt idx="355">
                  <c:v>38285</c:v>
                </c:pt>
                <c:pt idx="356">
                  <c:v>38292</c:v>
                </c:pt>
                <c:pt idx="357">
                  <c:v>38299</c:v>
                </c:pt>
                <c:pt idx="358">
                  <c:v>38306</c:v>
                </c:pt>
                <c:pt idx="359">
                  <c:v>38313</c:v>
                </c:pt>
                <c:pt idx="360">
                  <c:v>38320</c:v>
                </c:pt>
                <c:pt idx="361">
                  <c:v>38327</c:v>
                </c:pt>
                <c:pt idx="362">
                  <c:v>38334</c:v>
                </c:pt>
                <c:pt idx="363">
                  <c:v>38341</c:v>
                </c:pt>
                <c:pt idx="364">
                  <c:v>38348</c:v>
                </c:pt>
                <c:pt idx="365">
                  <c:v>38355</c:v>
                </c:pt>
                <c:pt idx="366">
                  <c:v>38362</c:v>
                </c:pt>
                <c:pt idx="367">
                  <c:v>38370</c:v>
                </c:pt>
                <c:pt idx="368">
                  <c:v>38376</c:v>
                </c:pt>
                <c:pt idx="369">
                  <c:v>38383</c:v>
                </c:pt>
                <c:pt idx="370">
                  <c:v>38390</c:v>
                </c:pt>
                <c:pt idx="371">
                  <c:v>38397</c:v>
                </c:pt>
                <c:pt idx="372">
                  <c:v>38405</c:v>
                </c:pt>
                <c:pt idx="373">
                  <c:v>38411</c:v>
                </c:pt>
                <c:pt idx="374">
                  <c:v>38418</c:v>
                </c:pt>
                <c:pt idx="375">
                  <c:v>38425</c:v>
                </c:pt>
                <c:pt idx="376">
                  <c:v>38432</c:v>
                </c:pt>
                <c:pt idx="377">
                  <c:v>38439</c:v>
                </c:pt>
                <c:pt idx="378">
                  <c:v>38446</c:v>
                </c:pt>
                <c:pt idx="379">
                  <c:v>38453</c:v>
                </c:pt>
                <c:pt idx="380">
                  <c:v>38460</c:v>
                </c:pt>
                <c:pt idx="381">
                  <c:v>38467</c:v>
                </c:pt>
                <c:pt idx="382">
                  <c:v>38474</c:v>
                </c:pt>
                <c:pt idx="383">
                  <c:v>38481</c:v>
                </c:pt>
                <c:pt idx="384">
                  <c:v>38488</c:v>
                </c:pt>
                <c:pt idx="385">
                  <c:v>38495</c:v>
                </c:pt>
                <c:pt idx="386">
                  <c:v>38503</c:v>
                </c:pt>
                <c:pt idx="387">
                  <c:v>38509</c:v>
                </c:pt>
                <c:pt idx="388">
                  <c:v>38516</c:v>
                </c:pt>
                <c:pt idx="389">
                  <c:v>38523</c:v>
                </c:pt>
                <c:pt idx="390">
                  <c:v>38530</c:v>
                </c:pt>
                <c:pt idx="391">
                  <c:v>38538</c:v>
                </c:pt>
                <c:pt idx="392">
                  <c:v>38544</c:v>
                </c:pt>
                <c:pt idx="393">
                  <c:v>38551</c:v>
                </c:pt>
                <c:pt idx="394">
                  <c:v>38558</c:v>
                </c:pt>
                <c:pt idx="395">
                  <c:v>38565</c:v>
                </c:pt>
                <c:pt idx="396">
                  <c:v>38572</c:v>
                </c:pt>
                <c:pt idx="397">
                  <c:v>38579</c:v>
                </c:pt>
                <c:pt idx="398">
                  <c:v>38586</c:v>
                </c:pt>
                <c:pt idx="399">
                  <c:v>38593</c:v>
                </c:pt>
                <c:pt idx="400">
                  <c:v>38601</c:v>
                </c:pt>
                <c:pt idx="401">
                  <c:v>38607</c:v>
                </c:pt>
                <c:pt idx="402">
                  <c:v>38614</c:v>
                </c:pt>
                <c:pt idx="403">
                  <c:v>38621</c:v>
                </c:pt>
                <c:pt idx="404">
                  <c:v>38628</c:v>
                </c:pt>
                <c:pt idx="405">
                  <c:v>38635</c:v>
                </c:pt>
                <c:pt idx="406">
                  <c:v>38642</c:v>
                </c:pt>
                <c:pt idx="407">
                  <c:v>38649</c:v>
                </c:pt>
                <c:pt idx="408">
                  <c:v>38656</c:v>
                </c:pt>
                <c:pt idx="409">
                  <c:v>38663</c:v>
                </c:pt>
                <c:pt idx="410">
                  <c:v>38670</c:v>
                </c:pt>
                <c:pt idx="411">
                  <c:v>38677</c:v>
                </c:pt>
                <c:pt idx="412">
                  <c:v>38684</c:v>
                </c:pt>
                <c:pt idx="413">
                  <c:v>38691</c:v>
                </c:pt>
                <c:pt idx="414">
                  <c:v>38698</c:v>
                </c:pt>
                <c:pt idx="415">
                  <c:v>38705</c:v>
                </c:pt>
                <c:pt idx="416">
                  <c:v>38713</c:v>
                </c:pt>
                <c:pt idx="417">
                  <c:v>38720</c:v>
                </c:pt>
                <c:pt idx="418">
                  <c:v>38726</c:v>
                </c:pt>
                <c:pt idx="419">
                  <c:v>38734</c:v>
                </c:pt>
                <c:pt idx="420">
                  <c:v>38740</c:v>
                </c:pt>
                <c:pt idx="421">
                  <c:v>38747</c:v>
                </c:pt>
                <c:pt idx="422">
                  <c:v>38754</c:v>
                </c:pt>
                <c:pt idx="423">
                  <c:v>38761</c:v>
                </c:pt>
                <c:pt idx="424">
                  <c:v>38769</c:v>
                </c:pt>
                <c:pt idx="425">
                  <c:v>38775</c:v>
                </c:pt>
                <c:pt idx="426">
                  <c:v>38782</c:v>
                </c:pt>
                <c:pt idx="427">
                  <c:v>38789</c:v>
                </c:pt>
                <c:pt idx="428">
                  <c:v>38796</c:v>
                </c:pt>
                <c:pt idx="429">
                  <c:v>38803</c:v>
                </c:pt>
                <c:pt idx="430">
                  <c:v>38810</c:v>
                </c:pt>
                <c:pt idx="431">
                  <c:v>38817</c:v>
                </c:pt>
                <c:pt idx="432">
                  <c:v>38824</c:v>
                </c:pt>
                <c:pt idx="433">
                  <c:v>38831</c:v>
                </c:pt>
                <c:pt idx="434">
                  <c:v>38838</c:v>
                </c:pt>
                <c:pt idx="435">
                  <c:v>38845</c:v>
                </c:pt>
                <c:pt idx="436">
                  <c:v>38852</c:v>
                </c:pt>
                <c:pt idx="437">
                  <c:v>38859</c:v>
                </c:pt>
                <c:pt idx="438">
                  <c:v>38867</c:v>
                </c:pt>
                <c:pt idx="439">
                  <c:v>38873</c:v>
                </c:pt>
                <c:pt idx="440">
                  <c:v>38880</c:v>
                </c:pt>
                <c:pt idx="441">
                  <c:v>38887</c:v>
                </c:pt>
                <c:pt idx="442">
                  <c:v>38894</c:v>
                </c:pt>
                <c:pt idx="443">
                  <c:v>38901</c:v>
                </c:pt>
                <c:pt idx="444">
                  <c:v>38908</c:v>
                </c:pt>
                <c:pt idx="445">
                  <c:v>38915</c:v>
                </c:pt>
                <c:pt idx="446">
                  <c:v>38922</c:v>
                </c:pt>
                <c:pt idx="447">
                  <c:v>38929</c:v>
                </c:pt>
                <c:pt idx="448">
                  <c:v>38936</c:v>
                </c:pt>
                <c:pt idx="449">
                  <c:v>38943</c:v>
                </c:pt>
                <c:pt idx="450">
                  <c:v>38950</c:v>
                </c:pt>
                <c:pt idx="451">
                  <c:v>38957</c:v>
                </c:pt>
                <c:pt idx="452">
                  <c:v>38965</c:v>
                </c:pt>
                <c:pt idx="453">
                  <c:v>38971</c:v>
                </c:pt>
                <c:pt idx="454">
                  <c:v>38978</c:v>
                </c:pt>
                <c:pt idx="455">
                  <c:v>38985</c:v>
                </c:pt>
                <c:pt idx="456">
                  <c:v>38992</c:v>
                </c:pt>
                <c:pt idx="457">
                  <c:v>38999</c:v>
                </c:pt>
                <c:pt idx="458">
                  <c:v>39006</c:v>
                </c:pt>
                <c:pt idx="459">
                  <c:v>39013</c:v>
                </c:pt>
                <c:pt idx="460">
                  <c:v>39020</c:v>
                </c:pt>
                <c:pt idx="461">
                  <c:v>39027</c:v>
                </c:pt>
                <c:pt idx="462">
                  <c:v>39034</c:v>
                </c:pt>
                <c:pt idx="463">
                  <c:v>39041</c:v>
                </c:pt>
                <c:pt idx="464">
                  <c:v>39048</c:v>
                </c:pt>
                <c:pt idx="465">
                  <c:v>39055</c:v>
                </c:pt>
                <c:pt idx="466">
                  <c:v>39062</c:v>
                </c:pt>
                <c:pt idx="467">
                  <c:v>39069</c:v>
                </c:pt>
                <c:pt idx="468">
                  <c:v>39077</c:v>
                </c:pt>
                <c:pt idx="469">
                  <c:v>39085</c:v>
                </c:pt>
                <c:pt idx="470">
                  <c:v>39090</c:v>
                </c:pt>
                <c:pt idx="471">
                  <c:v>39098</c:v>
                </c:pt>
                <c:pt idx="472">
                  <c:v>39104</c:v>
                </c:pt>
                <c:pt idx="473">
                  <c:v>39111</c:v>
                </c:pt>
                <c:pt idx="474">
                  <c:v>39118</c:v>
                </c:pt>
                <c:pt idx="475">
                  <c:v>39125</c:v>
                </c:pt>
                <c:pt idx="476">
                  <c:v>39133</c:v>
                </c:pt>
                <c:pt idx="477">
                  <c:v>39139</c:v>
                </c:pt>
                <c:pt idx="478">
                  <c:v>39146</c:v>
                </c:pt>
                <c:pt idx="479">
                  <c:v>39153</c:v>
                </c:pt>
                <c:pt idx="480">
                  <c:v>39160</c:v>
                </c:pt>
                <c:pt idx="481">
                  <c:v>39167</c:v>
                </c:pt>
                <c:pt idx="482">
                  <c:v>39174</c:v>
                </c:pt>
                <c:pt idx="483">
                  <c:v>39181</c:v>
                </c:pt>
                <c:pt idx="484">
                  <c:v>39188</c:v>
                </c:pt>
                <c:pt idx="485">
                  <c:v>39195</c:v>
                </c:pt>
                <c:pt idx="486">
                  <c:v>39202</c:v>
                </c:pt>
                <c:pt idx="487">
                  <c:v>39209</c:v>
                </c:pt>
                <c:pt idx="488">
                  <c:v>39216</c:v>
                </c:pt>
                <c:pt idx="489">
                  <c:v>39223</c:v>
                </c:pt>
                <c:pt idx="490">
                  <c:v>39231</c:v>
                </c:pt>
                <c:pt idx="491">
                  <c:v>39237</c:v>
                </c:pt>
                <c:pt idx="492">
                  <c:v>39244</c:v>
                </c:pt>
                <c:pt idx="493">
                  <c:v>39251</c:v>
                </c:pt>
                <c:pt idx="494">
                  <c:v>39258</c:v>
                </c:pt>
                <c:pt idx="495">
                  <c:v>39265</c:v>
                </c:pt>
                <c:pt idx="496">
                  <c:v>39272</c:v>
                </c:pt>
                <c:pt idx="497">
                  <c:v>39279</c:v>
                </c:pt>
                <c:pt idx="498">
                  <c:v>39286</c:v>
                </c:pt>
                <c:pt idx="499">
                  <c:v>39293</c:v>
                </c:pt>
                <c:pt idx="500">
                  <c:v>39300</c:v>
                </c:pt>
                <c:pt idx="501">
                  <c:v>39307</c:v>
                </c:pt>
                <c:pt idx="502">
                  <c:v>39314</c:v>
                </c:pt>
                <c:pt idx="503">
                  <c:v>39321</c:v>
                </c:pt>
                <c:pt idx="504">
                  <c:v>39329</c:v>
                </c:pt>
                <c:pt idx="505">
                  <c:v>39335</c:v>
                </c:pt>
                <c:pt idx="506">
                  <c:v>39342</c:v>
                </c:pt>
                <c:pt idx="507">
                  <c:v>39349</c:v>
                </c:pt>
                <c:pt idx="508">
                  <c:v>39356</c:v>
                </c:pt>
                <c:pt idx="509">
                  <c:v>39363</c:v>
                </c:pt>
                <c:pt idx="510">
                  <c:v>39370</c:v>
                </c:pt>
                <c:pt idx="511">
                  <c:v>39377</c:v>
                </c:pt>
                <c:pt idx="512">
                  <c:v>39384</c:v>
                </c:pt>
                <c:pt idx="513">
                  <c:v>39391</c:v>
                </c:pt>
                <c:pt idx="514">
                  <c:v>39398</c:v>
                </c:pt>
                <c:pt idx="515">
                  <c:v>39405</c:v>
                </c:pt>
                <c:pt idx="516">
                  <c:v>39412</c:v>
                </c:pt>
                <c:pt idx="517">
                  <c:v>39419</c:v>
                </c:pt>
                <c:pt idx="518">
                  <c:v>39426</c:v>
                </c:pt>
                <c:pt idx="519">
                  <c:v>39433</c:v>
                </c:pt>
                <c:pt idx="520">
                  <c:v>39440</c:v>
                </c:pt>
                <c:pt idx="521">
                  <c:v>39447</c:v>
                </c:pt>
                <c:pt idx="522">
                  <c:v>39454</c:v>
                </c:pt>
                <c:pt idx="523">
                  <c:v>39461</c:v>
                </c:pt>
                <c:pt idx="524">
                  <c:v>39469</c:v>
                </c:pt>
                <c:pt idx="525">
                  <c:v>39475</c:v>
                </c:pt>
                <c:pt idx="526">
                  <c:v>39482</c:v>
                </c:pt>
                <c:pt idx="527">
                  <c:v>39489</c:v>
                </c:pt>
                <c:pt idx="528">
                  <c:v>39497</c:v>
                </c:pt>
                <c:pt idx="529">
                  <c:v>39503</c:v>
                </c:pt>
                <c:pt idx="530">
                  <c:v>39510</c:v>
                </c:pt>
                <c:pt idx="531">
                  <c:v>39517</c:v>
                </c:pt>
                <c:pt idx="532">
                  <c:v>39524</c:v>
                </c:pt>
                <c:pt idx="533">
                  <c:v>39531</c:v>
                </c:pt>
                <c:pt idx="534">
                  <c:v>39538</c:v>
                </c:pt>
                <c:pt idx="535">
                  <c:v>39545</c:v>
                </c:pt>
                <c:pt idx="536">
                  <c:v>39552</c:v>
                </c:pt>
                <c:pt idx="537">
                  <c:v>39559</c:v>
                </c:pt>
                <c:pt idx="538">
                  <c:v>39566</c:v>
                </c:pt>
                <c:pt idx="539">
                  <c:v>39573</c:v>
                </c:pt>
                <c:pt idx="540">
                  <c:v>39580</c:v>
                </c:pt>
                <c:pt idx="541">
                  <c:v>39587</c:v>
                </c:pt>
                <c:pt idx="542">
                  <c:v>39595</c:v>
                </c:pt>
                <c:pt idx="543">
                  <c:v>39601</c:v>
                </c:pt>
                <c:pt idx="544">
                  <c:v>39608</c:v>
                </c:pt>
                <c:pt idx="545">
                  <c:v>39615</c:v>
                </c:pt>
                <c:pt idx="546">
                  <c:v>39622</c:v>
                </c:pt>
                <c:pt idx="547">
                  <c:v>39629</c:v>
                </c:pt>
                <c:pt idx="548">
                  <c:v>39636</c:v>
                </c:pt>
                <c:pt idx="549">
                  <c:v>39643</c:v>
                </c:pt>
                <c:pt idx="550">
                  <c:v>39650</c:v>
                </c:pt>
                <c:pt idx="551">
                  <c:v>39657</c:v>
                </c:pt>
                <c:pt idx="552">
                  <c:v>39664</c:v>
                </c:pt>
                <c:pt idx="553">
                  <c:v>39671</c:v>
                </c:pt>
                <c:pt idx="554">
                  <c:v>39678</c:v>
                </c:pt>
                <c:pt idx="555">
                  <c:v>39685</c:v>
                </c:pt>
                <c:pt idx="556">
                  <c:v>39693</c:v>
                </c:pt>
                <c:pt idx="557">
                  <c:v>39699</c:v>
                </c:pt>
                <c:pt idx="558">
                  <c:v>39706</c:v>
                </c:pt>
                <c:pt idx="559">
                  <c:v>39713</c:v>
                </c:pt>
                <c:pt idx="560">
                  <c:v>39720</c:v>
                </c:pt>
                <c:pt idx="561">
                  <c:v>39727</c:v>
                </c:pt>
                <c:pt idx="562">
                  <c:v>39734</c:v>
                </c:pt>
                <c:pt idx="563">
                  <c:v>39741</c:v>
                </c:pt>
                <c:pt idx="564">
                  <c:v>39748</c:v>
                </c:pt>
                <c:pt idx="565">
                  <c:v>39755</c:v>
                </c:pt>
                <c:pt idx="566">
                  <c:v>39762</c:v>
                </c:pt>
                <c:pt idx="567">
                  <c:v>39769</c:v>
                </c:pt>
                <c:pt idx="568">
                  <c:v>39776</c:v>
                </c:pt>
                <c:pt idx="569">
                  <c:v>39783</c:v>
                </c:pt>
                <c:pt idx="570">
                  <c:v>39790</c:v>
                </c:pt>
                <c:pt idx="571">
                  <c:v>39797</c:v>
                </c:pt>
                <c:pt idx="572">
                  <c:v>39804</c:v>
                </c:pt>
                <c:pt idx="573">
                  <c:v>39811</c:v>
                </c:pt>
                <c:pt idx="574">
                  <c:v>39818</c:v>
                </c:pt>
                <c:pt idx="575">
                  <c:v>39825</c:v>
                </c:pt>
                <c:pt idx="576">
                  <c:v>39833</c:v>
                </c:pt>
                <c:pt idx="577">
                  <c:v>39839</c:v>
                </c:pt>
                <c:pt idx="578">
                  <c:v>39846</c:v>
                </c:pt>
                <c:pt idx="579">
                  <c:v>39853</c:v>
                </c:pt>
                <c:pt idx="580">
                  <c:v>39861</c:v>
                </c:pt>
                <c:pt idx="581">
                  <c:v>39867</c:v>
                </c:pt>
                <c:pt idx="582">
                  <c:v>39874</c:v>
                </c:pt>
                <c:pt idx="583">
                  <c:v>39881</c:v>
                </c:pt>
                <c:pt idx="584">
                  <c:v>39888</c:v>
                </c:pt>
                <c:pt idx="585">
                  <c:v>39895</c:v>
                </c:pt>
                <c:pt idx="586">
                  <c:v>39902</c:v>
                </c:pt>
                <c:pt idx="587">
                  <c:v>39909</c:v>
                </c:pt>
                <c:pt idx="588">
                  <c:v>39916</c:v>
                </c:pt>
                <c:pt idx="589">
                  <c:v>39923</c:v>
                </c:pt>
                <c:pt idx="590">
                  <c:v>39930</c:v>
                </c:pt>
                <c:pt idx="591">
                  <c:v>39937</c:v>
                </c:pt>
                <c:pt idx="592">
                  <c:v>39944</c:v>
                </c:pt>
                <c:pt idx="593">
                  <c:v>39951</c:v>
                </c:pt>
                <c:pt idx="594">
                  <c:v>39959</c:v>
                </c:pt>
                <c:pt idx="595">
                  <c:v>39965</c:v>
                </c:pt>
                <c:pt idx="596">
                  <c:v>39972</c:v>
                </c:pt>
                <c:pt idx="597">
                  <c:v>39979</c:v>
                </c:pt>
                <c:pt idx="598">
                  <c:v>39986</c:v>
                </c:pt>
                <c:pt idx="599">
                  <c:v>39993</c:v>
                </c:pt>
                <c:pt idx="600">
                  <c:v>40000</c:v>
                </c:pt>
                <c:pt idx="601">
                  <c:v>40007</c:v>
                </c:pt>
                <c:pt idx="602">
                  <c:v>40014</c:v>
                </c:pt>
                <c:pt idx="603">
                  <c:v>40021</c:v>
                </c:pt>
                <c:pt idx="604">
                  <c:v>40028</c:v>
                </c:pt>
                <c:pt idx="605">
                  <c:v>40035</c:v>
                </c:pt>
                <c:pt idx="606">
                  <c:v>40042</c:v>
                </c:pt>
                <c:pt idx="607">
                  <c:v>40049</c:v>
                </c:pt>
                <c:pt idx="608">
                  <c:v>40056</c:v>
                </c:pt>
                <c:pt idx="609">
                  <c:v>40064</c:v>
                </c:pt>
                <c:pt idx="610">
                  <c:v>40070</c:v>
                </c:pt>
                <c:pt idx="611">
                  <c:v>40077</c:v>
                </c:pt>
                <c:pt idx="612">
                  <c:v>40084</c:v>
                </c:pt>
                <c:pt idx="613">
                  <c:v>40091</c:v>
                </c:pt>
                <c:pt idx="614">
                  <c:v>40098</c:v>
                </c:pt>
                <c:pt idx="615">
                  <c:v>40105</c:v>
                </c:pt>
                <c:pt idx="616">
                  <c:v>40112</c:v>
                </c:pt>
                <c:pt idx="617">
                  <c:v>40119</c:v>
                </c:pt>
                <c:pt idx="618">
                  <c:v>40126</c:v>
                </c:pt>
                <c:pt idx="619">
                  <c:v>40133</c:v>
                </c:pt>
                <c:pt idx="620">
                  <c:v>40140</c:v>
                </c:pt>
                <c:pt idx="621">
                  <c:v>40147</c:v>
                </c:pt>
                <c:pt idx="622">
                  <c:v>40154</c:v>
                </c:pt>
                <c:pt idx="623">
                  <c:v>40161</c:v>
                </c:pt>
                <c:pt idx="624">
                  <c:v>40168</c:v>
                </c:pt>
                <c:pt idx="625">
                  <c:v>40175</c:v>
                </c:pt>
                <c:pt idx="626">
                  <c:v>40182</c:v>
                </c:pt>
                <c:pt idx="627">
                  <c:v>40189</c:v>
                </c:pt>
                <c:pt idx="628">
                  <c:v>40197</c:v>
                </c:pt>
                <c:pt idx="629">
                  <c:v>40203</c:v>
                </c:pt>
                <c:pt idx="630">
                  <c:v>40210</c:v>
                </c:pt>
                <c:pt idx="631">
                  <c:v>40217</c:v>
                </c:pt>
                <c:pt idx="632">
                  <c:v>40225</c:v>
                </c:pt>
                <c:pt idx="633">
                  <c:v>40231</c:v>
                </c:pt>
                <c:pt idx="634">
                  <c:v>40238</c:v>
                </c:pt>
                <c:pt idx="635">
                  <c:v>40245</c:v>
                </c:pt>
                <c:pt idx="636">
                  <c:v>40252</c:v>
                </c:pt>
                <c:pt idx="637">
                  <c:v>40259</c:v>
                </c:pt>
                <c:pt idx="638">
                  <c:v>40266</c:v>
                </c:pt>
                <c:pt idx="639">
                  <c:v>40273</c:v>
                </c:pt>
                <c:pt idx="640">
                  <c:v>40280</c:v>
                </c:pt>
                <c:pt idx="641">
                  <c:v>40287</c:v>
                </c:pt>
                <c:pt idx="642">
                  <c:v>40294</c:v>
                </c:pt>
                <c:pt idx="643">
                  <c:v>40301</c:v>
                </c:pt>
                <c:pt idx="644">
                  <c:v>40308</c:v>
                </c:pt>
                <c:pt idx="645">
                  <c:v>40315</c:v>
                </c:pt>
                <c:pt idx="646">
                  <c:v>40322</c:v>
                </c:pt>
                <c:pt idx="647">
                  <c:v>40330</c:v>
                </c:pt>
                <c:pt idx="648">
                  <c:v>40336</c:v>
                </c:pt>
                <c:pt idx="649">
                  <c:v>40343</c:v>
                </c:pt>
                <c:pt idx="650">
                  <c:v>40350</c:v>
                </c:pt>
                <c:pt idx="651">
                  <c:v>40357</c:v>
                </c:pt>
                <c:pt idx="652">
                  <c:v>40365</c:v>
                </c:pt>
                <c:pt idx="653">
                  <c:v>40371</c:v>
                </c:pt>
                <c:pt idx="654">
                  <c:v>40378</c:v>
                </c:pt>
                <c:pt idx="655">
                  <c:v>40385</c:v>
                </c:pt>
                <c:pt idx="656">
                  <c:v>40392</c:v>
                </c:pt>
                <c:pt idx="657">
                  <c:v>40399</c:v>
                </c:pt>
                <c:pt idx="658">
                  <c:v>40406</c:v>
                </c:pt>
                <c:pt idx="659">
                  <c:v>40413</c:v>
                </c:pt>
                <c:pt idx="660">
                  <c:v>40420</c:v>
                </c:pt>
                <c:pt idx="661">
                  <c:v>40428</c:v>
                </c:pt>
                <c:pt idx="662">
                  <c:v>40434</c:v>
                </c:pt>
                <c:pt idx="663">
                  <c:v>40441</c:v>
                </c:pt>
                <c:pt idx="664">
                  <c:v>40448</c:v>
                </c:pt>
                <c:pt idx="665">
                  <c:v>40455</c:v>
                </c:pt>
                <c:pt idx="666">
                  <c:v>40462</c:v>
                </c:pt>
                <c:pt idx="667">
                  <c:v>40469</c:v>
                </c:pt>
                <c:pt idx="668">
                  <c:v>40476</c:v>
                </c:pt>
                <c:pt idx="669">
                  <c:v>40483</c:v>
                </c:pt>
                <c:pt idx="670">
                  <c:v>40490</c:v>
                </c:pt>
                <c:pt idx="671">
                  <c:v>40497</c:v>
                </c:pt>
                <c:pt idx="672">
                  <c:v>40504</c:v>
                </c:pt>
                <c:pt idx="673">
                  <c:v>40511</c:v>
                </c:pt>
                <c:pt idx="674">
                  <c:v>40518</c:v>
                </c:pt>
                <c:pt idx="675">
                  <c:v>40525</c:v>
                </c:pt>
                <c:pt idx="676">
                  <c:v>40532</c:v>
                </c:pt>
                <c:pt idx="677">
                  <c:v>40539</c:v>
                </c:pt>
                <c:pt idx="678">
                  <c:v>40546</c:v>
                </c:pt>
                <c:pt idx="679">
                  <c:v>40553</c:v>
                </c:pt>
                <c:pt idx="680">
                  <c:v>40561</c:v>
                </c:pt>
                <c:pt idx="681">
                  <c:v>40567</c:v>
                </c:pt>
                <c:pt idx="682">
                  <c:v>40574</c:v>
                </c:pt>
                <c:pt idx="683">
                  <c:v>40581</c:v>
                </c:pt>
                <c:pt idx="684">
                  <c:v>40588</c:v>
                </c:pt>
                <c:pt idx="685">
                  <c:v>40596</c:v>
                </c:pt>
                <c:pt idx="686">
                  <c:v>40602</c:v>
                </c:pt>
                <c:pt idx="687">
                  <c:v>40609</c:v>
                </c:pt>
                <c:pt idx="688">
                  <c:v>40616</c:v>
                </c:pt>
                <c:pt idx="689">
                  <c:v>40623</c:v>
                </c:pt>
                <c:pt idx="690">
                  <c:v>40630</c:v>
                </c:pt>
                <c:pt idx="691">
                  <c:v>40637</c:v>
                </c:pt>
                <c:pt idx="692">
                  <c:v>40644</c:v>
                </c:pt>
                <c:pt idx="693">
                  <c:v>40651</c:v>
                </c:pt>
                <c:pt idx="694">
                  <c:v>40658</c:v>
                </c:pt>
                <c:pt idx="695">
                  <c:v>40665</c:v>
                </c:pt>
                <c:pt idx="696">
                  <c:v>40672</c:v>
                </c:pt>
                <c:pt idx="697">
                  <c:v>40679</c:v>
                </c:pt>
                <c:pt idx="698">
                  <c:v>40686</c:v>
                </c:pt>
                <c:pt idx="699">
                  <c:v>40694</c:v>
                </c:pt>
                <c:pt idx="700">
                  <c:v>40700</c:v>
                </c:pt>
                <c:pt idx="701">
                  <c:v>40707</c:v>
                </c:pt>
                <c:pt idx="702">
                  <c:v>40714</c:v>
                </c:pt>
                <c:pt idx="703">
                  <c:v>40721</c:v>
                </c:pt>
                <c:pt idx="704">
                  <c:v>40729</c:v>
                </c:pt>
                <c:pt idx="705">
                  <c:v>40735</c:v>
                </c:pt>
                <c:pt idx="706">
                  <c:v>40742</c:v>
                </c:pt>
                <c:pt idx="707">
                  <c:v>40749</c:v>
                </c:pt>
                <c:pt idx="708">
                  <c:v>40756</c:v>
                </c:pt>
                <c:pt idx="709">
                  <c:v>40763</c:v>
                </c:pt>
                <c:pt idx="710">
                  <c:v>40770</c:v>
                </c:pt>
                <c:pt idx="711">
                  <c:v>40777</c:v>
                </c:pt>
                <c:pt idx="712">
                  <c:v>40784</c:v>
                </c:pt>
                <c:pt idx="713">
                  <c:v>40792</c:v>
                </c:pt>
                <c:pt idx="714">
                  <c:v>40798</c:v>
                </c:pt>
                <c:pt idx="715">
                  <c:v>40805</c:v>
                </c:pt>
                <c:pt idx="716">
                  <c:v>40812</c:v>
                </c:pt>
                <c:pt idx="717">
                  <c:v>40819</c:v>
                </c:pt>
                <c:pt idx="718">
                  <c:v>40826</c:v>
                </c:pt>
                <c:pt idx="719">
                  <c:v>40833</c:v>
                </c:pt>
                <c:pt idx="720">
                  <c:v>40840</c:v>
                </c:pt>
                <c:pt idx="721">
                  <c:v>40847</c:v>
                </c:pt>
                <c:pt idx="722">
                  <c:v>40854</c:v>
                </c:pt>
                <c:pt idx="723">
                  <c:v>40861</c:v>
                </c:pt>
                <c:pt idx="724">
                  <c:v>40868</c:v>
                </c:pt>
                <c:pt idx="725">
                  <c:v>40875</c:v>
                </c:pt>
                <c:pt idx="726">
                  <c:v>40882</c:v>
                </c:pt>
                <c:pt idx="727">
                  <c:v>40889</c:v>
                </c:pt>
                <c:pt idx="728">
                  <c:v>40896</c:v>
                </c:pt>
                <c:pt idx="729">
                  <c:v>40904</c:v>
                </c:pt>
                <c:pt idx="730">
                  <c:v>40911</c:v>
                </c:pt>
                <c:pt idx="731">
                  <c:v>40917</c:v>
                </c:pt>
                <c:pt idx="732">
                  <c:v>40925</c:v>
                </c:pt>
                <c:pt idx="733">
                  <c:v>40931</c:v>
                </c:pt>
                <c:pt idx="734">
                  <c:v>40938</c:v>
                </c:pt>
                <c:pt idx="735">
                  <c:v>40945</c:v>
                </c:pt>
                <c:pt idx="736">
                  <c:v>40952</c:v>
                </c:pt>
                <c:pt idx="737">
                  <c:v>40960</c:v>
                </c:pt>
                <c:pt idx="738">
                  <c:v>40966</c:v>
                </c:pt>
                <c:pt idx="739">
                  <c:v>40973</c:v>
                </c:pt>
                <c:pt idx="740">
                  <c:v>40980</c:v>
                </c:pt>
                <c:pt idx="741">
                  <c:v>40987</c:v>
                </c:pt>
                <c:pt idx="742">
                  <c:v>40994</c:v>
                </c:pt>
                <c:pt idx="743">
                  <c:v>41001</c:v>
                </c:pt>
                <c:pt idx="744">
                  <c:v>41008</c:v>
                </c:pt>
                <c:pt idx="745">
                  <c:v>41015</c:v>
                </c:pt>
                <c:pt idx="746">
                  <c:v>41022</c:v>
                </c:pt>
                <c:pt idx="747">
                  <c:v>41029</c:v>
                </c:pt>
                <c:pt idx="748">
                  <c:v>41036</c:v>
                </c:pt>
                <c:pt idx="749">
                  <c:v>41043</c:v>
                </c:pt>
                <c:pt idx="750">
                  <c:v>41050</c:v>
                </c:pt>
                <c:pt idx="751">
                  <c:v>41058</c:v>
                </c:pt>
                <c:pt idx="752">
                  <c:v>41064</c:v>
                </c:pt>
                <c:pt idx="753">
                  <c:v>41071</c:v>
                </c:pt>
                <c:pt idx="754">
                  <c:v>41078</c:v>
                </c:pt>
                <c:pt idx="755">
                  <c:v>41085</c:v>
                </c:pt>
                <c:pt idx="756">
                  <c:v>41092</c:v>
                </c:pt>
                <c:pt idx="757">
                  <c:v>41099</c:v>
                </c:pt>
                <c:pt idx="758">
                  <c:v>41106</c:v>
                </c:pt>
                <c:pt idx="759">
                  <c:v>41113</c:v>
                </c:pt>
                <c:pt idx="760">
                  <c:v>41120</c:v>
                </c:pt>
                <c:pt idx="761">
                  <c:v>41127</c:v>
                </c:pt>
                <c:pt idx="762">
                  <c:v>41134</c:v>
                </c:pt>
                <c:pt idx="763">
                  <c:v>41141</c:v>
                </c:pt>
                <c:pt idx="764">
                  <c:v>41148</c:v>
                </c:pt>
                <c:pt idx="765">
                  <c:v>41156</c:v>
                </c:pt>
                <c:pt idx="766">
                  <c:v>41162</c:v>
                </c:pt>
                <c:pt idx="767">
                  <c:v>41169</c:v>
                </c:pt>
                <c:pt idx="768">
                  <c:v>41176</c:v>
                </c:pt>
                <c:pt idx="769">
                  <c:v>41183</c:v>
                </c:pt>
                <c:pt idx="770">
                  <c:v>41190</c:v>
                </c:pt>
                <c:pt idx="771">
                  <c:v>41197</c:v>
                </c:pt>
                <c:pt idx="772">
                  <c:v>41204</c:v>
                </c:pt>
                <c:pt idx="773">
                  <c:v>41211</c:v>
                </c:pt>
                <c:pt idx="774">
                  <c:v>41218</c:v>
                </c:pt>
                <c:pt idx="775">
                  <c:v>41225</c:v>
                </c:pt>
                <c:pt idx="776">
                  <c:v>41232</c:v>
                </c:pt>
                <c:pt idx="777">
                  <c:v>41239</c:v>
                </c:pt>
                <c:pt idx="778">
                  <c:v>41246</c:v>
                </c:pt>
                <c:pt idx="779">
                  <c:v>41253</c:v>
                </c:pt>
                <c:pt idx="780">
                  <c:v>41260</c:v>
                </c:pt>
                <c:pt idx="781">
                  <c:v>41267</c:v>
                </c:pt>
                <c:pt idx="782">
                  <c:v>41274</c:v>
                </c:pt>
                <c:pt idx="783">
                  <c:v>41281</c:v>
                </c:pt>
                <c:pt idx="784">
                  <c:v>41288</c:v>
                </c:pt>
                <c:pt idx="785">
                  <c:v>41296</c:v>
                </c:pt>
                <c:pt idx="786">
                  <c:v>41302</c:v>
                </c:pt>
                <c:pt idx="787">
                  <c:v>41309</c:v>
                </c:pt>
                <c:pt idx="788">
                  <c:v>41316</c:v>
                </c:pt>
                <c:pt idx="789">
                  <c:v>41324</c:v>
                </c:pt>
                <c:pt idx="790">
                  <c:v>41330</c:v>
                </c:pt>
                <c:pt idx="791">
                  <c:v>41337</c:v>
                </c:pt>
                <c:pt idx="792">
                  <c:v>41344</c:v>
                </c:pt>
                <c:pt idx="793">
                  <c:v>41351</c:v>
                </c:pt>
                <c:pt idx="794">
                  <c:v>41358</c:v>
                </c:pt>
                <c:pt idx="795">
                  <c:v>41365</c:v>
                </c:pt>
                <c:pt idx="796">
                  <c:v>41372</c:v>
                </c:pt>
                <c:pt idx="797">
                  <c:v>41379</c:v>
                </c:pt>
                <c:pt idx="798">
                  <c:v>41386</c:v>
                </c:pt>
                <c:pt idx="799">
                  <c:v>41393</c:v>
                </c:pt>
                <c:pt idx="800">
                  <c:v>41400</c:v>
                </c:pt>
                <c:pt idx="801">
                  <c:v>41407</c:v>
                </c:pt>
                <c:pt idx="802">
                  <c:v>41414</c:v>
                </c:pt>
                <c:pt idx="803">
                  <c:v>41421</c:v>
                </c:pt>
                <c:pt idx="804">
                  <c:v>41428</c:v>
                </c:pt>
                <c:pt idx="805">
                  <c:v>41435</c:v>
                </c:pt>
                <c:pt idx="806">
                  <c:v>41442</c:v>
                </c:pt>
                <c:pt idx="807">
                  <c:v>41449</c:v>
                </c:pt>
                <c:pt idx="808">
                  <c:v>41456</c:v>
                </c:pt>
                <c:pt idx="809">
                  <c:v>41463</c:v>
                </c:pt>
                <c:pt idx="810">
                  <c:v>41470</c:v>
                </c:pt>
                <c:pt idx="811">
                  <c:v>41477</c:v>
                </c:pt>
                <c:pt idx="812">
                  <c:v>41484</c:v>
                </c:pt>
                <c:pt idx="813">
                  <c:v>41491</c:v>
                </c:pt>
                <c:pt idx="814">
                  <c:v>41498</c:v>
                </c:pt>
                <c:pt idx="815">
                  <c:v>41505</c:v>
                </c:pt>
                <c:pt idx="816">
                  <c:v>41512</c:v>
                </c:pt>
                <c:pt idx="817">
                  <c:v>41519</c:v>
                </c:pt>
                <c:pt idx="818">
                  <c:v>41526</c:v>
                </c:pt>
                <c:pt idx="819">
                  <c:v>41533</c:v>
                </c:pt>
                <c:pt idx="820">
                  <c:v>41540</c:v>
                </c:pt>
                <c:pt idx="821">
                  <c:v>41547</c:v>
                </c:pt>
                <c:pt idx="822">
                  <c:v>41554</c:v>
                </c:pt>
                <c:pt idx="823">
                  <c:v>41561</c:v>
                </c:pt>
                <c:pt idx="824">
                  <c:v>41568</c:v>
                </c:pt>
                <c:pt idx="825">
                  <c:v>41575</c:v>
                </c:pt>
                <c:pt idx="826">
                  <c:v>41582</c:v>
                </c:pt>
                <c:pt idx="827">
                  <c:v>41589</c:v>
                </c:pt>
                <c:pt idx="828">
                  <c:v>41596</c:v>
                </c:pt>
                <c:pt idx="829">
                  <c:v>41603</c:v>
                </c:pt>
                <c:pt idx="830">
                  <c:v>41610</c:v>
                </c:pt>
                <c:pt idx="831">
                  <c:v>41617</c:v>
                </c:pt>
                <c:pt idx="832">
                  <c:v>41624</c:v>
                </c:pt>
                <c:pt idx="833">
                  <c:v>41631</c:v>
                </c:pt>
                <c:pt idx="834">
                  <c:v>41638</c:v>
                </c:pt>
                <c:pt idx="835">
                  <c:v>41645</c:v>
                </c:pt>
                <c:pt idx="836">
                  <c:v>41652</c:v>
                </c:pt>
                <c:pt idx="837">
                  <c:v>41659</c:v>
                </c:pt>
                <c:pt idx="838">
                  <c:v>41666</c:v>
                </c:pt>
                <c:pt idx="839">
                  <c:v>41673</c:v>
                </c:pt>
                <c:pt idx="840">
                  <c:v>41680</c:v>
                </c:pt>
                <c:pt idx="841">
                  <c:v>41687</c:v>
                </c:pt>
                <c:pt idx="842">
                  <c:v>41694</c:v>
                </c:pt>
                <c:pt idx="843">
                  <c:v>41701</c:v>
                </c:pt>
                <c:pt idx="844">
                  <c:v>41708</c:v>
                </c:pt>
                <c:pt idx="845">
                  <c:v>41715</c:v>
                </c:pt>
                <c:pt idx="846">
                  <c:v>41722</c:v>
                </c:pt>
                <c:pt idx="847">
                  <c:v>41729</c:v>
                </c:pt>
                <c:pt idx="848">
                  <c:v>41736</c:v>
                </c:pt>
                <c:pt idx="849">
                  <c:v>41743</c:v>
                </c:pt>
                <c:pt idx="850">
                  <c:v>41750</c:v>
                </c:pt>
                <c:pt idx="851">
                  <c:v>41757</c:v>
                </c:pt>
                <c:pt idx="852">
                  <c:v>41764</c:v>
                </c:pt>
                <c:pt idx="853">
                  <c:v>41771</c:v>
                </c:pt>
                <c:pt idx="854">
                  <c:v>41778</c:v>
                </c:pt>
                <c:pt idx="855">
                  <c:v>41785</c:v>
                </c:pt>
                <c:pt idx="856">
                  <c:v>41792</c:v>
                </c:pt>
                <c:pt idx="857">
                  <c:v>41799</c:v>
                </c:pt>
                <c:pt idx="858">
                  <c:v>41806</c:v>
                </c:pt>
                <c:pt idx="859">
                  <c:v>41813</c:v>
                </c:pt>
                <c:pt idx="860">
                  <c:v>41820</c:v>
                </c:pt>
                <c:pt idx="861">
                  <c:v>41827</c:v>
                </c:pt>
                <c:pt idx="862">
                  <c:v>41834</c:v>
                </c:pt>
                <c:pt idx="863">
                  <c:v>41841</c:v>
                </c:pt>
                <c:pt idx="864">
                  <c:v>41848</c:v>
                </c:pt>
                <c:pt idx="865">
                  <c:v>41855</c:v>
                </c:pt>
                <c:pt idx="866">
                  <c:v>41862</c:v>
                </c:pt>
                <c:pt idx="867">
                  <c:v>41869</c:v>
                </c:pt>
                <c:pt idx="868">
                  <c:v>41876</c:v>
                </c:pt>
                <c:pt idx="869">
                  <c:v>41883</c:v>
                </c:pt>
                <c:pt idx="870">
                  <c:v>41890</c:v>
                </c:pt>
                <c:pt idx="871">
                  <c:v>41897</c:v>
                </c:pt>
                <c:pt idx="872">
                  <c:v>41904</c:v>
                </c:pt>
                <c:pt idx="873">
                  <c:v>41911</c:v>
                </c:pt>
                <c:pt idx="874">
                  <c:v>41918</c:v>
                </c:pt>
                <c:pt idx="875">
                  <c:v>41925</c:v>
                </c:pt>
                <c:pt idx="876">
                  <c:v>41932</c:v>
                </c:pt>
                <c:pt idx="877">
                  <c:v>41939</c:v>
                </c:pt>
                <c:pt idx="878">
                  <c:v>41946</c:v>
                </c:pt>
                <c:pt idx="879">
                  <c:v>41953</c:v>
                </c:pt>
                <c:pt idx="880">
                  <c:v>41960</c:v>
                </c:pt>
                <c:pt idx="881">
                  <c:v>41967</c:v>
                </c:pt>
                <c:pt idx="882">
                  <c:v>41974</c:v>
                </c:pt>
                <c:pt idx="883">
                  <c:v>41981</c:v>
                </c:pt>
                <c:pt idx="884">
                  <c:v>41988</c:v>
                </c:pt>
                <c:pt idx="885">
                  <c:v>41995</c:v>
                </c:pt>
                <c:pt idx="886">
                  <c:v>42002</c:v>
                </c:pt>
                <c:pt idx="887">
                  <c:v>42009</c:v>
                </c:pt>
                <c:pt idx="888">
                  <c:v>42016</c:v>
                </c:pt>
                <c:pt idx="889">
                  <c:v>42023</c:v>
                </c:pt>
                <c:pt idx="890">
                  <c:v>42030</c:v>
                </c:pt>
                <c:pt idx="891">
                  <c:v>42037</c:v>
                </c:pt>
                <c:pt idx="892">
                  <c:v>42044</c:v>
                </c:pt>
                <c:pt idx="893">
                  <c:v>42051</c:v>
                </c:pt>
                <c:pt idx="894">
                  <c:v>42058</c:v>
                </c:pt>
                <c:pt idx="895">
                  <c:v>42065</c:v>
                </c:pt>
                <c:pt idx="896">
                  <c:v>42072</c:v>
                </c:pt>
                <c:pt idx="897">
                  <c:v>42079</c:v>
                </c:pt>
                <c:pt idx="898">
                  <c:v>42086</c:v>
                </c:pt>
                <c:pt idx="899">
                  <c:v>42093</c:v>
                </c:pt>
                <c:pt idx="900">
                  <c:v>42100</c:v>
                </c:pt>
                <c:pt idx="901">
                  <c:v>42107</c:v>
                </c:pt>
                <c:pt idx="902">
                  <c:v>42114</c:v>
                </c:pt>
                <c:pt idx="903">
                  <c:v>42121</c:v>
                </c:pt>
                <c:pt idx="904">
                  <c:v>42128</c:v>
                </c:pt>
                <c:pt idx="905">
                  <c:v>42135</c:v>
                </c:pt>
                <c:pt idx="906">
                  <c:v>42142</c:v>
                </c:pt>
                <c:pt idx="907">
                  <c:v>42149</c:v>
                </c:pt>
                <c:pt idx="908">
                  <c:v>42156</c:v>
                </c:pt>
                <c:pt idx="909">
                  <c:v>42163</c:v>
                </c:pt>
                <c:pt idx="910">
                  <c:v>42170</c:v>
                </c:pt>
                <c:pt idx="911">
                  <c:v>42177</c:v>
                </c:pt>
                <c:pt idx="912">
                  <c:v>42184</c:v>
                </c:pt>
                <c:pt idx="913">
                  <c:v>42191</c:v>
                </c:pt>
                <c:pt idx="914">
                  <c:v>42198</c:v>
                </c:pt>
                <c:pt idx="915">
                  <c:v>42205</c:v>
                </c:pt>
                <c:pt idx="916">
                  <c:v>42212</c:v>
                </c:pt>
                <c:pt idx="917">
                  <c:v>42219</c:v>
                </c:pt>
                <c:pt idx="918">
                  <c:v>42226</c:v>
                </c:pt>
                <c:pt idx="919">
                  <c:v>42233</c:v>
                </c:pt>
                <c:pt idx="920">
                  <c:v>42240</c:v>
                </c:pt>
                <c:pt idx="921">
                  <c:v>42247</c:v>
                </c:pt>
                <c:pt idx="922">
                  <c:v>42254</c:v>
                </c:pt>
                <c:pt idx="923">
                  <c:v>42261</c:v>
                </c:pt>
                <c:pt idx="924">
                  <c:v>42268</c:v>
                </c:pt>
                <c:pt idx="925">
                  <c:v>42275</c:v>
                </c:pt>
                <c:pt idx="926">
                  <c:v>42282</c:v>
                </c:pt>
                <c:pt idx="927">
                  <c:v>42289</c:v>
                </c:pt>
                <c:pt idx="928">
                  <c:v>42296</c:v>
                </c:pt>
                <c:pt idx="929">
                  <c:v>42303</c:v>
                </c:pt>
                <c:pt idx="930">
                  <c:v>42310</c:v>
                </c:pt>
                <c:pt idx="931">
                  <c:v>42317</c:v>
                </c:pt>
                <c:pt idx="932">
                  <c:v>42324</c:v>
                </c:pt>
                <c:pt idx="933">
                  <c:v>42331</c:v>
                </c:pt>
                <c:pt idx="934">
                  <c:v>42338</c:v>
                </c:pt>
                <c:pt idx="935">
                  <c:v>42345</c:v>
                </c:pt>
                <c:pt idx="936">
                  <c:v>42352</c:v>
                </c:pt>
                <c:pt idx="937">
                  <c:v>42359</c:v>
                </c:pt>
                <c:pt idx="938">
                  <c:v>42366</c:v>
                </c:pt>
                <c:pt idx="939">
                  <c:v>42373</c:v>
                </c:pt>
                <c:pt idx="940">
                  <c:v>42380</c:v>
                </c:pt>
                <c:pt idx="941">
                  <c:v>42387</c:v>
                </c:pt>
                <c:pt idx="942">
                  <c:v>42394</c:v>
                </c:pt>
                <c:pt idx="943">
                  <c:v>42401</c:v>
                </c:pt>
                <c:pt idx="944">
                  <c:v>42408</c:v>
                </c:pt>
                <c:pt idx="945">
                  <c:v>42415</c:v>
                </c:pt>
                <c:pt idx="946">
                  <c:v>42422</c:v>
                </c:pt>
                <c:pt idx="947">
                  <c:v>42429</c:v>
                </c:pt>
                <c:pt idx="948">
                  <c:v>42436</c:v>
                </c:pt>
                <c:pt idx="949">
                  <c:v>42443</c:v>
                </c:pt>
                <c:pt idx="950">
                  <c:v>42450</c:v>
                </c:pt>
                <c:pt idx="951">
                  <c:v>42457</c:v>
                </c:pt>
                <c:pt idx="952">
                  <c:v>42464</c:v>
                </c:pt>
                <c:pt idx="953">
                  <c:v>42471</c:v>
                </c:pt>
                <c:pt idx="954">
                  <c:v>42478</c:v>
                </c:pt>
                <c:pt idx="955">
                  <c:v>42485</c:v>
                </c:pt>
                <c:pt idx="956">
                  <c:v>42492</c:v>
                </c:pt>
                <c:pt idx="957">
                  <c:v>42499</c:v>
                </c:pt>
                <c:pt idx="958">
                  <c:v>42506</c:v>
                </c:pt>
                <c:pt idx="959">
                  <c:v>42513</c:v>
                </c:pt>
                <c:pt idx="960">
                  <c:v>42520</c:v>
                </c:pt>
                <c:pt idx="961">
                  <c:v>42527</c:v>
                </c:pt>
                <c:pt idx="962">
                  <c:v>42534</c:v>
                </c:pt>
                <c:pt idx="963">
                  <c:v>42541</c:v>
                </c:pt>
                <c:pt idx="964">
                  <c:v>42548</c:v>
                </c:pt>
                <c:pt idx="965">
                  <c:v>42555</c:v>
                </c:pt>
                <c:pt idx="966">
                  <c:v>42562</c:v>
                </c:pt>
                <c:pt idx="967">
                  <c:v>42569</c:v>
                </c:pt>
                <c:pt idx="968">
                  <c:v>42576</c:v>
                </c:pt>
                <c:pt idx="969">
                  <c:v>42583</c:v>
                </c:pt>
                <c:pt idx="970">
                  <c:v>42590</c:v>
                </c:pt>
                <c:pt idx="971">
                  <c:v>42597</c:v>
                </c:pt>
                <c:pt idx="972">
                  <c:v>42604</c:v>
                </c:pt>
                <c:pt idx="973">
                  <c:v>42611</c:v>
                </c:pt>
                <c:pt idx="974">
                  <c:v>42618</c:v>
                </c:pt>
                <c:pt idx="975">
                  <c:v>42625</c:v>
                </c:pt>
                <c:pt idx="976">
                  <c:v>42632</c:v>
                </c:pt>
                <c:pt idx="977">
                  <c:v>42639</c:v>
                </c:pt>
              </c:numCache>
            </c:numRef>
          </c:cat>
          <c:val>
            <c:numRef>
              <c:f>table!$B$2508:$B$3496</c:f>
              <c:numCache>
                <c:formatCode>General</c:formatCode>
                <c:ptCount val="989"/>
                <c:pt idx="0">
                  <c:v>927.69</c:v>
                </c:pt>
                <c:pt idx="1">
                  <c:v>961.51</c:v>
                </c:pt>
                <c:pt idx="2">
                  <c:v>957.59</c:v>
                </c:pt>
                <c:pt idx="3">
                  <c:v>980.28</c:v>
                </c:pt>
                <c:pt idx="4">
                  <c:v>1012.46</c:v>
                </c:pt>
                <c:pt idx="5">
                  <c:v>1020.09</c:v>
                </c:pt>
                <c:pt idx="6">
                  <c:v>1034.21</c:v>
                </c:pt>
                <c:pt idx="7">
                  <c:v>1049.3399999999999</c:v>
                </c:pt>
                <c:pt idx="8">
                  <c:v>1055.69</c:v>
                </c:pt>
                <c:pt idx="9">
                  <c:v>1068.6099999999999</c:v>
                </c:pt>
                <c:pt idx="10">
                  <c:v>1099.1600000000001</c:v>
                </c:pt>
                <c:pt idx="11">
                  <c:v>1095.44</c:v>
                </c:pt>
                <c:pt idx="12">
                  <c:v>1122.7</c:v>
                </c:pt>
                <c:pt idx="13">
                  <c:v>1110.67</c:v>
                </c:pt>
                <c:pt idx="14">
                  <c:v>1122.72</c:v>
                </c:pt>
                <c:pt idx="15">
                  <c:v>1107.9000000000001</c:v>
                </c:pt>
                <c:pt idx="16">
                  <c:v>1121</c:v>
                </c:pt>
                <c:pt idx="17">
                  <c:v>1108.1400000000001</c:v>
                </c:pt>
                <c:pt idx="18">
                  <c:v>1108.73</c:v>
                </c:pt>
                <c:pt idx="19">
                  <c:v>1110.47</c:v>
                </c:pt>
                <c:pt idx="20">
                  <c:v>1090.82</c:v>
                </c:pt>
                <c:pt idx="21">
                  <c:v>1113.8599999999999</c:v>
                </c:pt>
                <c:pt idx="22">
                  <c:v>1098.8399999999999</c:v>
                </c:pt>
                <c:pt idx="23">
                  <c:v>1100.6500000000001</c:v>
                </c:pt>
                <c:pt idx="24">
                  <c:v>1133.2</c:v>
                </c:pt>
                <c:pt idx="25">
                  <c:v>1146.42</c:v>
                </c:pt>
                <c:pt idx="26">
                  <c:v>1164.33</c:v>
                </c:pt>
                <c:pt idx="27">
                  <c:v>1186.75</c:v>
                </c:pt>
                <c:pt idx="28">
                  <c:v>1140.8</c:v>
                </c:pt>
                <c:pt idx="29">
                  <c:v>1120.67</c:v>
                </c:pt>
                <c:pt idx="30">
                  <c:v>1089.45</c:v>
                </c:pt>
                <c:pt idx="31">
                  <c:v>1062.75</c:v>
                </c:pt>
                <c:pt idx="32">
                  <c:v>1081.24</c:v>
                </c:pt>
                <c:pt idx="33">
                  <c:v>1027.1400000000001</c:v>
                </c:pt>
                <c:pt idx="34">
                  <c:v>973.89</c:v>
                </c:pt>
                <c:pt idx="35">
                  <c:v>1009.06</c:v>
                </c:pt>
                <c:pt idx="36">
                  <c:v>1020.09</c:v>
                </c:pt>
                <c:pt idx="37">
                  <c:v>1044.75</c:v>
                </c:pt>
                <c:pt idx="38">
                  <c:v>1002.6</c:v>
                </c:pt>
                <c:pt idx="39">
                  <c:v>984.39</c:v>
                </c:pt>
                <c:pt idx="40">
                  <c:v>1056.42</c:v>
                </c:pt>
                <c:pt idx="41">
                  <c:v>1070.67</c:v>
                </c:pt>
                <c:pt idx="42">
                  <c:v>1098.67</c:v>
                </c:pt>
                <c:pt idx="43">
                  <c:v>1141.01</c:v>
                </c:pt>
                <c:pt idx="44">
                  <c:v>1125.72</c:v>
                </c:pt>
                <c:pt idx="45">
                  <c:v>1163.55</c:v>
                </c:pt>
                <c:pt idx="46">
                  <c:v>1192.33</c:v>
                </c:pt>
                <c:pt idx="47">
                  <c:v>1176.74</c:v>
                </c:pt>
                <c:pt idx="48">
                  <c:v>1166.46</c:v>
                </c:pt>
                <c:pt idx="49">
                  <c:v>1188.03</c:v>
                </c:pt>
                <c:pt idx="50">
                  <c:v>1226.27</c:v>
                </c:pt>
                <c:pt idx="51">
                  <c:v>1229.23</c:v>
                </c:pt>
                <c:pt idx="52">
                  <c:v>1275.0899999999999</c:v>
                </c:pt>
                <c:pt idx="53">
                  <c:v>1243.26</c:v>
                </c:pt>
                <c:pt idx="54">
                  <c:v>1225.19</c:v>
                </c:pt>
                <c:pt idx="55">
                  <c:v>1279.6400000000001</c:v>
                </c:pt>
                <c:pt idx="56">
                  <c:v>1239.4000000000001</c:v>
                </c:pt>
                <c:pt idx="57">
                  <c:v>1230.1300000000001</c:v>
                </c:pt>
                <c:pt idx="58">
                  <c:v>1239.22</c:v>
                </c:pt>
                <c:pt idx="59">
                  <c:v>1238.33</c:v>
                </c:pt>
                <c:pt idx="60">
                  <c:v>1275.47</c:v>
                </c:pt>
                <c:pt idx="61">
                  <c:v>1294.5899999999999</c:v>
                </c:pt>
                <c:pt idx="62">
                  <c:v>1299.29</c:v>
                </c:pt>
                <c:pt idx="63">
                  <c:v>1282.8</c:v>
                </c:pt>
                <c:pt idx="64">
                  <c:v>1293.72</c:v>
                </c:pt>
                <c:pt idx="65">
                  <c:v>1348.35</c:v>
                </c:pt>
                <c:pt idx="66">
                  <c:v>1319</c:v>
                </c:pt>
                <c:pt idx="67">
                  <c:v>1356.85</c:v>
                </c:pt>
                <c:pt idx="68">
                  <c:v>1335.18</c:v>
                </c:pt>
                <c:pt idx="69">
                  <c:v>1345</c:v>
                </c:pt>
                <c:pt idx="70">
                  <c:v>1337.8</c:v>
                </c:pt>
                <c:pt idx="71">
                  <c:v>1330.29</c:v>
                </c:pt>
                <c:pt idx="72">
                  <c:v>1301.8399999999999</c:v>
                </c:pt>
                <c:pt idx="73">
                  <c:v>1327.75</c:v>
                </c:pt>
                <c:pt idx="74">
                  <c:v>1293.6400000000001</c:v>
                </c:pt>
                <c:pt idx="75">
                  <c:v>1342.84</c:v>
                </c:pt>
                <c:pt idx="76">
                  <c:v>1315.31</c:v>
                </c:pt>
                <c:pt idx="77">
                  <c:v>1391.22</c:v>
                </c:pt>
                <c:pt idx="78">
                  <c:v>1403.28</c:v>
                </c:pt>
                <c:pt idx="79">
                  <c:v>1418.78</c:v>
                </c:pt>
                <c:pt idx="80">
                  <c:v>1356.94</c:v>
                </c:pt>
                <c:pt idx="81">
                  <c:v>1328.72</c:v>
                </c:pt>
                <c:pt idx="82">
                  <c:v>1300.29</c:v>
                </c:pt>
                <c:pt idx="83">
                  <c:v>1327.68</c:v>
                </c:pt>
                <c:pt idx="84">
                  <c:v>1336.61</c:v>
                </c:pt>
                <c:pt idx="85">
                  <c:v>1348.27</c:v>
                </c:pt>
                <c:pt idx="86">
                  <c:v>1357.24</c:v>
                </c:pt>
                <c:pt idx="87">
                  <c:v>1351.66</c:v>
                </c:pt>
                <c:pt idx="88">
                  <c:v>1335.42</c:v>
                </c:pt>
                <c:pt idx="89">
                  <c:v>1277.3599999999999</c:v>
                </c:pt>
                <c:pt idx="90">
                  <c:v>1282.81</c:v>
                </c:pt>
                <c:pt idx="91">
                  <c:v>1336.02</c:v>
                </c:pt>
                <c:pt idx="92">
                  <c:v>1247.4100000000001</c:v>
                </c:pt>
                <c:pt idx="93">
                  <c:v>1301.6500000000001</c:v>
                </c:pt>
                <c:pt idx="94">
                  <c:v>1362.93</c:v>
                </c:pt>
                <c:pt idx="95">
                  <c:v>1370.23</c:v>
                </c:pt>
                <c:pt idx="96">
                  <c:v>1396.06</c:v>
                </c:pt>
                <c:pt idx="97">
                  <c:v>1422</c:v>
                </c:pt>
                <c:pt idx="98">
                  <c:v>1416.62</c:v>
                </c:pt>
                <c:pt idx="99">
                  <c:v>1433.3</c:v>
                </c:pt>
                <c:pt idx="100">
                  <c:v>1417.04</c:v>
                </c:pt>
                <c:pt idx="101">
                  <c:v>1421.03</c:v>
                </c:pt>
                <c:pt idx="102">
                  <c:v>1458.34</c:v>
                </c:pt>
                <c:pt idx="103">
                  <c:v>1469.25</c:v>
                </c:pt>
                <c:pt idx="104">
                  <c:v>1441.47</c:v>
                </c:pt>
                <c:pt idx="105">
                  <c:v>1465.15</c:v>
                </c:pt>
                <c:pt idx="106">
                  <c:v>1441.36</c:v>
                </c:pt>
                <c:pt idx="107">
                  <c:v>1360.16</c:v>
                </c:pt>
                <c:pt idx="108">
                  <c:v>1424.37</c:v>
                </c:pt>
                <c:pt idx="109">
                  <c:v>1387.12</c:v>
                </c:pt>
                <c:pt idx="110">
                  <c:v>1346.09</c:v>
                </c:pt>
                <c:pt idx="111">
                  <c:v>1333.36</c:v>
                </c:pt>
                <c:pt idx="112">
                  <c:v>1409.17</c:v>
                </c:pt>
                <c:pt idx="113">
                  <c:v>1395.07</c:v>
                </c:pt>
                <c:pt idx="114">
                  <c:v>1464.47</c:v>
                </c:pt>
                <c:pt idx="115">
                  <c:v>1527.46</c:v>
                </c:pt>
                <c:pt idx="116">
                  <c:v>1498.58</c:v>
                </c:pt>
                <c:pt idx="117">
                  <c:v>1516.35</c:v>
                </c:pt>
                <c:pt idx="118">
                  <c:v>1356.56</c:v>
                </c:pt>
                <c:pt idx="119">
                  <c:v>1434.54</c:v>
                </c:pt>
                <c:pt idx="120">
                  <c:v>1452.43</c:v>
                </c:pt>
                <c:pt idx="121">
                  <c:v>1432.63</c:v>
                </c:pt>
                <c:pt idx="122">
                  <c:v>1420.96</c:v>
                </c:pt>
                <c:pt idx="123">
                  <c:v>1406.95</c:v>
                </c:pt>
                <c:pt idx="124">
                  <c:v>1378.02</c:v>
                </c:pt>
                <c:pt idx="125">
                  <c:v>1477.26</c:v>
                </c:pt>
                <c:pt idx="126">
                  <c:v>1456.95</c:v>
                </c:pt>
                <c:pt idx="127">
                  <c:v>1464.46</c:v>
                </c:pt>
                <c:pt idx="128">
                  <c:v>1441.48</c:v>
                </c:pt>
                <c:pt idx="129">
                  <c:v>1454.6</c:v>
                </c:pt>
                <c:pt idx="130">
                  <c:v>1478.9</c:v>
                </c:pt>
                <c:pt idx="131">
                  <c:v>1509.98</c:v>
                </c:pt>
                <c:pt idx="132">
                  <c:v>1480.19</c:v>
                </c:pt>
                <c:pt idx="133">
                  <c:v>1419.89</c:v>
                </c:pt>
                <c:pt idx="134">
                  <c:v>1462.93</c:v>
                </c:pt>
                <c:pt idx="135">
                  <c:v>1471.84</c:v>
                </c:pt>
                <c:pt idx="136">
                  <c:v>1491.72</c:v>
                </c:pt>
                <c:pt idx="137">
                  <c:v>1506.45</c:v>
                </c:pt>
                <c:pt idx="138">
                  <c:v>1520.77</c:v>
                </c:pt>
                <c:pt idx="139">
                  <c:v>1494.5</c:v>
                </c:pt>
                <c:pt idx="140">
                  <c:v>1465.81</c:v>
                </c:pt>
                <c:pt idx="141">
                  <c:v>1448.72</c:v>
                </c:pt>
                <c:pt idx="142">
                  <c:v>1436.51</c:v>
                </c:pt>
                <c:pt idx="143">
                  <c:v>1408.99</c:v>
                </c:pt>
                <c:pt idx="144">
                  <c:v>1374.17</c:v>
                </c:pt>
                <c:pt idx="145">
                  <c:v>1396.93</c:v>
                </c:pt>
                <c:pt idx="146">
                  <c:v>1379.58</c:v>
                </c:pt>
                <c:pt idx="147">
                  <c:v>1426.69</c:v>
                </c:pt>
                <c:pt idx="148">
                  <c:v>1365.98</c:v>
                </c:pt>
                <c:pt idx="149">
                  <c:v>1367.72</c:v>
                </c:pt>
                <c:pt idx="150">
                  <c:v>1341.77</c:v>
                </c:pt>
                <c:pt idx="151">
                  <c:v>1315.23</c:v>
                </c:pt>
                <c:pt idx="152">
                  <c:v>1369.89</c:v>
                </c:pt>
                <c:pt idx="153">
                  <c:v>1312.15</c:v>
                </c:pt>
                <c:pt idx="154">
                  <c:v>1305.95</c:v>
                </c:pt>
                <c:pt idx="155">
                  <c:v>1320.28</c:v>
                </c:pt>
                <c:pt idx="156">
                  <c:v>1298.3499999999999</c:v>
                </c:pt>
                <c:pt idx="157">
                  <c:v>1318.55</c:v>
                </c:pt>
                <c:pt idx="158">
                  <c:v>1342.54</c:v>
                </c:pt>
                <c:pt idx="159">
                  <c:v>1354.95</c:v>
                </c:pt>
                <c:pt idx="160">
                  <c:v>1349.47</c:v>
                </c:pt>
                <c:pt idx="161">
                  <c:v>1314.76</c:v>
                </c:pt>
                <c:pt idx="162">
                  <c:v>1301.53</c:v>
                </c:pt>
                <c:pt idx="163">
                  <c:v>1245.8599999999999</c:v>
                </c:pt>
                <c:pt idx="164">
                  <c:v>1234.18</c:v>
                </c:pt>
                <c:pt idx="165">
                  <c:v>1233.42</c:v>
                </c:pt>
                <c:pt idx="166">
                  <c:v>1150.53</c:v>
                </c:pt>
                <c:pt idx="167">
                  <c:v>1139.83</c:v>
                </c:pt>
                <c:pt idx="168">
                  <c:v>1160.33</c:v>
                </c:pt>
                <c:pt idx="169">
                  <c:v>1128.43</c:v>
                </c:pt>
                <c:pt idx="170">
                  <c:v>1183.5</c:v>
                </c:pt>
                <c:pt idx="171">
                  <c:v>1242.98</c:v>
                </c:pt>
                <c:pt idx="172">
                  <c:v>1253.05</c:v>
                </c:pt>
                <c:pt idx="173">
                  <c:v>1266.6099999999999</c:v>
                </c:pt>
                <c:pt idx="174">
                  <c:v>1245.67</c:v>
                </c:pt>
                <c:pt idx="175">
                  <c:v>1291.96</c:v>
                </c:pt>
                <c:pt idx="176">
                  <c:v>1277.8900000000001</c:v>
                </c:pt>
                <c:pt idx="177">
                  <c:v>1260.67</c:v>
                </c:pt>
                <c:pt idx="178">
                  <c:v>1264.96</c:v>
                </c:pt>
                <c:pt idx="179">
                  <c:v>1214.3599999999999</c:v>
                </c:pt>
                <c:pt idx="180">
                  <c:v>1225.3499999999999</c:v>
                </c:pt>
                <c:pt idx="181">
                  <c:v>1224.3800000000001</c:v>
                </c:pt>
                <c:pt idx="182">
                  <c:v>1190.5899999999999</c:v>
                </c:pt>
                <c:pt idx="183">
                  <c:v>1215.68</c:v>
                </c:pt>
                <c:pt idx="184">
                  <c:v>1210.8499999999999</c:v>
                </c:pt>
                <c:pt idx="185">
                  <c:v>1205.82</c:v>
                </c:pt>
                <c:pt idx="186">
                  <c:v>1214.3499999999999</c:v>
                </c:pt>
                <c:pt idx="187">
                  <c:v>1190.1600000000001</c:v>
                </c:pt>
                <c:pt idx="188">
                  <c:v>1161.97</c:v>
                </c:pt>
                <c:pt idx="189">
                  <c:v>1184.93</c:v>
                </c:pt>
                <c:pt idx="190">
                  <c:v>1133.58</c:v>
                </c:pt>
                <c:pt idx="191">
                  <c:v>1085.78</c:v>
                </c:pt>
                <c:pt idx="192">
                  <c:v>965.8</c:v>
                </c:pt>
                <c:pt idx="193">
                  <c:v>965.8</c:v>
                </c:pt>
                <c:pt idx="194">
                  <c:v>1040.94</c:v>
                </c:pt>
                <c:pt idx="195">
                  <c:v>1071.3800000000001</c:v>
                </c:pt>
                <c:pt idx="196">
                  <c:v>1091.6500000000001</c:v>
                </c:pt>
                <c:pt idx="197">
                  <c:v>1073.48</c:v>
                </c:pt>
                <c:pt idx="198">
                  <c:v>1104.6099999999999</c:v>
                </c:pt>
                <c:pt idx="199">
                  <c:v>1087.2</c:v>
                </c:pt>
                <c:pt idx="200">
                  <c:v>1120.31</c:v>
                </c:pt>
                <c:pt idx="201">
                  <c:v>1138.6500000000001</c:v>
                </c:pt>
                <c:pt idx="202">
                  <c:v>1150.3399999999999</c:v>
                </c:pt>
                <c:pt idx="203">
                  <c:v>1139.45</c:v>
                </c:pt>
                <c:pt idx="204">
                  <c:v>1158.31</c:v>
                </c:pt>
                <c:pt idx="205">
                  <c:v>1123.0899999999999</c:v>
                </c:pt>
                <c:pt idx="206">
                  <c:v>1144.8900000000001</c:v>
                </c:pt>
                <c:pt idx="207">
                  <c:v>1161.02</c:v>
                </c:pt>
                <c:pt idx="208">
                  <c:v>1172.51</c:v>
                </c:pt>
                <c:pt idx="209">
                  <c:v>1145.5999999999999</c:v>
                </c:pt>
                <c:pt idx="210">
                  <c:v>1127.58</c:v>
                </c:pt>
                <c:pt idx="211">
                  <c:v>1133.28</c:v>
                </c:pt>
                <c:pt idx="212">
                  <c:v>1122.2</c:v>
                </c:pt>
                <c:pt idx="213">
                  <c:v>1096.22</c:v>
                </c:pt>
                <c:pt idx="214">
                  <c:v>1104.18</c:v>
                </c:pt>
                <c:pt idx="215">
                  <c:v>1089.8399999999999</c:v>
                </c:pt>
                <c:pt idx="216">
                  <c:v>1131.78</c:v>
                </c:pt>
                <c:pt idx="217">
                  <c:v>1164.31</c:v>
                </c:pt>
                <c:pt idx="218">
                  <c:v>1166.1600000000001</c:v>
                </c:pt>
                <c:pt idx="219">
                  <c:v>1148.7</c:v>
                </c:pt>
                <c:pt idx="220">
                  <c:v>1147.3900000000001</c:v>
                </c:pt>
                <c:pt idx="221">
                  <c:v>1122.73</c:v>
                </c:pt>
                <c:pt idx="222">
                  <c:v>1111.01</c:v>
                </c:pt>
                <c:pt idx="223">
                  <c:v>1125.17</c:v>
                </c:pt>
                <c:pt idx="224">
                  <c:v>1076.32</c:v>
                </c:pt>
                <c:pt idx="225">
                  <c:v>1073.43</c:v>
                </c:pt>
                <c:pt idx="226">
                  <c:v>1054.99</c:v>
                </c:pt>
                <c:pt idx="227">
                  <c:v>1106.5899999999999</c:v>
                </c:pt>
                <c:pt idx="228">
                  <c:v>1083.82</c:v>
                </c:pt>
                <c:pt idx="229">
                  <c:v>1067.1400000000001</c:v>
                </c:pt>
                <c:pt idx="230">
                  <c:v>1027.53</c:v>
                </c:pt>
                <c:pt idx="231">
                  <c:v>1007.27</c:v>
                </c:pt>
                <c:pt idx="232">
                  <c:v>989.14</c:v>
                </c:pt>
                <c:pt idx="233">
                  <c:v>989.82</c:v>
                </c:pt>
                <c:pt idx="234">
                  <c:v>989.03</c:v>
                </c:pt>
                <c:pt idx="235">
                  <c:v>921.39</c:v>
                </c:pt>
                <c:pt idx="236">
                  <c:v>847.75</c:v>
                </c:pt>
                <c:pt idx="237">
                  <c:v>852.84</c:v>
                </c:pt>
                <c:pt idx="238">
                  <c:v>864.24</c:v>
                </c:pt>
                <c:pt idx="239">
                  <c:v>908.64</c:v>
                </c:pt>
                <c:pt idx="240">
                  <c:v>928.77</c:v>
                </c:pt>
                <c:pt idx="241">
                  <c:v>940.86</c:v>
                </c:pt>
                <c:pt idx="242">
                  <c:v>916.07</c:v>
                </c:pt>
                <c:pt idx="243">
                  <c:v>893.92</c:v>
                </c:pt>
                <c:pt idx="244">
                  <c:v>889.81</c:v>
                </c:pt>
                <c:pt idx="245">
                  <c:v>845.39</c:v>
                </c:pt>
                <c:pt idx="246">
                  <c:v>827.37</c:v>
                </c:pt>
                <c:pt idx="247">
                  <c:v>800.58</c:v>
                </c:pt>
                <c:pt idx="248">
                  <c:v>835.32</c:v>
                </c:pt>
                <c:pt idx="249">
                  <c:v>884.39</c:v>
                </c:pt>
                <c:pt idx="250">
                  <c:v>897.65</c:v>
                </c:pt>
                <c:pt idx="251">
                  <c:v>900.96</c:v>
                </c:pt>
                <c:pt idx="252">
                  <c:v>894.74</c:v>
                </c:pt>
                <c:pt idx="253">
                  <c:v>909.83</c:v>
                </c:pt>
                <c:pt idx="254">
                  <c:v>930.55</c:v>
                </c:pt>
                <c:pt idx="255">
                  <c:v>936.31</c:v>
                </c:pt>
                <c:pt idx="256">
                  <c:v>912.23</c:v>
                </c:pt>
                <c:pt idx="257">
                  <c:v>889.48</c:v>
                </c:pt>
                <c:pt idx="258">
                  <c:v>895.76</c:v>
                </c:pt>
                <c:pt idx="259">
                  <c:v>875.4</c:v>
                </c:pt>
                <c:pt idx="260">
                  <c:v>908.59</c:v>
                </c:pt>
                <c:pt idx="261">
                  <c:v>927.57</c:v>
                </c:pt>
                <c:pt idx="262">
                  <c:v>901.78</c:v>
                </c:pt>
                <c:pt idx="263">
                  <c:v>861.4</c:v>
                </c:pt>
                <c:pt idx="264">
                  <c:v>855.7</c:v>
                </c:pt>
                <c:pt idx="265">
                  <c:v>829.69</c:v>
                </c:pt>
                <c:pt idx="266">
                  <c:v>834.89</c:v>
                </c:pt>
                <c:pt idx="267">
                  <c:v>848.17</c:v>
                </c:pt>
                <c:pt idx="268">
                  <c:v>841.15</c:v>
                </c:pt>
                <c:pt idx="269">
                  <c:v>828.89</c:v>
                </c:pt>
                <c:pt idx="270">
                  <c:v>833.27</c:v>
                </c:pt>
                <c:pt idx="271">
                  <c:v>895.79</c:v>
                </c:pt>
                <c:pt idx="272">
                  <c:v>863.5</c:v>
                </c:pt>
                <c:pt idx="273">
                  <c:v>878.85</c:v>
                </c:pt>
                <c:pt idx="274">
                  <c:v>868.3</c:v>
                </c:pt>
                <c:pt idx="275">
                  <c:v>893.58</c:v>
                </c:pt>
                <c:pt idx="276">
                  <c:v>898.81</c:v>
                </c:pt>
                <c:pt idx="277">
                  <c:v>930.08</c:v>
                </c:pt>
                <c:pt idx="278">
                  <c:v>933.41</c:v>
                </c:pt>
                <c:pt idx="279">
                  <c:v>944.3</c:v>
                </c:pt>
                <c:pt idx="280">
                  <c:v>933.22</c:v>
                </c:pt>
                <c:pt idx="281">
                  <c:v>963.59</c:v>
                </c:pt>
                <c:pt idx="282">
                  <c:v>987.76</c:v>
                </c:pt>
                <c:pt idx="283">
                  <c:v>988.61</c:v>
                </c:pt>
                <c:pt idx="284">
                  <c:v>995.69</c:v>
                </c:pt>
                <c:pt idx="285">
                  <c:v>976.22</c:v>
                </c:pt>
                <c:pt idx="286">
                  <c:v>985.7</c:v>
                </c:pt>
                <c:pt idx="287">
                  <c:v>998.14</c:v>
                </c:pt>
                <c:pt idx="288">
                  <c:v>993.32</c:v>
                </c:pt>
                <c:pt idx="289">
                  <c:v>998.68</c:v>
                </c:pt>
                <c:pt idx="290">
                  <c:v>980.15</c:v>
                </c:pt>
                <c:pt idx="291">
                  <c:v>977.59</c:v>
                </c:pt>
                <c:pt idx="292">
                  <c:v>990.67</c:v>
                </c:pt>
                <c:pt idx="293">
                  <c:v>993.06</c:v>
                </c:pt>
                <c:pt idx="294">
                  <c:v>1008.01</c:v>
                </c:pt>
                <c:pt idx="295">
                  <c:v>1021.39</c:v>
                </c:pt>
                <c:pt idx="296">
                  <c:v>1018.63</c:v>
                </c:pt>
                <c:pt idx="297">
                  <c:v>1036.3</c:v>
                </c:pt>
                <c:pt idx="298">
                  <c:v>996.85</c:v>
                </c:pt>
                <c:pt idx="299">
                  <c:v>1029.8499999999999</c:v>
                </c:pt>
                <c:pt idx="300">
                  <c:v>1038.06</c:v>
                </c:pt>
                <c:pt idx="301">
                  <c:v>1039.32</c:v>
                </c:pt>
                <c:pt idx="302">
                  <c:v>1028.9100000000001</c:v>
                </c:pt>
                <c:pt idx="303">
                  <c:v>1050.71</c:v>
                </c:pt>
                <c:pt idx="304">
                  <c:v>1053.21</c:v>
                </c:pt>
                <c:pt idx="305">
                  <c:v>1050.3499999999999</c:v>
                </c:pt>
                <c:pt idx="306">
                  <c:v>1035.28</c:v>
                </c:pt>
                <c:pt idx="307">
                  <c:v>1058.2</c:v>
                </c:pt>
                <c:pt idx="308">
                  <c:v>1061.5</c:v>
                </c:pt>
                <c:pt idx="309">
                  <c:v>1074.1400000000001</c:v>
                </c:pt>
                <c:pt idx="310">
                  <c:v>1088.6600000000001</c:v>
                </c:pt>
                <c:pt idx="311">
                  <c:v>1095.8900000000001</c:v>
                </c:pt>
                <c:pt idx="312">
                  <c:v>1108.48</c:v>
                </c:pt>
                <c:pt idx="313">
                  <c:v>1121.8599999999999</c:v>
                </c:pt>
                <c:pt idx="314">
                  <c:v>1139.83</c:v>
                </c:pt>
                <c:pt idx="315">
                  <c:v>1141.55</c:v>
                </c:pt>
                <c:pt idx="316">
                  <c:v>1131.1300000000001</c:v>
                </c:pt>
                <c:pt idx="317">
                  <c:v>1142.76</c:v>
                </c:pt>
                <c:pt idx="318">
                  <c:v>1145.81</c:v>
                </c:pt>
                <c:pt idx="319">
                  <c:v>1144.1099999999999</c:v>
                </c:pt>
                <c:pt idx="320">
                  <c:v>1144.94</c:v>
                </c:pt>
                <c:pt idx="321">
                  <c:v>1156.8599999999999</c:v>
                </c:pt>
                <c:pt idx="322">
                  <c:v>1120.57</c:v>
                </c:pt>
                <c:pt idx="323">
                  <c:v>1109.78</c:v>
                </c:pt>
                <c:pt idx="324">
                  <c:v>1108.06</c:v>
                </c:pt>
                <c:pt idx="325">
                  <c:v>1141.81</c:v>
                </c:pt>
                <c:pt idx="326">
                  <c:v>1139.32</c:v>
                </c:pt>
                <c:pt idx="327">
                  <c:v>1134.6099999999999</c:v>
                </c:pt>
                <c:pt idx="328">
                  <c:v>1140.5999999999999</c:v>
                </c:pt>
                <c:pt idx="329">
                  <c:v>1107.3</c:v>
                </c:pt>
                <c:pt idx="330">
                  <c:v>1098.7</c:v>
                </c:pt>
                <c:pt idx="331">
                  <c:v>1095.7</c:v>
                </c:pt>
                <c:pt idx="332">
                  <c:v>1093.56</c:v>
                </c:pt>
                <c:pt idx="333">
                  <c:v>1120.68</c:v>
                </c:pt>
                <c:pt idx="334">
                  <c:v>1122.5</c:v>
                </c:pt>
                <c:pt idx="335">
                  <c:v>1136.47</c:v>
                </c:pt>
                <c:pt idx="336">
                  <c:v>1135.02</c:v>
                </c:pt>
                <c:pt idx="337">
                  <c:v>1134.43</c:v>
                </c:pt>
                <c:pt idx="338">
                  <c:v>1125.3800000000001</c:v>
                </c:pt>
                <c:pt idx="339">
                  <c:v>1112.81</c:v>
                </c:pt>
                <c:pt idx="340">
                  <c:v>1101.3900000000001</c:v>
                </c:pt>
                <c:pt idx="341">
                  <c:v>1086.2</c:v>
                </c:pt>
                <c:pt idx="342">
                  <c:v>1101.72</c:v>
                </c:pt>
                <c:pt idx="343">
                  <c:v>1063.97</c:v>
                </c:pt>
                <c:pt idx="344">
                  <c:v>1064.8</c:v>
                </c:pt>
                <c:pt idx="345">
                  <c:v>1098.3499999999999</c:v>
                </c:pt>
                <c:pt idx="346">
                  <c:v>1107.77</c:v>
                </c:pt>
                <c:pt idx="347">
                  <c:v>1113.6300000000001</c:v>
                </c:pt>
                <c:pt idx="348">
                  <c:v>1123.92</c:v>
                </c:pt>
                <c:pt idx="349">
                  <c:v>1128.55</c:v>
                </c:pt>
                <c:pt idx="350">
                  <c:v>1110.1099999999999</c:v>
                </c:pt>
                <c:pt idx="351">
                  <c:v>1131.5</c:v>
                </c:pt>
                <c:pt idx="352">
                  <c:v>1122.1400000000001</c:v>
                </c:pt>
                <c:pt idx="353">
                  <c:v>1108.2</c:v>
                </c:pt>
                <c:pt idx="354">
                  <c:v>1095.74</c:v>
                </c:pt>
                <c:pt idx="355">
                  <c:v>1130.2</c:v>
                </c:pt>
                <c:pt idx="356">
                  <c:v>1166.17</c:v>
                </c:pt>
                <c:pt idx="357">
                  <c:v>1184.17</c:v>
                </c:pt>
                <c:pt idx="358">
                  <c:v>1170.3399999999999</c:v>
                </c:pt>
                <c:pt idx="359">
                  <c:v>1182.6500000000001</c:v>
                </c:pt>
                <c:pt idx="360">
                  <c:v>1191.17</c:v>
                </c:pt>
                <c:pt idx="361">
                  <c:v>1188</c:v>
                </c:pt>
                <c:pt idx="362">
                  <c:v>1194.2</c:v>
                </c:pt>
                <c:pt idx="363">
                  <c:v>1210.1300000000001</c:v>
                </c:pt>
                <c:pt idx="364">
                  <c:v>1211.92</c:v>
                </c:pt>
                <c:pt idx="365">
                  <c:v>1186.19</c:v>
                </c:pt>
                <c:pt idx="366">
                  <c:v>1184.52</c:v>
                </c:pt>
                <c:pt idx="367">
                  <c:v>1167.8699999999999</c:v>
                </c:pt>
                <c:pt idx="368">
                  <c:v>1171.3599999999999</c:v>
                </c:pt>
                <c:pt idx="369">
                  <c:v>1203.03</c:v>
                </c:pt>
                <c:pt idx="370">
                  <c:v>1205.3</c:v>
                </c:pt>
                <c:pt idx="371">
                  <c:v>1201.5899999999999</c:v>
                </c:pt>
                <c:pt idx="372">
                  <c:v>1211.3699999999999</c:v>
                </c:pt>
                <c:pt idx="373">
                  <c:v>1222.1199999999999</c:v>
                </c:pt>
                <c:pt idx="374">
                  <c:v>1200.08</c:v>
                </c:pt>
                <c:pt idx="375">
                  <c:v>1189.6500000000001</c:v>
                </c:pt>
                <c:pt idx="376">
                  <c:v>1171.42</c:v>
                </c:pt>
                <c:pt idx="377">
                  <c:v>1172.92</c:v>
                </c:pt>
                <c:pt idx="378">
                  <c:v>1181.2</c:v>
                </c:pt>
                <c:pt idx="379">
                  <c:v>1142.6199999999999</c:v>
                </c:pt>
                <c:pt idx="380">
                  <c:v>1152.1199999999999</c:v>
                </c:pt>
                <c:pt idx="381">
                  <c:v>1156.8499999999999</c:v>
                </c:pt>
                <c:pt idx="382">
                  <c:v>1171.3499999999999</c:v>
                </c:pt>
                <c:pt idx="383">
                  <c:v>1154.05</c:v>
                </c:pt>
                <c:pt idx="384">
                  <c:v>1189.28</c:v>
                </c:pt>
                <c:pt idx="385">
                  <c:v>1198.78</c:v>
                </c:pt>
                <c:pt idx="386">
                  <c:v>1196.02</c:v>
                </c:pt>
                <c:pt idx="387">
                  <c:v>1198.1099999999999</c:v>
                </c:pt>
                <c:pt idx="388">
                  <c:v>1216.96</c:v>
                </c:pt>
                <c:pt idx="389">
                  <c:v>1191.57</c:v>
                </c:pt>
                <c:pt idx="390">
                  <c:v>1194.44</c:v>
                </c:pt>
                <c:pt idx="391">
                  <c:v>1211.8599999999999</c:v>
                </c:pt>
                <c:pt idx="392">
                  <c:v>1227.92</c:v>
                </c:pt>
                <c:pt idx="393">
                  <c:v>1233.68</c:v>
                </c:pt>
                <c:pt idx="394">
                  <c:v>1234.18</c:v>
                </c:pt>
                <c:pt idx="395">
                  <c:v>1226.42</c:v>
                </c:pt>
                <c:pt idx="396">
                  <c:v>1230.3900000000001</c:v>
                </c:pt>
                <c:pt idx="397">
                  <c:v>1219.71</c:v>
                </c:pt>
                <c:pt idx="398">
                  <c:v>1205.0999999999999</c:v>
                </c:pt>
                <c:pt idx="399">
                  <c:v>1218.02</c:v>
                </c:pt>
                <c:pt idx="400">
                  <c:v>1241.48</c:v>
                </c:pt>
                <c:pt idx="401">
                  <c:v>1237.9100000000001</c:v>
                </c:pt>
                <c:pt idx="402">
                  <c:v>1215.29</c:v>
                </c:pt>
                <c:pt idx="403">
                  <c:v>1228.81</c:v>
                </c:pt>
                <c:pt idx="404">
                  <c:v>1195.9000000000001</c:v>
                </c:pt>
                <c:pt idx="405">
                  <c:v>1186.57</c:v>
                </c:pt>
                <c:pt idx="406">
                  <c:v>1179.5899999999999</c:v>
                </c:pt>
                <c:pt idx="407">
                  <c:v>1198.4100000000001</c:v>
                </c:pt>
                <c:pt idx="408">
                  <c:v>1220.1400000000001</c:v>
                </c:pt>
                <c:pt idx="409">
                  <c:v>1234.72</c:v>
                </c:pt>
                <c:pt idx="410">
                  <c:v>1248.27</c:v>
                </c:pt>
                <c:pt idx="411">
                  <c:v>1268.25</c:v>
                </c:pt>
                <c:pt idx="412">
                  <c:v>1265.08</c:v>
                </c:pt>
                <c:pt idx="413">
                  <c:v>1259.3699999999999</c:v>
                </c:pt>
                <c:pt idx="414">
                  <c:v>1267.32</c:v>
                </c:pt>
                <c:pt idx="415">
                  <c:v>1268.6600000000001</c:v>
                </c:pt>
                <c:pt idx="416">
                  <c:v>1248.29</c:v>
                </c:pt>
                <c:pt idx="417">
                  <c:v>1285.45</c:v>
                </c:pt>
                <c:pt idx="418">
                  <c:v>1287.6099999999999</c:v>
                </c:pt>
                <c:pt idx="419">
                  <c:v>1261.49</c:v>
                </c:pt>
                <c:pt idx="420">
                  <c:v>1283.72</c:v>
                </c:pt>
                <c:pt idx="421">
                  <c:v>1264.03</c:v>
                </c:pt>
                <c:pt idx="422">
                  <c:v>1266.99</c:v>
                </c:pt>
                <c:pt idx="423">
                  <c:v>1287.24</c:v>
                </c:pt>
                <c:pt idx="424">
                  <c:v>1289.43</c:v>
                </c:pt>
                <c:pt idx="425">
                  <c:v>1287.23</c:v>
                </c:pt>
                <c:pt idx="426">
                  <c:v>1281.42</c:v>
                </c:pt>
                <c:pt idx="427">
                  <c:v>1307.25</c:v>
                </c:pt>
                <c:pt idx="428">
                  <c:v>1302.95</c:v>
                </c:pt>
                <c:pt idx="429">
                  <c:v>1294.8699999999999</c:v>
                </c:pt>
                <c:pt idx="430">
                  <c:v>1295.5</c:v>
                </c:pt>
                <c:pt idx="431">
                  <c:v>1289.1199999999999</c:v>
                </c:pt>
                <c:pt idx="432">
                  <c:v>1311.28</c:v>
                </c:pt>
                <c:pt idx="433">
                  <c:v>1310.6099999999999</c:v>
                </c:pt>
                <c:pt idx="434">
                  <c:v>1325.76</c:v>
                </c:pt>
                <c:pt idx="435">
                  <c:v>1291.24</c:v>
                </c:pt>
                <c:pt idx="436">
                  <c:v>1267.03</c:v>
                </c:pt>
                <c:pt idx="437">
                  <c:v>1280.1600000000001</c:v>
                </c:pt>
                <c:pt idx="438">
                  <c:v>1288.22</c:v>
                </c:pt>
                <c:pt idx="439">
                  <c:v>1252.3</c:v>
                </c:pt>
                <c:pt idx="440">
                  <c:v>1251.54</c:v>
                </c:pt>
                <c:pt idx="441">
                  <c:v>1244.5</c:v>
                </c:pt>
                <c:pt idx="442">
                  <c:v>1270.2</c:v>
                </c:pt>
                <c:pt idx="443">
                  <c:v>1265.48</c:v>
                </c:pt>
                <c:pt idx="444">
                  <c:v>1236.2</c:v>
                </c:pt>
                <c:pt idx="445">
                  <c:v>1240.29</c:v>
                </c:pt>
                <c:pt idx="446">
                  <c:v>1278.55</c:v>
                </c:pt>
                <c:pt idx="447">
                  <c:v>1279.3599999999999</c:v>
                </c:pt>
                <c:pt idx="448">
                  <c:v>1266.74</c:v>
                </c:pt>
                <c:pt idx="449">
                  <c:v>1302.3</c:v>
                </c:pt>
                <c:pt idx="450">
                  <c:v>1295.0899999999999</c:v>
                </c:pt>
                <c:pt idx="451">
                  <c:v>1311.01</c:v>
                </c:pt>
                <c:pt idx="452">
                  <c:v>1298.92</c:v>
                </c:pt>
                <c:pt idx="453">
                  <c:v>1319.66</c:v>
                </c:pt>
                <c:pt idx="454">
                  <c:v>1314.78</c:v>
                </c:pt>
                <c:pt idx="455">
                  <c:v>1335.85</c:v>
                </c:pt>
                <c:pt idx="456">
                  <c:v>1349.59</c:v>
                </c:pt>
                <c:pt idx="457">
                  <c:v>1365.62</c:v>
                </c:pt>
                <c:pt idx="458">
                  <c:v>1368.6</c:v>
                </c:pt>
                <c:pt idx="459">
                  <c:v>1377.34</c:v>
                </c:pt>
                <c:pt idx="460">
                  <c:v>1364.3</c:v>
                </c:pt>
                <c:pt idx="461">
                  <c:v>1380.9</c:v>
                </c:pt>
                <c:pt idx="462">
                  <c:v>1401.2</c:v>
                </c:pt>
                <c:pt idx="463">
                  <c:v>1400.95</c:v>
                </c:pt>
                <c:pt idx="464">
                  <c:v>1396.71</c:v>
                </c:pt>
                <c:pt idx="465">
                  <c:v>1409.84</c:v>
                </c:pt>
                <c:pt idx="466">
                  <c:v>1427.09</c:v>
                </c:pt>
                <c:pt idx="467">
                  <c:v>1410.76</c:v>
                </c:pt>
                <c:pt idx="468">
                  <c:v>1418.3</c:v>
                </c:pt>
                <c:pt idx="469">
                  <c:v>1409.71</c:v>
                </c:pt>
                <c:pt idx="470">
                  <c:v>1430.73</c:v>
                </c:pt>
                <c:pt idx="471">
                  <c:v>1430.5</c:v>
                </c:pt>
                <c:pt idx="472">
                  <c:v>1422.18</c:v>
                </c:pt>
                <c:pt idx="473">
                  <c:v>1448.39</c:v>
                </c:pt>
                <c:pt idx="474">
                  <c:v>1438.06</c:v>
                </c:pt>
                <c:pt idx="475">
                  <c:v>1455.54</c:v>
                </c:pt>
                <c:pt idx="476">
                  <c:v>1451.19</c:v>
                </c:pt>
                <c:pt idx="477">
                  <c:v>1387.17</c:v>
                </c:pt>
                <c:pt idx="478">
                  <c:v>1402.84</c:v>
                </c:pt>
                <c:pt idx="479">
                  <c:v>1386.95</c:v>
                </c:pt>
                <c:pt idx="480">
                  <c:v>1436.11</c:v>
                </c:pt>
                <c:pt idx="481">
                  <c:v>1420.86</c:v>
                </c:pt>
                <c:pt idx="482">
                  <c:v>1443.76</c:v>
                </c:pt>
                <c:pt idx="483">
                  <c:v>1452.85</c:v>
                </c:pt>
                <c:pt idx="484">
                  <c:v>1484.35</c:v>
                </c:pt>
                <c:pt idx="485">
                  <c:v>1494.07</c:v>
                </c:pt>
                <c:pt idx="486">
                  <c:v>1505.62</c:v>
                </c:pt>
                <c:pt idx="487">
                  <c:v>1505.85</c:v>
                </c:pt>
                <c:pt idx="488">
                  <c:v>1522.75</c:v>
                </c:pt>
                <c:pt idx="489">
                  <c:v>1515.73</c:v>
                </c:pt>
                <c:pt idx="490">
                  <c:v>1536.34</c:v>
                </c:pt>
                <c:pt idx="491">
                  <c:v>1507.67</c:v>
                </c:pt>
                <c:pt idx="492">
                  <c:v>1532.91</c:v>
                </c:pt>
                <c:pt idx="493">
                  <c:v>1502.56</c:v>
                </c:pt>
                <c:pt idx="494">
                  <c:v>1503.35</c:v>
                </c:pt>
                <c:pt idx="495">
                  <c:v>1530.44</c:v>
                </c:pt>
                <c:pt idx="496">
                  <c:v>1552.5</c:v>
                </c:pt>
                <c:pt idx="497">
                  <c:v>1534.1</c:v>
                </c:pt>
                <c:pt idx="498">
                  <c:v>1458.95</c:v>
                </c:pt>
                <c:pt idx="499">
                  <c:v>1433.06</c:v>
                </c:pt>
                <c:pt idx="500">
                  <c:v>1453.64</c:v>
                </c:pt>
                <c:pt idx="501">
                  <c:v>1445.94</c:v>
                </c:pt>
                <c:pt idx="502">
                  <c:v>1479.37</c:v>
                </c:pt>
                <c:pt idx="503">
                  <c:v>1473.99</c:v>
                </c:pt>
                <c:pt idx="504">
                  <c:v>1453.55</c:v>
                </c:pt>
                <c:pt idx="505">
                  <c:v>1484.25</c:v>
                </c:pt>
                <c:pt idx="506">
                  <c:v>1525.75</c:v>
                </c:pt>
                <c:pt idx="507">
                  <c:v>1526.75</c:v>
                </c:pt>
                <c:pt idx="508">
                  <c:v>1557.59</c:v>
                </c:pt>
                <c:pt idx="509">
                  <c:v>1561.8</c:v>
                </c:pt>
                <c:pt idx="510">
                  <c:v>1500.63</c:v>
                </c:pt>
                <c:pt idx="511">
                  <c:v>1535.28</c:v>
                </c:pt>
                <c:pt idx="512">
                  <c:v>1509.65</c:v>
                </c:pt>
                <c:pt idx="513">
                  <c:v>1453.7</c:v>
                </c:pt>
                <c:pt idx="514">
                  <c:v>1458.74</c:v>
                </c:pt>
                <c:pt idx="515">
                  <c:v>1440.7</c:v>
                </c:pt>
                <c:pt idx="516">
                  <c:v>1481.14</c:v>
                </c:pt>
                <c:pt idx="517">
                  <c:v>1504.66</c:v>
                </c:pt>
                <c:pt idx="518">
                  <c:v>1467.95</c:v>
                </c:pt>
                <c:pt idx="519">
                  <c:v>1484.46</c:v>
                </c:pt>
                <c:pt idx="520">
                  <c:v>1478.49</c:v>
                </c:pt>
                <c:pt idx="521">
                  <c:v>1411.63</c:v>
                </c:pt>
                <c:pt idx="522">
                  <c:v>1401.02</c:v>
                </c:pt>
                <c:pt idx="523">
                  <c:v>1325.19</c:v>
                </c:pt>
                <c:pt idx="524">
                  <c:v>1330.61</c:v>
                </c:pt>
                <c:pt idx="525">
                  <c:v>1395.42</c:v>
                </c:pt>
                <c:pt idx="526">
                  <c:v>1331.29</c:v>
                </c:pt>
                <c:pt idx="527">
                  <c:v>1349.99</c:v>
                </c:pt>
                <c:pt idx="528">
                  <c:v>1353.11</c:v>
                </c:pt>
                <c:pt idx="529">
                  <c:v>1330.63</c:v>
                </c:pt>
                <c:pt idx="530">
                  <c:v>1293.3699999999999</c:v>
                </c:pt>
                <c:pt idx="531">
                  <c:v>1288.1400000000001</c:v>
                </c:pt>
                <c:pt idx="532">
                  <c:v>1329.51</c:v>
                </c:pt>
                <c:pt idx="533">
                  <c:v>1315.22</c:v>
                </c:pt>
                <c:pt idx="534">
                  <c:v>1370.4</c:v>
                </c:pt>
                <c:pt idx="535">
                  <c:v>1332.83</c:v>
                </c:pt>
                <c:pt idx="536">
                  <c:v>1390.33</c:v>
                </c:pt>
                <c:pt idx="537">
                  <c:v>1397.84</c:v>
                </c:pt>
                <c:pt idx="538">
                  <c:v>1413.9</c:v>
                </c:pt>
                <c:pt idx="539">
                  <c:v>1388.28</c:v>
                </c:pt>
                <c:pt idx="540">
                  <c:v>1425.35</c:v>
                </c:pt>
                <c:pt idx="541">
                  <c:v>1375.93</c:v>
                </c:pt>
                <c:pt idx="542">
                  <c:v>1400.38</c:v>
                </c:pt>
                <c:pt idx="543">
                  <c:v>1360.68</c:v>
                </c:pt>
                <c:pt idx="544">
                  <c:v>1360.03</c:v>
                </c:pt>
                <c:pt idx="545">
                  <c:v>1317.93</c:v>
                </c:pt>
                <c:pt idx="546">
                  <c:v>1278.3800000000001</c:v>
                </c:pt>
                <c:pt idx="547">
                  <c:v>1262.9000000000001</c:v>
                </c:pt>
                <c:pt idx="548">
                  <c:v>1239.49</c:v>
                </c:pt>
                <c:pt idx="549">
                  <c:v>1260.68</c:v>
                </c:pt>
                <c:pt idx="550">
                  <c:v>1257.76</c:v>
                </c:pt>
                <c:pt idx="551">
                  <c:v>1260.31</c:v>
                </c:pt>
                <c:pt idx="552">
                  <c:v>1296.32</c:v>
                </c:pt>
                <c:pt idx="553">
                  <c:v>1298.2</c:v>
                </c:pt>
                <c:pt idx="554">
                  <c:v>1292.2</c:v>
                </c:pt>
                <c:pt idx="555">
                  <c:v>1282.83</c:v>
                </c:pt>
                <c:pt idx="556">
                  <c:v>1242.31</c:v>
                </c:pt>
                <c:pt idx="557">
                  <c:v>1251.7</c:v>
                </c:pt>
                <c:pt idx="558">
                  <c:v>1255.08</c:v>
                </c:pt>
                <c:pt idx="559">
                  <c:v>1213.27</c:v>
                </c:pt>
                <c:pt idx="560">
                  <c:v>1099.23</c:v>
                </c:pt>
                <c:pt idx="561">
                  <c:v>899.22</c:v>
                </c:pt>
                <c:pt idx="562">
                  <c:v>940.55</c:v>
                </c:pt>
                <c:pt idx="563">
                  <c:v>876.77</c:v>
                </c:pt>
                <c:pt idx="564">
                  <c:v>968.75</c:v>
                </c:pt>
                <c:pt idx="565">
                  <c:v>930.99</c:v>
                </c:pt>
                <c:pt idx="566">
                  <c:v>873.29</c:v>
                </c:pt>
                <c:pt idx="567">
                  <c:v>800.03</c:v>
                </c:pt>
                <c:pt idx="568">
                  <c:v>896.24</c:v>
                </c:pt>
                <c:pt idx="569">
                  <c:v>876.07</c:v>
                </c:pt>
                <c:pt idx="570">
                  <c:v>879.73</c:v>
                </c:pt>
                <c:pt idx="571">
                  <c:v>887.88</c:v>
                </c:pt>
                <c:pt idx="572">
                  <c:v>872.8</c:v>
                </c:pt>
                <c:pt idx="573">
                  <c:v>931.8</c:v>
                </c:pt>
                <c:pt idx="574">
                  <c:v>890.35</c:v>
                </c:pt>
                <c:pt idx="575">
                  <c:v>850.12</c:v>
                </c:pt>
                <c:pt idx="576">
                  <c:v>831.95</c:v>
                </c:pt>
                <c:pt idx="577">
                  <c:v>825.88</c:v>
                </c:pt>
                <c:pt idx="578">
                  <c:v>868.6</c:v>
                </c:pt>
                <c:pt idx="579">
                  <c:v>826.84</c:v>
                </c:pt>
                <c:pt idx="580">
                  <c:v>770.05</c:v>
                </c:pt>
                <c:pt idx="581">
                  <c:v>735.09</c:v>
                </c:pt>
                <c:pt idx="582">
                  <c:v>683.38</c:v>
                </c:pt>
                <c:pt idx="583">
                  <c:v>756.55</c:v>
                </c:pt>
                <c:pt idx="584">
                  <c:v>768.54</c:v>
                </c:pt>
                <c:pt idx="585">
                  <c:v>815.94</c:v>
                </c:pt>
                <c:pt idx="586">
                  <c:v>842.5</c:v>
                </c:pt>
                <c:pt idx="587">
                  <c:v>856.56</c:v>
                </c:pt>
                <c:pt idx="588">
                  <c:v>869.6</c:v>
                </c:pt>
                <c:pt idx="589">
                  <c:v>866.23</c:v>
                </c:pt>
                <c:pt idx="590">
                  <c:v>877.52</c:v>
                </c:pt>
                <c:pt idx="591">
                  <c:v>929.23</c:v>
                </c:pt>
                <c:pt idx="592">
                  <c:v>882.88</c:v>
                </c:pt>
                <c:pt idx="593">
                  <c:v>887</c:v>
                </c:pt>
                <c:pt idx="594">
                  <c:v>919.14</c:v>
                </c:pt>
                <c:pt idx="595">
                  <c:v>940.09</c:v>
                </c:pt>
                <c:pt idx="596">
                  <c:v>946.21</c:v>
                </c:pt>
                <c:pt idx="597">
                  <c:v>921.23</c:v>
                </c:pt>
                <c:pt idx="598">
                  <c:v>918.9</c:v>
                </c:pt>
                <c:pt idx="599">
                  <c:v>896.42</c:v>
                </c:pt>
                <c:pt idx="600">
                  <c:v>879.13</c:v>
                </c:pt>
                <c:pt idx="601">
                  <c:v>940.38</c:v>
                </c:pt>
                <c:pt idx="602">
                  <c:v>979.26</c:v>
                </c:pt>
                <c:pt idx="603">
                  <c:v>987.48</c:v>
                </c:pt>
                <c:pt idx="604">
                  <c:v>1010.48</c:v>
                </c:pt>
                <c:pt idx="605">
                  <c:v>1004.09</c:v>
                </c:pt>
                <c:pt idx="606">
                  <c:v>1026.1300000000001</c:v>
                </c:pt>
                <c:pt idx="607">
                  <c:v>1028.93</c:v>
                </c:pt>
                <c:pt idx="608">
                  <c:v>1016.4</c:v>
                </c:pt>
                <c:pt idx="609">
                  <c:v>1042.73</c:v>
                </c:pt>
                <c:pt idx="610">
                  <c:v>1068.3</c:v>
                </c:pt>
                <c:pt idx="611">
                  <c:v>1044.3800000000001</c:v>
                </c:pt>
                <c:pt idx="612">
                  <c:v>1025.21</c:v>
                </c:pt>
                <c:pt idx="613">
                  <c:v>1071.49</c:v>
                </c:pt>
                <c:pt idx="614">
                  <c:v>1087.68</c:v>
                </c:pt>
                <c:pt idx="615">
                  <c:v>1079.5999999999999</c:v>
                </c:pt>
                <c:pt idx="616">
                  <c:v>1036.19</c:v>
                </c:pt>
                <c:pt idx="617">
                  <c:v>1069.3</c:v>
                </c:pt>
                <c:pt idx="618">
                  <c:v>1093.48</c:v>
                </c:pt>
                <c:pt idx="619">
                  <c:v>1091.3800000000001</c:v>
                </c:pt>
                <c:pt idx="620">
                  <c:v>1091.49</c:v>
                </c:pt>
                <c:pt idx="621">
                  <c:v>1105.98</c:v>
                </c:pt>
                <c:pt idx="622">
                  <c:v>1106.4100000000001</c:v>
                </c:pt>
                <c:pt idx="623">
                  <c:v>1102.47</c:v>
                </c:pt>
                <c:pt idx="624">
                  <c:v>1126.48</c:v>
                </c:pt>
                <c:pt idx="625">
                  <c:v>1115.0999999999999</c:v>
                </c:pt>
                <c:pt idx="626">
                  <c:v>1144.98</c:v>
                </c:pt>
                <c:pt idx="627">
                  <c:v>1136.03</c:v>
                </c:pt>
                <c:pt idx="628">
                  <c:v>1091.76</c:v>
                </c:pt>
                <c:pt idx="629">
                  <c:v>1073.8699999999999</c:v>
                </c:pt>
                <c:pt idx="630">
                  <c:v>1066.19</c:v>
                </c:pt>
                <c:pt idx="631">
                  <c:v>1075.51</c:v>
                </c:pt>
                <c:pt idx="632">
                  <c:v>1109.17</c:v>
                </c:pt>
                <c:pt idx="633">
                  <c:v>1104.49</c:v>
                </c:pt>
                <c:pt idx="634">
                  <c:v>1138.7</c:v>
                </c:pt>
                <c:pt idx="635">
                  <c:v>1149.99</c:v>
                </c:pt>
                <c:pt idx="636">
                  <c:v>1159.9000000000001</c:v>
                </c:pt>
                <c:pt idx="637">
                  <c:v>1166.5899999999999</c:v>
                </c:pt>
                <c:pt idx="638">
                  <c:v>1178.0999999999999</c:v>
                </c:pt>
                <c:pt idx="639">
                  <c:v>1194.3699999999999</c:v>
                </c:pt>
                <c:pt idx="640">
                  <c:v>1192.1300000000001</c:v>
                </c:pt>
                <c:pt idx="641">
                  <c:v>1217.28</c:v>
                </c:pt>
                <c:pt idx="642">
                  <c:v>1186.69</c:v>
                </c:pt>
                <c:pt idx="643">
                  <c:v>1110.8800000000001</c:v>
                </c:pt>
                <c:pt idx="644">
                  <c:v>1135.68</c:v>
                </c:pt>
                <c:pt idx="645">
                  <c:v>1087.69</c:v>
                </c:pt>
                <c:pt idx="646">
                  <c:v>1089.4100000000001</c:v>
                </c:pt>
                <c:pt idx="647">
                  <c:v>1064.8800000000001</c:v>
                </c:pt>
                <c:pt idx="648">
                  <c:v>1091.5999999999999</c:v>
                </c:pt>
                <c:pt idx="649">
                  <c:v>1117.51</c:v>
                </c:pt>
                <c:pt idx="650">
                  <c:v>1076.76</c:v>
                </c:pt>
                <c:pt idx="651">
                  <c:v>1022.58</c:v>
                </c:pt>
                <c:pt idx="652">
                  <c:v>1077.96</c:v>
                </c:pt>
                <c:pt idx="653">
                  <c:v>1064.8800000000001</c:v>
                </c:pt>
                <c:pt idx="654">
                  <c:v>1102.6600000000001</c:v>
                </c:pt>
                <c:pt idx="655">
                  <c:v>1101.5999999999999</c:v>
                </c:pt>
                <c:pt idx="656">
                  <c:v>1121.6400000000001</c:v>
                </c:pt>
                <c:pt idx="657">
                  <c:v>1079.25</c:v>
                </c:pt>
                <c:pt idx="658">
                  <c:v>1071.69</c:v>
                </c:pt>
                <c:pt idx="659">
                  <c:v>1064.5899999999999</c:v>
                </c:pt>
                <c:pt idx="660">
                  <c:v>1104.51</c:v>
                </c:pt>
                <c:pt idx="661">
                  <c:v>1109.55</c:v>
                </c:pt>
                <c:pt idx="662">
                  <c:v>1125.5899999999999</c:v>
                </c:pt>
                <c:pt idx="663">
                  <c:v>1148.67</c:v>
                </c:pt>
                <c:pt idx="664">
                  <c:v>1146.24</c:v>
                </c:pt>
                <c:pt idx="665">
                  <c:v>1165.1500000000001</c:v>
                </c:pt>
                <c:pt idx="666">
                  <c:v>1176.19</c:v>
                </c:pt>
                <c:pt idx="667">
                  <c:v>1183.08</c:v>
                </c:pt>
                <c:pt idx="668">
                  <c:v>1183.26</c:v>
                </c:pt>
                <c:pt idx="669">
                  <c:v>1225.8499999999999</c:v>
                </c:pt>
                <c:pt idx="670">
                  <c:v>1199.21</c:v>
                </c:pt>
                <c:pt idx="671">
                  <c:v>1199.73</c:v>
                </c:pt>
                <c:pt idx="672">
                  <c:v>1189.4000000000001</c:v>
                </c:pt>
                <c:pt idx="673">
                  <c:v>1224.71</c:v>
                </c:pt>
                <c:pt idx="674">
                  <c:v>1240.4000000000001</c:v>
                </c:pt>
                <c:pt idx="675">
                  <c:v>1243.9100000000001</c:v>
                </c:pt>
                <c:pt idx="676">
                  <c:v>1256.77</c:v>
                </c:pt>
                <c:pt idx="677">
                  <c:v>1257.6400000000001</c:v>
                </c:pt>
                <c:pt idx="678">
                  <c:v>1271.5</c:v>
                </c:pt>
                <c:pt idx="679">
                  <c:v>1293.24</c:v>
                </c:pt>
                <c:pt idx="680">
                  <c:v>1283.3499999999999</c:v>
                </c:pt>
                <c:pt idx="681">
                  <c:v>1276.3399999999999</c:v>
                </c:pt>
                <c:pt idx="682">
                  <c:v>1310.87</c:v>
                </c:pt>
                <c:pt idx="683">
                  <c:v>1329.15</c:v>
                </c:pt>
                <c:pt idx="684">
                  <c:v>1343.01</c:v>
                </c:pt>
                <c:pt idx="685">
                  <c:v>1319.88</c:v>
                </c:pt>
                <c:pt idx="686">
                  <c:v>1321.15</c:v>
                </c:pt>
                <c:pt idx="687">
                  <c:v>1304.28</c:v>
                </c:pt>
                <c:pt idx="688">
                  <c:v>1279.21</c:v>
                </c:pt>
                <c:pt idx="689">
                  <c:v>1313.8</c:v>
                </c:pt>
                <c:pt idx="690">
                  <c:v>1332.41</c:v>
                </c:pt>
                <c:pt idx="691">
                  <c:v>1328.17</c:v>
                </c:pt>
                <c:pt idx="692">
                  <c:v>1319.68</c:v>
                </c:pt>
                <c:pt idx="693">
                  <c:v>1337.38</c:v>
                </c:pt>
                <c:pt idx="694">
                  <c:v>1363.61</c:v>
                </c:pt>
                <c:pt idx="695">
                  <c:v>1340.2</c:v>
                </c:pt>
                <c:pt idx="696">
                  <c:v>1337.77</c:v>
                </c:pt>
                <c:pt idx="697">
                  <c:v>1333.27</c:v>
                </c:pt>
                <c:pt idx="698">
                  <c:v>1331.1</c:v>
                </c:pt>
                <c:pt idx="699">
                  <c:v>1300.1600000000001</c:v>
                </c:pt>
                <c:pt idx="700">
                  <c:v>1270.98</c:v>
                </c:pt>
                <c:pt idx="701">
                  <c:v>1271.5</c:v>
                </c:pt>
                <c:pt idx="702">
                  <c:v>1268.45</c:v>
                </c:pt>
                <c:pt idx="703">
                  <c:v>1339.67</c:v>
                </c:pt>
                <c:pt idx="704">
                  <c:v>1343.8</c:v>
                </c:pt>
                <c:pt idx="705">
                  <c:v>1316.14</c:v>
                </c:pt>
                <c:pt idx="706">
                  <c:v>1345.02</c:v>
                </c:pt>
                <c:pt idx="707">
                  <c:v>1292.28</c:v>
                </c:pt>
                <c:pt idx="708">
                  <c:v>1199.3800000000001</c:v>
                </c:pt>
                <c:pt idx="709">
                  <c:v>1178.81</c:v>
                </c:pt>
                <c:pt idx="710">
                  <c:v>1123.53</c:v>
                </c:pt>
                <c:pt idx="711">
                  <c:v>1176.8</c:v>
                </c:pt>
                <c:pt idx="712">
                  <c:v>1173.97</c:v>
                </c:pt>
                <c:pt idx="713">
                  <c:v>1154.23</c:v>
                </c:pt>
                <c:pt idx="714">
                  <c:v>1216.01</c:v>
                </c:pt>
                <c:pt idx="715">
                  <c:v>1136.43</c:v>
                </c:pt>
                <c:pt idx="716">
                  <c:v>1131.42</c:v>
                </c:pt>
                <c:pt idx="717">
                  <c:v>1155.46</c:v>
                </c:pt>
                <c:pt idx="718">
                  <c:v>1224.58</c:v>
                </c:pt>
                <c:pt idx="719">
                  <c:v>1238.25</c:v>
                </c:pt>
                <c:pt idx="720">
                  <c:v>1285.0899999999999</c:v>
                </c:pt>
                <c:pt idx="721">
                  <c:v>1253.23</c:v>
                </c:pt>
                <c:pt idx="722">
                  <c:v>1263.8499999999999</c:v>
                </c:pt>
                <c:pt idx="723">
                  <c:v>1215.6500000000001</c:v>
                </c:pt>
                <c:pt idx="724">
                  <c:v>1158.67</c:v>
                </c:pt>
                <c:pt idx="725">
                  <c:v>1244.28</c:v>
                </c:pt>
                <c:pt idx="726">
                  <c:v>1255.19</c:v>
                </c:pt>
                <c:pt idx="727">
                  <c:v>1219.6600000000001</c:v>
                </c:pt>
                <c:pt idx="728">
                  <c:v>1265.33</c:v>
                </c:pt>
                <c:pt idx="729">
                  <c:v>1257.5999999999999</c:v>
                </c:pt>
                <c:pt idx="730">
                  <c:v>1277.81</c:v>
                </c:pt>
                <c:pt idx="731">
                  <c:v>1289.0899999999999</c:v>
                </c:pt>
                <c:pt idx="732">
                  <c:v>1315.38</c:v>
                </c:pt>
                <c:pt idx="733">
                  <c:v>1316.33</c:v>
                </c:pt>
                <c:pt idx="734">
                  <c:v>1344.9</c:v>
                </c:pt>
                <c:pt idx="735">
                  <c:v>1342.64</c:v>
                </c:pt>
                <c:pt idx="736">
                  <c:v>1361.23</c:v>
                </c:pt>
                <c:pt idx="737">
                  <c:v>1365.74</c:v>
                </c:pt>
                <c:pt idx="738">
                  <c:v>1369.63</c:v>
                </c:pt>
                <c:pt idx="739">
                  <c:v>1370.87</c:v>
                </c:pt>
                <c:pt idx="740">
                  <c:v>1404.17</c:v>
                </c:pt>
                <c:pt idx="741">
                  <c:v>1397.11</c:v>
                </c:pt>
                <c:pt idx="742">
                  <c:v>1408.47</c:v>
                </c:pt>
                <c:pt idx="743">
                  <c:v>1398.08</c:v>
                </c:pt>
                <c:pt idx="744">
                  <c:v>1370.26</c:v>
                </c:pt>
                <c:pt idx="745">
                  <c:v>1378.53</c:v>
                </c:pt>
                <c:pt idx="746">
                  <c:v>1403.36</c:v>
                </c:pt>
                <c:pt idx="747">
                  <c:v>1369.1</c:v>
                </c:pt>
                <c:pt idx="748">
                  <c:v>1353.39</c:v>
                </c:pt>
                <c:pt idx="749">
                  <c:v>1295.22</c:v>
                </c:pt>
                <c:pt idx="750">
                  <c:v>1317.82</c:v>
                </c:pt>
                <c:pt idx="751">
                  <c:v>1278.04</c:v>
                </c:pt>
                <c:pt idx="752">
                  <c:v>1325.66</c:v>
                </c:pt>
                <c:pt idx="753">
                  <c:v>1342.84</c:v>
                </c:pt>
                <c:pt idx="754">
                  <c:v>1335.02</c:v>
                </c:pt>
                <c:pt idx="755">
                  <c:v>1362.16</c:v>
                </c:pt>
                <c:pt idx="756">
                  <c:v>1354.68</c:v>
                </c:pt>
                <c:pt idx="757">
                  <c:v>1356.78</c:v>
                </c:pt>
                <c:pt idx="758">
                  <c:v>1362.66</c:v>
                </c:pt>
                <c:pt idx="759">
                  <c:v>1385.97</c:v>
                </c:pt>
                <c:pt idx="760">
                  <c:v>1390.99</c:v>
                </c:pt>
                <c:pt idx="761">
                  <c:v>1405.87</c:v>
                </c:pt>
                <c:pt idx="762">
                  <c:v>1418.16</c:v>
                </c:pt>
                <c:pt idx="763">
                  <c:v>1411.13</c:v>
                </c:pt>
                <c:pt idx="764">
                  <c:v>1406.58</c:v>
                </c:pt>
                <c:pt idx="765">
                  <c:v>1437.92</c:v>
                </c:pt>
                <c:pt idx="766">
                  <c:v>1465.77</c:v>
                </c:pt>
                <c:pt idx="767">
                  <c:v>1460.15</c:v>
                </c:pt>
                <c:pt idx="768">
                  <c:v>1440.67</c:v>
                </c:pt>
                <c:pt idx="769">
                  <c:v>1460.93</c:v>
                </c:pt>
                <c:pt idx="770">
                  <c:v>1428.59</c:v>
                </c:pt>
                <c:pt idx="771">
                  <c:v>1433.19</c:v>
                </c:pt>
                <c:pt idx="772">
                  <c:v>1411.94</c:v>
                </c:pt>
                <c:pt idx="773">
                  <c:v>1414.2</c:v>
                </c:pt>
                <c:pt idx="774">
                  <c:v>1379.85</c:v>
                </c:pt>
                <c:pt idx="775">
                  <c:v>1359.88</c:v>
                </c:pt>
                <c:pt idx="776">
                  <c:v>1409.15</c:v>
                </c:pt>
                <c:pt idx="777">
                  <c:v>1416.18</c:v>
                </c:pt>
                <c:pt idx="778">
                  <c:v>1418.07</c:v>
                </c:pt>
                <c:pt idx="779">
                  <c:v>1413.58</c:v>
                </c:pt>
                <c:pt idx="780">
                  <c:v>1430.15</c:v>
                </c:pt>
                <c:pt idx="781">
                  <c:v>1402.43</c:v>
                </c:pt>
                <c:pt idx="782">
                  <c:v>1466.47</c:v>
                </c:pt>
                <c:pt idx="783">
                  <c:v>1472.05</c:v>
                </c:pt>
                <c:pt idx="784">
                  <c:v>1485.98</c:v>
                </c:pt>
                <c:pt idx="785">
                  <c:v>1502.96</c:v>
                </c:pt>
                <c:pt idx="786">
                  <c:v>1513.17</c:v>
                </c:pt>
                <c:pt idx="787">
                  <c:v>1517.93</c:v>
                </c:pt>
                <c:pt idx="788">
                  <c:v>1519.79</c:v>
                </c:pt>
                <c:pt idx="789">
                  <c:v>1515.6</c:v>
                </c:pt>
                <c:pt idx="790">
                  <c:v>1518.2</c:v>
                </c:pt>
                <c:pt idx="791">
                  <c:v>1551.18</c:v>
                </c:pt>
                <c:pt idx="792">
                  <c:v>1560.7</c:v>
                </c:pt>
                <c:pt idx="793">
                  <c:v>1556.89</c:v>
                </c:pt>
                <c:pt idx="794">
                  <c:v>1569.19</c:v>
                </c:pt>
                <c:pt idx="795">
                  <c:v>1553.28</c:v>
                </c:pt>
                <c:pt idx="796">
                  <c:v>1588.85</c:v>
                </c:pt>
                <c:pt idx="797">
                  <c:v>1555.25</c:v>
                </c:pt>
                <c:pt idx="798">
                  <c:v>1582.24</c:v>
                </c:pt>
                <c:pt idx="799">
                  <c:v>1614.42</c:v>
                </c:pt>
                <c:pt idx="800">
                  <c:v>1633.7</c:v>
                </c:pt>
                <c:pt idx="801">
                  <c:v>1667.47</c:v>
                </c:pt>
                <c:pt idx="802">
                  <c:v>1649.6</c:v>
                </c:pt>
                <c:pt idx="803">
                  <c:v>1630.74</c:v>
                </c:pt>
                <c:pt idx="804">
                  <c:v>1643.38</c:v>
                </c:pt>
                <c:pt idx="805">
                  <c:v>1626.73</c:v>
                </c:pt>
                <c:pt idx="806">
                  <c:v>1592.43</c:v>
                </c:pt>
                <c:pt idx="807">
                  <c:v>1606.28</c:v>
                </c:pt>
                <c:pt idx="808">
                  <c:v>1631.89</c:v>
                </c:pt>
                <c:pt idx="809">
                  <c:v>1680.19</c:v>
                </c:pt>
                <c:pt idx="810">
                  <c:v>1692.09</c:v>
                </c:pt>
                <c:pt idx="811">
                  <c:v>1691.65</c:v>
                </c:pt>
                <c:pt idx="812">
                  <c:v>1709.67</c:v>
                </c:pt>
                <c:pt idx="813">
                  <c:v>1691.42</c:v>
                </c:pt>
                <c:pt idx="814">
                  <c:v>1655.83</c:v>
                </c:pt>
                <c:pt idx="815">
                  <c:v>1663.5</c:v>
                </c:pt>
                <c:pt idx="816">
                  <c:v>1632.97</c:v>
                </c:pt>
                <c:pt idx="817">
                  <c:v>1655.17</c:v>
                </c:pt>
                <c:pt idx="818">
                  <c:v>1687.99</c:v>
                </c:pt>
                <c:pt idx="819">
                  <c:v>1709.91</c:v>
                </c:pt>
                <c:pt idx="820">
                  <c:v>1691.75</c:v>
                </c:pt>
                <c:pt idx="821">
                  <c:v>1690.5</c:v>
                </c:pt>
                <c:pt idx="822">
                  <c:v>1703.2</c:v>
                </c:pt>
                <c:pt idx="823">
                  <c:v>1744.5</c:v>
                </c:pt>
                <c:pt idx="824">
                  <c:v>1759.77</c:v>
                </c:pt>
                <c:pt idx="825">
                  <c:v>1761.64</c:v>
                </c:pt>
                <c:pt idx="826">
                  <c:v>1770.61</c:v>
                </c:pt>
                <c:pt idx="827">
                  <c:v>1798.18</c:v>
                </c:pt>
                <c:pt idx="828">
                  <c:v>1804.76</c:v>
                </c:pt>
                <c:pt idx="829">
                  <c:v>1805.81</c:v>
                </c:pt>
                <c:pt idx="830">
                  <c:v>1805.09</c:v>
                </c:pt>
                <c:pt idx="831">
                  <c:v>1775.32</c:v>
                </c:pt>
                <c:pt idx="832">
                  <c:v>1818.32</c:v>
                </c:pt>
                <c:pt idx="833">
                  <c:v>1841.4</c:v>
                </c:pt>
                <c:pt idx="834">
                  <c:v>1831.37</c:v>
                </c:pt>
                <c:pt idx="835">
                  <c:v>1842.37</c:v>
                </c:pt>
                <c:pt idx="836">
                  <c:v>1838.7</c:v>
                </c:pt>
                <c:pt idx="837">
                  <c:v>1790.29</c:v>
                </c:pt>
                <c:pt idx="838">
                  <c:v>1782.59</c:v>
                </c:pt>
                <c:pt idx="839">
                  <c:v>1797.02</c:v>
                </c:pt>
                <c:pt idx="840">
                  <c:v>1838.63</c:v>
                </c:pt>
                <c:pt idx="841">
                  <c:v>1836.25</c:v>
                </c:pt>
                <c:pt idx="842">
                  <c:v>1859.45</c:v>
                </c:pt>
                <c:pt idx="843">
                  <c:v>1878.04</c:v>
                </c:pt>
                <c:pt idx="844">
                  <c:v>1841.13</c:v>
                </c:pt>
                <c:pt idx="845">
                  <c:v>1866.52</c:v>
                </c:pt>
                <c:pt idx="846">
                  <c:v>1857.62</c:v>
                </c:pt>
                <c:pt idx="847">
                  <c:v>1865.09</c:v>
                </c:pt>
                <c:pt idx="848">
                  <c:v>1815.69</c:v>
                </c:pt>
                <c:pt idx="849">
                  <c:v>1864.85</c:v>
                </c:pt>
                <c:pt idx="850">
                  <c:v>1863.4</c:v>
                </c:pt>
                <c:pt idx="851">
                  <c:v>1881.14</c:v>
                </c:pt>
                <c:pt idx="852">
                  <c:v>1878.48</c:v>
                </c:pt>
                <c:pt idx="853">
                  <c:v>1877.86</c:v>
                </c:pt>
                <c:pt idx="854">
                  <c:v>1900.53</c:v>
                </c:pt>
                <c:pt idx="855">
                  <c:v>1923.57</c:v>
                </c:pt>
                <c:pt idx="856">
                  <c:v>1949.44</c:v>
                </c:pt>
                <c:pt idx="857">
                  <c:v>1936.16</c:v>
                </c:pt>
                <c:pt idx="858">
                  <c:v>1962.87</c:v>
                </c:pt>
                <c:pt idx="859">
                  <c:v>1960.96</c:v>
                </c:pt>
                <c:pt idx="860">
                  <c:v>1985.44</c:v>
                </c:pt>
                <c:pt idx="861">
                  <c:v>1967.57</c:v>
                </c:pt>
                <c:pt idx="862">
                  <c:v>1978.22</c:v>
                </c:pt>
                <c:pt idx="863">
                  <c:v>1978.34</c:v>
                </c:pt>
                <c:pt idx="864">
                  <c:v>1925.15</c:v>
                </c:pt>
                <c:pt idx="865">
                  <c:v>1931.59</c:v>
                </c:pt>
                <c:pt idx="866">
                  <c:v>1955.06</c:v>
                </c:pt>
                <c:pt idx="867">
                  <c:v>1988.4</c:v>
                </c:pt>
                <c:pt idx="868">
                  <c:v>2003.37</c:v>
                </c:pt>
                <c:pt idx="869">
                  <c:v>2007.71</c:v>
                </c:pt>
                <c:pt idx="870">
                  <c:v>1985.54</c:v>
                </c:pt>
                <c:pt idx="871">
                  <c:v>2010.4</c:v>
                </c:pt>
                <c:pt idx="872">
                  <c:v>1982.85</c:v>
                </c:pt>
                <c:pt idx="873">
                  <c:v>1967.9</c:v>
                </c:pt>
                <c:pt idx="874">
                  <c:v>1906.13</c:v>
                </c:pt>
                <c:pt idx="875">
                  <c:v>1886.76</c:v>
                </c:pt>
                <c:pt idx="876">
                  <c:v>1964.58</c:v>
                </c:pt>
                <c:pt idx="877">
                  <c:v>2018.05</c:v>
                </c:pt>
                <c:pt idx="878">
                  <c:v>2031.92</c:v>
                </c:pt>
                <c:pt idx="879">
                  <c:v>2039.82</c:v>
                </c:pt>
                <c:pt idx="880">
                  <c:v>2063.5</c:v>
                </c:pt>
                <c:pt idx="881">
                  <c:v>2067.56</c:v>
                </c:pt>
                <c:pt idx="882">
                  <c:v>2075.37</c:v>
                </c:pt>
                <c:pt idx="883">
                  <c:v>2002.33</c:v>
                </c:pt>
                <c:pt idx="884">
                  <c:v>2070.65</c:v>
                </c:pt>
                <c:pt idx="885">
                  <c:v>2088.77</c:v>
                </c:pt>
                <c:pt idx="886">
                  <c:v>2058.1999999999998</c:v>
                </c:pt>
                <c:pt idx="887">
                  <c:v>2044.8100589999999</c:v>
                </c:pt>
                <c:pt idx="888">
                  <c:v>2019.420044</c:v>
                </c:pt>
                <c:pt idx="889">
                  <c:v>2051.820068</c:v>
                </c:pt>
                <c:pt idx="890">
                  <c:v>1994.98999</c:v>
                </c:pt>
                <c:pt idx="891">
                  <c:v>2055.469971</c:v>
                </c:pt>
                <c:pt idx="892">
                  <c:v>2096.98999</c:v>
                </c:pt>
                <c:pt idx="893">
                  <c:v>2110.3000489999999</c:v>
                </c:pt>
                <c:pt idx="894">
                  <c:v>2104.5</c:v>
                </c:pt>
                <c:pt idx="895">
                  <c:v>2071.26001</c:v>
                </c:pt>
                <c:pt idx="896">
                  <c:v>2053.3999020000001</c:v>
                </c:pt>
                <c:pt idx="897">
                  <c:v>2108.1000979999999</c:v>
                </c:pt>
                <c:pt idx="898">
                  <c:v>2061.0200199999999</c:v>
                </c:pt>
                <c:pt idx="899">
                  <c:v>2066.959961</c:v>
                </c:pt>
                <c:pt idx="900">
                  <c:v>2102.0600589999999</c:v>
                </c:pt>
                <c:pt idx="901">
                  <c:v>2081.179932</c:v>
                </c:pt>
                <c:pt idx="902">
                  <c:v>2117.6899410000001</c:v>
                </c:pt>
                <c:pt idx="903">
                  <c:v>2108.290039</c:v>
                </c:pt>
                <c:pt idx="904">
                  <c:v>2116.1000979999999</c:v>
                </c:pt>
                <c:pt idx="905">
                  <c:v>2122.7299800000001</c:v>
                </c:pt>
                <c:pt idx="906">
                  <c:v>2126.0600589999999</c:v>
                </c:pt>
                <c:pt idx="907">
                  <c:v>2107.389893</c:v>
                </c:pt>
                <c:pt idx="908">
                  <c:v>2092.830078</c:v>
                </c:pt>
                <c:pt idx="909">
                  <c:v>2094.110107</c:v>
                </c:pt>
                <c:pt idx="910">
                  <c:v>2109.98999</c:v>
                </c:pt>
                <c:pt idx="911">
                  <c:v>2101.610107</c:v>
                </c:pt>
                <c:pt idx="912">
                  <c:v>2076.780029</c:v>
                </c:pt>
                <c:pt idx="913">
                  <c:v>2076.6201169999999</c:v>
                </c:pt>
                <c:pt idx="914">
                  <c:v>2126.639893</c:v>
                </c:pt>
                <c:pt idx="915">
                  <c:v>2079.6499020000001</c:v>
                </c:pt>
                <c:pt idx="916">
                  <c:v>2103.8400879999999</c:v>
                </c:pt>
                <c:pt idx="917">
                  <c:v>2077.570068</c:v>
                </c:pt>
                <c:pt idx="918">
                  <c:v>2091.540039</c:v>
                </c:pt>
                <c:pt idx="919">
                  <c:v>1970.8900149999999</c:v>
                </c:pt>
                <c:pt idx="920">
                  <c:v>1988.869995</c:v>
                </c:pt>
                <c:pt idx="921">
                  <c:v>1921.219971</c:v>
                </c:pt>
                <c:pt idx="922">
                  <c:v>1961.0500489999999</c:v>
                </c:pt>
                <c:pt idx="923">
                  <c:v>1958.079956</c:v>
                </c:pt>
                <c:pt idx="924">
                  <c:v>1931.339966</c:v>
                </c:pt>
                <c:pt idx="925">
                  <c:v>1951.3599850000001</c:v>
                </c:pt>
                <c:pt idx="926">
                  <c:v>2014.8900149999999</c:v>
                </c:pt>
                <c:pt idx="927">
                  <c:v>2033.1099850000001</c:v>
                </c:pt>
                <c:pt idx="928">
                  <c:v>2075.1499020000001</c:v>
                </c:pt>
                <c:pt idx="929">
                  <c:v>2079.360107</c:v>
                </c:pt>
                <c:pt idx="930">
                  <c:v>2099.1999510000001</c:v>
                </c:pt>
                <c:pt idx="931">
                  <c:v>2023.040039</c:v>
                </c:pt>
                <c:pt idx="932">
                  <c:v>2089.169922</c:v>
                </c:pt>
                <c:pt idx="933">
                  <c:v>2090.110107</c:v>
                </c:pt>
                <c:pt idx="934">
                  <c:v>2091.6899410000001</c:v>
                </c:pt>
                <c:pt idx="935">
                  <c:v>2012.369995</c:v>
                </c:pt>
                <c:pt idx="936">
                  <c:v>2005.5500489999999</c:v>
                </c:pt>
                <c:pt idx="937">
                  <c:v>2060.98999</c:v>
                </c:pt>
                <c:pt idx="938">
                  <c:v>2043.9399410000001</c:v>
                </c:pt>
                <c:pt idx="939">
                  <c:v>1922.03</c:v>
                </c:pt>
                <c:pt idx="940">
                  <c:v>1880.33</c:v>
                </c:pt>
                <c:pt idx="941">
                  <c:v>1906.9</c:v>
                </c:pt>
                <c:pt idx="942">
                  <c:v>1940.24</c:v>
                </c:pt>
                <c:pt idx="943">
                  <c:v>1880.0500489999999</c:v>
                </c:pt>
                <c:pt idx="944">
                  <c:v>1864.780029</c:v>
                </c:pt>
                <c:pt idx="945">
                  <c:v>1917.780029</c:v>
                </c:pt>
                <c:pt idx="946">
                  <c:v>1948.0500489999999</c:v>
                </c:pt>
                <c:pt idx="947">
                  <c:v>1999.98999</c:v>
                </c:pt>
                <c:pt idx="948">
                  <c:v>2022.1899410000001</c:v>
                </c:pt>
                <c:pt idx="949">
                  <c:v>2049.580078</c:v>
                </c:pt>
                <c:pt idx="950">
                  <c:v>2035.9399410000001</c:v>
                </c:pt>
                <c:pt idx="951">
                  <c:v>2072.780029</c:v>
                </c:pt>
                <c:pt idx="952">
                  <c:v>2047.599976</c:v>
                </c:pt>
                <c:pt idx="953">
                  <c:v>2080.7299800000001</c:v>
                </c:pt>
                <c:pt idx="954">
                  <c:v>2091.580078</c:v>
                </c:pt>
                <c:pt idx="955">
                  <c:v>2065.3000489999999</c:v>
                </c:pt>
                <c:pt idx="956">
                  <c:v>2057.139893</c:v>
                </c:pt>
                <c:pt idx="957">
                  <c:v>2046.6099850000001</c:v>
                </c:pt>
                <c:pt idx="958">
                  <c:v>2052.320068</c:v>
                </c:pt>
                <c:pt idx="959">
                  <c:v>2099.0600589999999</c:v>
                </c:pt>
                <c:pt idx="960">
                  <c:v>2099.1298830000001</c:v>
                </c:pt>
                <c:pt idx="961">
                  <c:v>2096.070068</c:v>
                </c:pt>
                <c:pt idx="962">
                  <c:v>2071.219971</c:v>
                </c:pt>
                <c:pt idx="963">
                  <c:v>2037.410034</c:v>
                </c:pt>
                <c:pt idx="964">
                  <c:v>2102.9499510000001</c:v>
                </c:pt>
                <c:pt idx="965">
                  <c:v>2129.8999020000001</c:v>
                </c:pt>
                <c:pt idx="966">
                  <c:v>2161.73999</c:v>
                </c:pt>
                <c:pt idx="967">
                  <c:v>2175.030029</c:v>
                </c:pt>
                <c:pt idx="968">
                  <c:v>2173.6000979999999</c:v>
                </c:pt>
                <c:pt idx="969">
                  <c:v>2182.8701169999999</c:v>
                </c:pt>
                <c:pt idx="970">
                  <c:v>2184.0500489999999</c:v>
                </c:pt>
                <c:pt idx="971">
                  <c:v>2183.8701169999999</c:v>
                </c:pt>
                <c:pt idx="972">
                  <c:v>2169.04</c:v>
                </c:pt>
                <c:pt idx="973">
                  <c:v>2179.9799800000001</c:v>
                </c:pt>
                <c:pt idx="974">
                  <c:v>2127.8100589999999</c:v>
                </c:pt>
                <c:pt idx="975">
                  <c:v>2139.1599120000001</c:v>
                </c:pt>
                <c:pt idx="976">
                  <c:v>2164.6899410000001</c:v>
                </c:pt>
                <c:pt idx="977">
                  <c:v>2168.2700199999999</c:v>
                </c:pt>
                <c:pt idx="978">
                  <c:v>2153.73999</c:v>
                </c:pt>
                <c:pt idx="979">
                  <c:v>2132.9799800000001</c:v>
                </c:pt>
                <c:pt idx="980">
                  <c:v>2141.16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608640"/>
        <c:axId val="348609032"/>
      </c:lineChart>
      <c:dateAx>
        <c:axId val="34860864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48609032"/>
        <c:crosses val="autoZero"/>
        <c:auto val="1"/>
        <c:lblOffset val="100"/>
        <c:baseTimeUnit val="days"/>
        <c:majorUnit val="12"/>
        <c:majorTimeUnit val="months"/>
      </c:dateAx>
      <c:valAx>
        <c:axId val="348609032"/>
        <c:scaling>
          <c:orientation val="minMax"/>
          <c:max val="2250"/>
          <c:min val="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48608640"/>
        <c:crosses val="autoZero"/>
        <c:crossBetween val="between"/>
      </c:valAx>
      <c:valAx>
        <c:axId val="348609424"/>
        <c:scaling>
          <c:orientation val="minMax"/>
          <c:max val="1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crossAx val="348609816"/>
        <c:crosses val="max"/>
        <c:crossBetween val="between"/>
      </c:valAx>
      <c:dateAx>
        <c:axId val="34860981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348609424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Broad</a:t>
            </a:r>
            <a:r>
              <a:rPr lang="en-US" sz="2800" baseline="0"/>
              <a:t> vs. Official </a:t>
            </a:r>
            <a:r>
              <a:rPr lang="en-US" sz="2800"/>
              <a:t>Unemploy. Rate</a:t>
            </a:r>
          </a:p>
        </c:rich>
      </c:tx>
      <c:layout>
        <c:manualLayout>
          <c:xMode val="edge"/>
          <c:yMode val="edge"/>
          <c:x val="0.18231255468066493"/>
          <c:y val="8.800880088008876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544765237678623E-2"/>
          <c:y val="3.5333966874830307E-2"/>
          <c:w val="0.94037799762209207"/>
          <c:h val="0.91622424352128395"/>
        </c:manualLayout>
      </c:layout>
      <c:barChart>
        <c:barDir val="col"/>
        <c:grouping val="clustered"/>
        <c:varyColors val="0"/>
        <c:ser>
          <c:idx val="3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Sheet1!$A$360:$A$563</c:f>
              <c:numCache>
                <c:formatCode>mmm\-yy</c:formatCode>
                <c:ptCount val="204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</c:numCache>
            </c:numRef>
          </c:cat>
          <c:val>
            <c:numRef>
              <c:f>Sheet1!$AP$360:$AP$587</c:f>
              <c:numCache>
                <c:formatCode>0</c:formatCode>
                <c:ptCount val="2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 formatCode="0.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141024"/>
        <c:axId val="461140632"/>
      </c:barChart>
      <c:lineChart>
        <c:grouping val="standard"/>
        <c:varyColors val="0"/>
        <c:ser>
          <c:idx val="0"/>
          <c:order val="0"/>
          <c:tx>
            <c:v>Official Rate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Sheet1!$AF$360:$AF$570</c:f>
              <c:numCache>
                <c:formatCode>0.0</c:formatCode>
                <c:ptCount val="211"/>
                <c:pt idx="0">
                  <c:v>4.3</c:v>
                </c:pt>
                <c:pt idx="1">
                  <c:v>4.4000000000000004</c:v>
                </c:pt>
                <c:pt idx="2">
                  <c:v>4.2</c:v>
                </c:pt>
                <c:pt idx="3">
                  <c:v>4.3</c:v>
                </c:pt>
                <c:pt idx="4">
                  <c:v>4.2</c:v>
                </c:pt>
                <c:pt idx="5">
                  <c:v>4.3</c:v>
                </c:pt>
                <c:pt idx="6">
                  <c:v>4.3</c:v>
                </c:pt>
                <c:pt idx="7">
                  <c:v>4.2</c:v>
                </c:pt>
                <c:pt idx="8">
                  <c:v>4.2</c:v>
                </c:pt>
                <c:pt idx="9">
                  <c:v>4.0999999999999996</c:v>
                </c:pt>
                <c:pt idx="10">
                  <c:v>4.0999999999999996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</c:v>
                </c:pt>
                <c:pt idx="15">
                  <c:v>3.8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4.0999999999999996</c:v>
                </c:pt>
                <c:pt idx="20">
                  <c:v>3.9</c:v>
                </c:pt>
                <c:pt idx="21">
                  <c:v>3.9</c:v>
                </c:pt>
                <c:pt idx="22">
                  <c:v>3.9</c:v>
                </c:pt>
                <c:pt idx="23">
                  <c:v>3.9</c:v>
                </c:pt>
                <c:pt idx="24">
                  <c:v>4.2</c:v>
                </c:pt>
                <c:pt idx="25">
                  <c:v>4.2</c:v>
                </c:pt>
                <c:pt idx="26">
                  <c:v>4.3</c:v>
                </c:pt>
                <c:pt idx="27">
                  <c:v>4.4000000000000004</c:v>
                </c:pt>
                <c:pt idx="28">
                  <c:v>4.3</c:v>
                </c:pt>
                <c:pt idx="29">
                  <c:v>4.5</c:v>
                </c:pt>
                <c:pt idx="30">
                  <c:v>4.5999999999999996</c:v>
                </c:pt>
                <c:pt idx="31">
                  <c:v>4.9000000000000004</c:v>
                </c:pt>
                <c:pt idx="32">
                  <c:v>5</c:v>
                </c:pt>
                <c:pt idx="33">
                  <c:v>5.3</c:v>
                </c:pt>
                <c:pt idx="34">
                  <c:v>5.5</c:v>
                </c:pt>
                <c:pt idx="35">
                  <c:v>5.7</c:v>
                </c:pt>
                <c:pt idx="36">
                  <c:v>5.7</c:v>
                </c:pt>
                <c:pt idx="37">
                  <c:v>5.7</c:v>
                </c:pt>
                <c:pt idx="38">
                  <c:v>5.7</c:v>
                </c:pt>
                <c:pt idx="39">
                  <c:v>5.9</c:v>
                </c:pt>
                <c:pt idx="40">
                  <c:v>5.8</c:v>
                </c:pt>
                <c:pt idx="41">
                  <c:v>5.8</c:v>
                </c:pt>
                <c:pt idx="42">
                  <c:v>5.8</c:v>
                </c:pt>
                <c:pt idx="43">
                  <c:v>5.7</c:v>
                </c:pt>
                <c:pt idx="44">
                  <c:v>5.7</c:v>
                </c:pt>
                <c:pt idx="45">
                  <c:v>5.7</c:v>
                </c:pt>
                <c:pt idx="46">
                  <c:v>5.9</c:v>
                </c:pt>
                <c:pt idx="47">
                  <c:v>6</c:v>
                </c:pt>
                <c:pt idx="48">
                  <c:v>5.8</c:v>
                </c:pt>
                <c:pt idx="49">
                  <c:v>5.9</c:v>
                </c:pt>
                <c:pt idx="50">
                  <c:v>5.9</c:v>
                </c:pt>
                <c:pt idx="51">
                  <c:v>6</c:v>
                </c:pt>
                <c:pt idx="52">
                  <c:v>6.1</c:v>
                </c:pt>
                <c:pt idx="53">
                  <c:v>6.3</c:v>
                </c:pt>
                <c:pt idx="54">
                  <c:v>6.2</c:v>
                </c:pt>
                <c:pt idx="55">
                  <c:v>6.1</c:v>
                </c:pt>
                <c:pt idx="56">
                  <c:v>6.1</c:v>
                </c:pt>
                <c:pt idx="57">
                  <c:v>6</c:v>
                </c:pt>
                <c:pt idx="58">
                  <c:v>5.8</c:v>
                </c:pt>
                <c:pt idx="59">
                  <c:v>5.7</c:v>
                </c:pt>
                <c:pt idx="60">
                  <c:v>5.7</c:v>
                </c:pt>
                <c:pt idx="61">
                  <c:v>5.6</c:v>
                </c:pt>
                <c:pt idx="62">
                  <c:v>5.8</c:v>
                </c:pt>
                <c:pt idx="63">
                  <c:v>5.6</c:v>
                </c:pt>
                <c:pt idx="64">
                  <c:v>5.6</c:v>
                </c:pt>
                <c:pt idx="65">
                  <c:v>5.6</c:v>
                </c:pt>
                <c:pt idx="66">
                  <c:v>5.5</c:v>
                </c:pt>
                <c:pt idx="67">
                  <c:v>5.4</c:v>
                </c:pt>
                <c:pt idx="68">
                  <c:v>5.4</c:v>
                </c:pt>
                <c:pt idx="69">
                  <c:v>5.5</c:v>
                </c:pt>
                <c:pt idx="70">
                  <c:v>5.4</c:v>
                </c:pt>
                <c:pt idx="71">
                  <c:v>5.4</c:v>
                </c:pt>
                <c:pt idx="72">
                  <c:v>5.3</c:v>
                </c:pt>
                <c:pt idx="73">
                  <c:v>5.4</c:v>
                </c:pt>
                <c:pt idx="74">
                  <c:v>5.2</c:v>
                </c:pt>
                <c:pt idx="75">
                  <c:v>5.2</c:v>
                </c:pt>
                <c:pt idx="76">
                  <c:v>5.0999999999999996</c:v>
                </c:pt>
                <c:pt idx="77">
                  <c:v>5</c:v>
                </c:pt>
                <c:pt idx="78">
                  <c:v>5</c:v>
                </c:pt>
                <c:pt idx="79">
                  <c:v>4.9000000000000004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4.9000000000000004</c:v>
                </c:pt>
                <c:pt idx="84">
                  <c:v>4.7</c:v>
                </c:pt>
                <c:pt idx="85">
                  <c:v>4.8</c:v>
                </c:pt>
                <c:pt idx="86">
                  <c:v>4.7</c:v>
                </c:pt>
                <c:pt idx="87">
                  <c:v>4.7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4.7</c:v>
                </c:pt>
                <c:pt idx="91">
                  <c:v>4.7</c:v>
                </c:pt>
                <c:pt idx="92">
                  <c:v>4.5</c:v>
                </c:pt>
                <c:pt idx="93">
                  <c:v>4.4000000000000004</c:v>
                </c:pt>
                <c:pt idx="94">
                  <c:v>4.5</c:v>
                </c:pt>
                <c:pt idx="95">
                  <c:v>4.4000000000000004</c:v>
                </c:pt>
                <c:pt idx="96">
                  <c:v>4.5999999999999996</c:v>
                </c:pt>
                <c:pt idx="97">
                  <c:v>4.5</c:v>
                </c:pt>
                <c:pt idx="98">
                  <c:v>4.4000000000000004</c:v>
                </c:pt>
                <c:pt idx="99">
                  <c:v>4.5</c:v>
                </c:pt>
                <c:pt idx="100">
                  <c:v>4.4000000000000004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4.7</c:v>
                </c:pt>
                <c:pt idx="105">
                  <c:v>4.7</c:v>
                </c:pt>
                <c:pt idx="106">
                  <c:v>4.7</c:v>
                </c:pt>
                <c:pt idx="107">
                  <c:v>5</c:v>
                </c:pt>
                <c:pt idx="108">
                  <c:v>5</c:v>
                </c:pt>
                <c:pt idx="109">
                  <c:v>4.8</c:v>
                </c:pt>
                <c:pt idx="110">
                  <c:v>5.0999999999999996</c:v>
                </c:pt>
                <c:pt idx="111">
                  <c:v>5</c:v>
                </c:pt>
                <c:pt idx="112">
                  <c:v>5.4</c:v>
                </c:pt>
                <c:pt idx="113">
                  <c:v>5.5</c:v>
                </c:pt>
                <c:pt idx="114">
                  <c:v>5.8</c:v>
                </c:pt>
                <c:pt idx="115">
                  <c:v>6.1</c:v>
                </c:pt>
                <c:pt idx="116">
                  <c:v>6.2</c:v>
                </c:pt>
                <c:pt idx="117">
                  <c:v>6.6</c:v>
                </c:pt>
                <c:pt idx="118">
                  <c:v>6.9</c:v>
                </c:pt>
                <c:pt idx="119">
                  <c:v>7.4</c:v>
                </c:pt>
                <c:pt idx="120">
                  <c:v>7.7</c:v>
                </c:pt>
                <c:pt idx="121">
                  <c:v>8.1999999999999993</c:v>
                </c:pt>
                <c:pt idx="122">
                  <c:v>8.6</c:v>
                </c:pt>
                <c:pt idx="123">
                  <c:v>8.9</c:v>
                </c:pt>
                <c:pt idx="124">
                  <c:v>9.4</c:v>
                </c:pt>
                <c:pt idx="125">
                  <c:v>9.5</c:v>
                </c:pt>
                <c:pt idx="126">
                  <c:v>9.4</c:v>
                </c:pt>
                <c:pt idx="127">
                  <c:v>9.6999999999999993</c:v>
                </c:pt>
                <c:pt idx="128">
                  <c:v>9.8000000000000007</c:v>
                </c:pt>
                <c:pt idx="129">
                  <c:v>10.1</c:v>
                </c:pt>
                <c:pt idx="130">
                  <c:v>10</c:v>
                </c:pt>
                <c:pt idx="131">
                  <c:v>10</c:v>
                </c:pt>
                <c:pt idx="132">
                  <c:v>9.6999999999999993</c:v>
                </c:pt>
                <c:pt idx="133">
                  <c:v>9.6999999999999993</c:v>
                </c:pt>
                <c:pt idx="134">
                  <c:v>9.6999999999999993</c:v>
                </c:pt>
                <c:pt idx="135">
                  <c:v>9.8000000000000007</c:v>
                </c:pt>
                <c:pt idx="136">
                  <c:v>9.6</c:v>
                </c:pt>
                <c:pt idx="137">
                  <c:v>9.5</c:v>
                </c:pt>
                <c:pt idx="138">
                  <c:v>9.5</c:v>
                </c:pt>
                <c:pt idx="139">
                  <c:v>9.6348877800631989</c:v>
                </c:pt>
                <c:pt idx="140">
                  <c:v>9.6</c:v>
                </c:pt>
                <c:pt idx="141">
                  <c:v>9.6999999999999993</c:v>
                </c:pt>
                <c:pt idx="142">
                  <c:v>9.7700552127314051</c:v>
                </c:pt>
                <c:pt idx="143">
                  <c:v>9.4</c:v>
                </c:pt>
                <c:pt idx="144">
                  <c:v>9.0460032626427402</c:v>
                </c:pt>
                <c:pt idx="145">
                  <c:v>8.9</c:v>
                </c:pt>
                <c:pt idx="146">
                  <c:v>8.8844268279962453</c:v>
                </c:pt>
                <c:pt idx="147">
                  <c:v>8.9897014730804337</c:v>
                </c:pt>
                <c:pt idx="148">
                  <c:v>9.0383864671437877</c:v>
                </c:pt>
                <c:pt idx="149">
                  <c:v>9.141575787600468</c:v>
                </c:pt>
                <c:pt idx="150">
                  <c:v>9.0689758604050645</c:v>
                </c:pt>
                <c:pt idx="151">
                  <c:v>9.1</c:v>
                </c:pt>
                <c:pt idx="152">
                  <c:v>9.0237915898288357</c:v>
                </c:pt>
                <c:pt idx="153">
                  <c:v>8.9317590242572553</c:v>
                </c:pt>
                <c:pt idx="154">
                  <c:v>8.654839317383086</c:v>
                </c:pt>
                <c:pt idx="155">
                  <c:v>8.5107903851527418</c:v>
                </c:pt>
                <c:pt idx="156">
                  <c:v>8.2588302365959212</c:v>
                </c:pt>
                <c:pt idx="157">
                  <c:v>8.2712740190537701</c:v>
                </c:pt>
                <c:pt idx="158">
                  <c:v>8.2006631891252493</c:v>
                </c:pt>
                <c:pt idx="159">
                  <c:v>8.1041883833707775</c:v>
                </c:pt>
                <c:pt idx="160">
                  <c:v>8.1910734332055899</c:v>
                </c:pt>
                <c:pt idx="161">
                  <c:v>8.2172621157725807</c:v>
                </c:pt>
                <c:pt idx="162">
                  <c:v>8.2544598212845575</c:v>
                </c:pt>
                <c:pt idx="163">
                  <c:v>8.0946265979208487</c:v>
                </c:pt>
                <c:pt idx="164">
                  <c:v>7.7920235269837992</c:v>
                </c:pt>
                <c:pt idx="165">
                  <c:v>7.8662518640407253</c:v>
                </c:pt>
                <c:pt idx="166">
                  <c:v>7.7530759276070533</c:v>
                </c:pt>
                <c:pt idx="167">
                  <c:v>7.848962452816842</c:v>
                </c:pt>
                <c:pt idx="168">
                  <c:v>7.9227003482082061</c:v>
                </c:pt>
                <c:pt idx="169">
                  <c:v>7.7364265322393972</c:v>
                </c:pt>
                <c:pt idx="170">
                  <c:v>7.5741156436256674</c:v>
                </c:pt>
                <c:pt idx="171">
                  <c:v>7.5104033806155712</c:v>
                </c:pt>
                <c:pt idx="172">
                  <c:v>7.5550244767374624</c:v>
                </c:pt>
                <c:pt idx="173">
                  <c:v>7.5573523277825903</c:v>
                </c:pt>
                <c:pt idx="174">
                  <c:v>7.3896969152363958</c:v>
                </c:pt>
                <c:pt idx="175">
                  <c:v>7.2778256563291874</c:v>
                </c:pt>
                <c:pt idx="176">
                  <c:v>7.2358397778334904</c:v>
                </c:pt>
                <c:pt idx="177">
                  <c:v>7.3</c:v>
                </c:pt>
                <c:pt idx="178">
                  <c:v>6.9814018186033335</c:v>
                </c:pt>
                <c:pt idx="179">
                  <c:v>6.6807799299069952</c:v>
                </c:pt>
                <c:pt idx="180">
                  <c:v>6.5843303743728292</c:v>
                </c:pt>
                <c:pt idx="181">
                  <c:v>6.715727826153965</c:v>
                </c:pt>
                <c:pt idx="182">
                  <c:v>6.7113879163012795</c:v>
                </c:pt>
                <c:pt idx="183">
                  <c:v>6.2745703605046943</c:v>
                </c:pt>
                <c:pt idx="184">
                  <c:v>6.2970317389935291</c:v>
                </c:pt>
                <c:pt idx="185">
                  <c:v>6.0843706244299716</c:v>
                </c:pt>
                <c:pt idx="186">
                  <c:v>6.198445101042795</c:v>
                </c:pt>
                <c:pt idx="187">
                  <c:v>6.1496931885944388</c:v>
                </c:pt>
                <c:pt idx="188">
                  <c:v>5.9424362577151584</c:v>
                </c:pt>
                <c:pt idx="189">
                  <c:v>5.8</c:v>
                </c:pt>
                <c:pt idx="190">
                  <c:v>5.7997979565478701</c:v>
                </c:pt>
                <c:pt idx="191">
                  <c:v>5.574413034289301</c:v>
                </c:pt>
                <c:pt idx="192">
                  <c:v>5.7125588497264284</c:v>
                </c:pt>
                <c:pt idx="193">
                  <c:v>5.5445153564922736</c:v>
                </c:pt>
                <c:pt idx="194">
                  <c:v>5.4650555109428574</c:v>
                </c:pt>
                <c:pt idx="195">
                  <c:v>5.4427269023123159</c:v>
                </c:pt>
                <c:pt idx="196">
                  <c:v>5.5083857775181144</c:v>
                </c:pt>
                <c:pt idx="197">
                  <c:v>5.2841050198360895</c:v>
                </c:pt>
                <c:pt idx="198">
                  <c:v>5.3</c:v>
                </c:pt>
                <c:pt idx="199">
                  <c:v>5.1050228891959177</c:v>
                </c:pt>
                <c:pt idx="200">
                  <c:v>5.052050463131188</c:v>
                </c:pt>
                <c:pt idx="201">
                  <c:v>5.0281356622702038</c:v>
                </c:pt>
                <c:pt idx="202">
                  <c:v>5.0353631955873848</c:v>
                </c:pt>
                <c:pt idx="203">
                  <c:v>5.0078247261345856</c:v>
                </c:pt>
                <c:pt idx="204">
                  <c:v>5</c:v>
                </c:pt>
                <c:pt idx="205">
                  <c:v>4.9191264396752468</c:v>
                </c:pt>
                <c:pt idx="206">
                  <c:v>5.0010672626596184</c:v>
                </c:pt>
                <c:pt idx="207">
                  <c:v>5</c:v>
                </c:pt>
                <c:pt idx="208">
                  <c:v>4.6924892405941971</c:v>
                </c:pt>
                <c:pt idx="209">
                  <c:v>4.898665659617321</c:v>
                </c:pt>
                <c:pt idx="210">
                  <c:v>4.8779875319392039</c:v>
                </c:pt>
              </c:numCache>
            </c:numRef>
          </c:val>
          <c:smooth val="0"/>
        </c:ser>
        <c:ser>
          <c:idx val="1"/>
          <c:order val="1"/>
          <c:tx>
            <c:v>Projected</c:v>
          </c:tx>
          <c:spPr>
            <a:ln w="50800">
              <a:solidFill>
                <a:schemeClr val="accent1"/>
              </a:solidFill>
              <a:prstDash val="sysDot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Sheet1!$AO$360:$AO$587</c:f>
              <c:numCache>
                <c:formatCode>General</c:formatCode>
                <c:ptCount val="228"/>
                <c:pt idx="210" formatCode="0.0">
                  <c:v>4.8779875319392039</c:v>
                </c:pt>
                <c:pt idx="211" formatCode="0.0">
                  <c:v>4.9221449489850313</c:v>
                </c:pt>
                <c:pt idx="212" formatCode="0.0">
                  <c:v>4.9647607671959326</c:v>
                </c:pt>
                <c:pt idx="213" formatCode="0.0">
                  <c:v>4.9422909883957082</c:v>
                </c:pt>
                <c:pt idx="214" formatCode="0.0">
                  <c:v>4.9198548833259439</c:v>
                </c:pt>
                <c:pt idx="215" formatCode="0.0">
                  <c:v>4.9036919640350165</c:v>
                </c:pt>
                <c:pt idx="216" formatCode="0.0">
                  <c:v>4.8875532306234293</c:v>
                </c:pt>
                <c:pt idx="217" formatCode="0.0">
                  <c:v>4.8714386288448477</c:v>
                </c:pt>
                <c:pt idx="218" formatCode="0.0">
                  <c:v>4.8553481046150395</c:v>
                </c:pt>
                <c:pt idx="219" formatCode="0.0">
                  <c:v>4.8392816040112727</c:v>
                </c:pt>
                <c:pt idx="220" formatCode="0.0">
                  <c:v>4.8232390732717088</c:v>
                </c:pt>
                <c:pt idx="221" formatCode="0.0">
                  <c:v>4.8072204587948093</c:v>
                </c:pt>
                <c:pt idx="222" formatCode="0.0">
                  <c:v>4.7912257071387341</c:v>
                </c:pt>
                <c:pt idx="223" formatCode="0.0">
                  <c:v>4.7752547650207466</c:v>
                </c:pt>
                <c:pt idx="224" formatCode="0.0">
                  <c:v>4.7593075793166282</c:v>
                </c:pt>
                <c:pt idx="225" formatCode="0.0">
                  <c:v>4.7433840970600807</c:v>
                </c:pt>
                <c:pt idx="226" formatCode="0.0">
                  <c:v>4.7274842654421461</c:v>
                </c:pt>
                <c:pt idx="227" formatCode="0.0">
                  <c:v>4.7116080318106208</c:v>
                </c:pt>
              </c:numCache>
            </c:numRef>
          </c:val>
          <c:smooth val="0"/>
        </c:ser>
        <c:ser>
          <c:idx val="4"/>
          <c:order val="3"/>
          <c:tx>
            <c:v>Broad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Sheet1!$AR$360:$AR$587</c:f>
              <c:numCache>
                <c:formatCode>0.0</c:formatCode>
                <c:ptCount val="228"/>
                <c:pt idx="0">
                  <c:v>7.6823334117026816</c:v>
                </c:pt>
                <c:pt idx="1">
                  <c:v>7.7114498809235199</c:v>
                </c:pt>
                <c:pt idx="2">
                  <c:v>7.5570637613859608</c:v>
                </c:pt>
                <c:pt idx="3">
                  <c:v>7.6339362127004051</c:v>
                </c:pt>
                <c:pt idx="4">
                  <c:v>7.3701472318277421</c:v>
                </c:pt>
                <c:pt idx="5">
                  <c:v>7.5343099240877374</c:v>
                </c:pt>
                <c:pt idx="6">
                  <c:v>7.4751728651509541</c:v>
                </c:pt>
                <c:pt idx="7">
                  <c:v>7.2977433766825071</c:v>
                </c:pt>
                <c:pt idx="8">
                  <c:v>7.3625296532522704</c:v>
                </c:pt>
                <c:pt idx="9">
                  <c:v>7.1760490936823809</c:v>
                </c:pt>
                <c:pt idx="10">
                  <c:v>7.1333942601290792</c:v>
                </c:pt>
                <c:pt idx="11">
                  <c:v>7.1313836072997976</c:v>
                </c:pt>
                <c:pt idx="12">
                  <c:v>7.055633773366603</c:v>
                </c:pt>
                <c:pt idx="13">
                  <c:v>7.1700397253316828</c:v>
                </c:pt>
                <c:pt idx="14">
                  <c:v>7.088609357270645</c:v>
                </c:pt>
                <c:pt idx="15">
                  <c:v>6.8647676203574424</c:v>
                </c:pt>
                <c:pt idx="16">
                  <c:v>7.0759088786837721</c:v>
                </c:pt>
                <c:pt idx="17">
                  <c:v>6.9587359896474714</c:v>
                </c:pt>
                <c:pt idx="18">
                  <c:v>7.0149878006273969</c:v>
                </c:pt>
                <c:pt idx="19">
                  <c:v>7.0753633078246096</c:v>
                </c:pt>
                <c:pt idx="20">
                  <c:v>6.9652849308204114</c:v>
                </c:pt>
                <c:pt idx="21">
                  <c:v>6.7914468280595273</c:v>
                </c:pt>
                <c:pt idx="22">
                  <c:v>7.0844497508017383</c:v>
                </c:pt>
                <c:pt idx="23">
                  <c:v>6.9278881785375379</c:v>
                </c:pt>
                <c:pt idx="24">
                  <c:v>7.3400186084978811</c:v>
                </c:pt>
                <c:pt idx="25">
                  <c:v>7.3925454018946759</c:v>
                </c:pt>
                <c:pt idx="26">
                  <c:v>7.2604165948439325</c:v>
                </c:pt>
                <c:pt idx="27">
                  <c:v>7.3883897719419487</c:v>
                </c:pt>
                <c:pt idx="28">
                  <c:v>7.4905693026475166</c:v>
                </c:pt>
                <c:pt idx="29">
                  <c:v>7.9196274744511408</c:v>
                </c:pt>
                <c:pt idx="30">
                  <c:v>7.8482393053849231</c:v>
                </c:pt>
                <c:pt idx="31">
                  <c:v>8.1480559703556228</c:v>
                </c:pt>
                <c:pt idx="32">
                  <c:v>8.7459745121246328</c:v>
                </c:pt>
                <c:pt idx="33">
                  <c:v>9.2993043908608506</c:v>
                </c:pt>
                <c:pt idx="34">
                  <c:v>9.3775545953520965</c:v>
                </c:pt>
                <c:pt idx="35">
                  <c:v>9.6000274659250877</c:v>
                </c:pt>
                <c:pt idx="36">
                  <c:v>9.5079599766186433</c:v>
                </c:pt>
                <c:pt idx="37">
                  <c:v>9.5340781510994272</c:v>
                </c:pt>
                <c:pt idx="38">
                  <c:v>9.4371190148039972</c:v>
                </c:pt>
                <c:pt idx="39">
                  <c:v>9.7144851562393075</c:v>
                </c:pt>
                <c:pt idx="40">
                  <c:v>9.5413408012021446</c:v>
                </c:pt>
                <c:pt idx="41">
                  <c:v>9.4542643719046708</c:v>
                </c:pt>
                <c:pt idx="42">
                  <c:v>9.5974301141412077</c:v>
                </c:pt>
                <c:pt idx="43">
                  <c:v>9.6002457925101563</c:v>
                </c:pt>
                <c:pt idx="44">
                  <c:v>9.5754591881838511</c:v>
                </c:pt>
                <c:pt idx="45">
                  <c:v>9.5665508076058057</c:v>
                </c:pt>
                <c:pt idx="46">
                  <c:v>9.7308149301429925</c:v>
                </c:pt>
                <c:pt idx="47">
                  <c:v>9.8247075045393117</c:v>
                </c:pt>
                <c:pt idx="48">
                  <c:v>9.9806825499034115</c:v>
                </c:pt>
                <c:pt idx="49">
                  <c:v>10.191617577357979</c:v>
                </c:pt>
                <c:pt idx="50">
                  <c:v>10.038685898955956</c:v>
                </c:pt>
                <c:pt idx="51">
                  <c:v>10.17021362926295</c:v>
                </c:pt>
                <c:pt idx="52">
                  <c:v>10.109647936834136</c:v>
                </c:pt>
                <c:pt idx="53">
                  <c:v>10.318871024211575</c:v>
                </c:pt>
                <c:pt idx="54">
                  <c:v>10.283618482820108</c:v>
                </c:pt>
                <c:pt idx="55">
                  <c:v>10.114104381878333</c:v>
                </c:pt>
                <c:pt idx="56">
                  <c:v>10.364412388400394</c:v>
                </c:pt>
                <c:pt idx="57">
                  <c:v>10.202829361707867</c:v>
                </c:pt>
                <c:pt idx="58">
                  <c:v>10.04290342351808</c:v>
                </c:pt>
                <c:pt idx="59">
                  <c:v>9.8170188648692402</c:v>
                </c:pt>
                <c:pt idx="60">
                  <c:v>9.9284906270200377</c:v>
                </c:pt>
                <c:pt idx="61">
                  <c:v>9.7082210242587603</c:v>
                </c:pt>
                <c:pt idx="62">
                  <c:v>10.01164301049217</c:v>
                </c:pt>
                <c:pt idx="63">
                  <c:v>9.6134145683938108</c:v>
                </c:pt>
                <c:pt idx="64">
                  <c:v>9.6454864803025622</c:v>
                </c:pt>
                <c:pt idx="65">
                  <c:v>9.5473709651431324</c:v>
                </c:pt>
                <c:pt idx="66">
                  <c:v>9.4754403714597757</c:v>
                </c:pt>
                <c:pt idx="67">
                  <c:v>9.4206542363108525</c:v>
                </c:pt>
                <c:pt idx="68">
                  <c:v>9.3807056170121363</c:v>
                </c:pt>
                <c:pt idx="69">
                  <c:v>9.7216274089935766</c:v>
                </c:pt>
                <c:pt idx="70">
                  <c:v>9.3506771156942516</c:v>
                </c:pt>
                <c:pt idx="71">
                  <c:v>9.2454622062305223</c:v>
                </c:pt>
                <c:pt idx="72">
                  <c:v>9.3283856026376046</c:v>
                </c:pt>
                <c:pt idx="73">
                  <c:v>9.2663809593633566</c:v>
                </c:pt>
                <c:pt idx="74">
                  <c:v>9.1432800592082888</c:v>
                </c:pt>
                <c:pt idx="75">
                  <c:v>8.9479316923363257</c:v>
                </c:pt>
                <c:pt idx="76">
                  <c:v>8.8885054648979036</c:v>
                </c:pt>
                <c:pt idx="77">
                  <c:v>8.9768666167178317</c:v>
                </c:pt>
                <c:pt idx="78">
                  <c:v>8.8255558205474731</c:v>
                </c:pt>
                <c:pt idx="79">
                  <c:v>8.8655012486621469</c:v>
                </c:pt>
                <c:pt idx="80">
                  <c:v>9.0268970619319369</c:v>
                </c:pt>
                <c:pt idx="81">
                  <c:v>8.6754945018657317</c:v>
                </c:pt>
                <c:pt idx="82">
                  <c:v>8.7140216530235008</c:v>
                </c:pt>
                <c:pt idx="83">
                  <c:v>8.5629109808137489</c:v>
                </c:pt>
                <c:pt idx="84">
                  <c:v>8.4493408315663316</c:v>
                </c:pt>
                <c:pt idx="85">
                  <c:v>8.4339171137056912</c:v>
                </c:pt>
                <c:pt idx="86">
                  <c:v>8.2163894379469529</c:v>
                </c:pt>
                <c:pt idx="87">
                  <c:v>8.101661727697433</c:v>
                </c:pt>
                <c:pt idx="88">
                  <c:v>8.1852587942829782</c:v>
                </c:pt>
                <c:pt idx="89">
                  <c:v>8.4367521479292265</c:v>
                </c:pt>
                <c:pt idx="90">
                  <c:v>8.5023446850535329</c:v>
                </c:pt>
                <c:pt idx="91">
                  <c:v>8.4000834920552094</c:v>
                </c:pt>
                <c:pt idx="92">
                  <c:v>8.015768725361367</c:v>
                </c:pt>
                <c:pt idx="93">
                  <c:v>8.1794435867873041</c:v>
                </c:pt>
                <c:pt idx="94">
                  <c:v>8.0820955700647712</c:v>
                </c:pt>
                <c:pt idx="95">
                  <c:v>7.9235504987531167</c:v>
                </c:pt>
                <c:pt idx="96">
                  <c:v>8.3841236806897577</c:v>
                </c:pt>
                <c:pt idx="97">
                  <c:v>8.1575300775735915</c:v>
                </c:pt>
                <c:pt idx="98">
                  <c:v>8.0091429459452446</c:v>
                </c:pt>
                <c:pt idx="99">
                  <c:v>8.1611691131538233</c:v>
                </c:pt>
                <c:pt idx="100">
                  <c:v>8.2069887587943615</c:v>
                </c:pt>
                <c:pt idx="101">
                  <c:v>8.2688760154050289</c:v>
                </c:pt>
                <c:pt idx="102">
                  <c:v>8.3759632195816884</c:v>
                </c:pt>
                <c:pt idx="103">
                  <c:v>8.4405050806545798</c:v>
                </c:pt>
                <c:pt idx="104">
                  <c:v>8.3778332320502713</c:v>
                </c:pt>
                <c:pt idx="105">
                  <c:v>8.3637987149540258</c:v>
                </c:pt>
                <c:pt idx="106">
                  <c:v>8.4388974084717585</c:v>
                </c:pt>
                <c:pt idx="107">
                  <c:v>8.7638958663420539</c:v>
                </c:pt>
                <c:pt idx="108">
                  <c:v>9.1570812365204883</c:v>
                </c:pt>
                <c:pt idx="109">
                  <c:v>9.0035944807328097</c:v>
                </c:pt>
                <c:pt idx="110">
                  <c:v>9.05642148653871</c:v>
                </c:pt>
                <c:pt idx="111">
                  <c:v>9.1801292667366923</c:v>
                </c:pt>
                <c:pt idx="112">
                  <c:v>9.6898901225926188</c:v>
                </c:pt>
                <c:pt idx="113">
                  <c:v>10.054468117866698</c:v>
                </c:pt>
                <c:pt idx="114">
                  <c:v>10.538829289550248</c:v>
                </c:pt>
                <c:pt idx="115">
                  <c:v>10.829211484441487</c:v>
                </c:pt>
                <c:pt idx="116">
                  <c:v>11.090834581940657</c:v>
                </c:pt>
                <c:pt idx="117">
                  <c:v>11.768351510737126</c:v>
                </c:pt>
                <c:pt idx="118">
                  <c:v>12.651833497247519</c:v>
                </c:pt>
                <c:pt idx="119">
                  <c:v>13.531932832150636</c:v>
                </c:pt>
                <c:pt idx="120">
                  <c:v>14.227964692337213</c:v>
                </c:pt>
                <c:pt idx="121">
                  <c:v>15.15048949798517</c:v>
                </c:pt>
                <c:pt idx="122">
                  <c:v>15.720786743386734</c:v>
                </c:pt>
                <c:pt idx="123">
                  <c:v>15.82714977202774</c:v>
                </c:pt>
                <c:pt idx="124">
                  <c:v>16.435711691737229</c:v>
                </c:pt>
                <c:pt idx="125">
                  <c:v>16.532391708946282</c:v>
                </c:pt>
                <c:pt idx="126">
                  <c:v>16.478722318603939</c:v>
                </c:pt>
                <c:pt idx="127">
                  <c:v>16.666560222765796</c:v>
                </c:pt>
                <c:pt idx="128">
                  <c:v>16.80722351101598</c:v>
                </c:pt>
                <c:pt idx="129">
                  <c:v>17.144284278002267</c:v>
                </c:pt>
                <c:pt idx="130">
                  <c:v>17.075434856370958</c:v>
                </c:pt>
                <c:pt idx="131">
                  <c:v>17.110227060933049</c:v>
                </c:pt>
                <c:pt idx="132">
                  <c:v>16.672758636168343</c:v>
                </c:pt>
                <c:pt idx="133">
                  <c:v>16.979526006899331</c:v>
                </c:pt>
                <c:pt idx="134">
                  <c:v>16.983209468758602</c:v>
                </c:pt>
                <c:pt idx="135">
                  <c:v>17.101493563543301</c:v>
                </c:pt>
                <c:pt idx="136">
                  <c:v>16.554190201434153</c:v>
                </c:pt>
                <c:pt idx="137">
                  <c:v>16.467590992305823</c:v>
                </c:pt>
                <c:pt idx="138">
                  <c:v>16.487129624891253</c:v>
                </c:pt>
                <c:pt idx="139">
                  <c:v>16.51188505467956</c:v>
                </c:pt>
                <c:pt idx="140">
                  <c:v>16.936601946089613</c:v>
                </c:pt>
                <c:pt idx="141">
                  <c:v>16.696856618000037</c:v>
                </c:pt>
                <c:pt idx="142">
                  <c:v>16.929234383178642</c:v>
                </c:pt>
                <c:pt idx="143">
                  <c:v>16.54485177410271</c:v>
                </c:pt>
                <c:pt idx="144">
                  <c:v>16.127770868857294</c:v>
                </c:pt>
                <c:pt idx="145">
                  <c:v>16.006025254791361</c:v>
                </c:pt>
                <c:pt idx="146">
                  <c:v>15.812034369244788</c:v>
                </c:pt>
                <c:pt idx="147">
                  <c:v>16.010177399507793</c:v>
                </c:pt>
                <c:pt idx="148">
                  <c:v>15.809210695297049</c:v>
                </c:pt>
                <c:pt idx="149">
                  <c:v>16.145175862974899</c:v>
                </c:pt>
                <c:pt idx="150">
                  <c:v>16.020474842082336</c:v>
                </c:pt>
                <c:pt idx="151">
                  <c:v>16.111427456349688</c:v>
                </c:pt>
                <c:pt idx="152">
                  <c:v>16.405441655489557</c:v>
                </c:pt>
                <c:pt idx="153">
                  <c:v>15.544905588037958</c:v>
                </c:pt>
                <c:pt idx="154">
                  <c:v>15.565896223103092</c:v>
                </c:pt>
                <c:pt idx="155">
                  <c:v>15.164859043760027</c:v>
                </c:pt>
                <c:pt idx="156">
                  <c:v>15.075380082348525</c:v>
                </c:pt>
                <c:pt idx="157">
                  <c:v>14.996760547276955</c:v>
                </c:pt>
                <c:pt idx="158">
                  <c:v>14.479234934431132</c:v>
                </c:pt>
                <c:pt idx="159">
                  <c:v>14.541063417618272</c:v>
                </c:pt>
                <c:pt idx="160">
                  <c:v>14.748775171730138</c:v>
                </c:pt>
                <c:pt idx="161">
                  <c:v>14.842942068431705</c:v>
                </c:pt>
                <c:pt idx="162">
                  <c:v>14.903586689439299</c:v>
                </c:pt>
                <c:pt idx="163">
                  <c:v>14.663868218533358</c:v>
                </c:pt>
                <c:pt idx="164">
                  <c:v>14.726886088805664</c:v>
                </c:pt>
                <c:pt idx="165">
                  <c:v>14.47195137393947</c:v>
                </c:pt>
                <c:pt idx="166">
                  <c:v>14.379151244739644</c:v>
                </c:pt>
                <c:pt idx="167">
                  <c:v>14.424506163859355</c:v>
                </c:pt>
                <c:pt idx="168">
                  <c:v>14.373790643851727</c:v>
                </c:pt>
                <c:pt idx="169">
                  <c:v>14.309388421179134</c:v>
                </c:pt>
                <c:pt idx="170">
                  <c:v>13.765285056376053</c:v>
                </c:pt>
                <c:pt idx="171">
                  <c:v>13.915767313862503</c:v>
                </c:pt>
                <c:pt idx="172">
                  <c:v>13.790699295823746</c:v>
                </c:pt>
                <c:pt idx="173">
                  <c:v>14.238908108381102</c:v>
                </c:pt>
                <c:pt idx="174">
                  <c:v>13.957003801223223</c:v>
                </c:pt>
                <c:pt idx="175">
                  <c:v>13.632531991354888</c:v>
                </c:pt>
                <c:pt idx="176">
                  <c:v>13.583267311044208</c:v>
                </c:pt>
                <c:pt idx="177">
                  <c:v>13.663420603155989</c:v>
                </c:pt>
                <c:pt idx="178">
                  <c:v>13.127462193417209</c:v>
                </c:pt>
                <c:pt idx="179">
                  <c:v>13.049138270444644</c:v>
                </c:pt>
                <c:pt idx="180">
                  <c:v>12.705752856184921</c:v>
                </c:pt>
                <c:pt idx="181">
                  <c:v>12.623159333531611</c:v>
                </c:pt>
                <c:pt idx="182">
                  <c:v>12.650651851384199</c:v>
                </c:pt>
                <c:pt idx="183">
                  <c:v>12.297167805763385</c:v>
                </c:pt>
                <c:pt idx="184">
                  <c:v>12.170429115713533</c:v>
                </c:pt>
                <c:pt idx="185">
                  <c:v>12.075677457805506</c:v>
                </c:pt>
                <c:pt idx="186">
                  <c:v>12.237596475369941</c:v>
                </c:pt>
                <c:pt idx="187">
                  <c:v>12.023402909550917</c:v>
                </c:pt>
                <c:pt idx="188">
                  <c:v>11.759905875208744</c:v>
                </c:pt>
                <c:pt idx="189">
                  <c:v>11.479155489632973</c:v>
                </c:pt>
                <c:pt idx="190">
                  <c:v>11.375235788052564</c:v>
                </c:pt>
                <c:pt idx="191">
                  <c:v>11.211854383063342</c:v>
                </c:pt>
                <c:pt idx="192">
                  <c:v>11.311987300994334</c:v>
                </c:pt>
                <c:pt idx="193">
                  <c:v>11.000728808301208</c:v>
                </c:pt>
                <c:pt idx="194">
                  <c:v>10.911413043505368</c:v>
                </c:pt>
                <c:pt idx="195">
                  <c:v>10.838643662019445</c:v>
                </c:pt>
                <c:pt idx="196">
                  <c:v>10.793768248951594</c:v>
                </c:pt>
                <c:pt idx="197">
                  <c:v>10.52381510546663</c:v>
                </c:pt>
                <c:pt idx="198">
                  <c:v>10.392639259804044</c:v>
                </c:pt>
                <c:pt idx="199">
                  <c:v>10.27398527869599</c:v>
                </c:pt>
                <c:pt idx="200">
                  <c:v>10.008131855633328</c:v>
                </c:pt>
                <c:pt idx="201">
                  <c:v>9.8015798599934278</c:v>
                </c:pt>
                <c:pt idx="202">
                  <c:v>9.89143600710646</c:v>
                </c:pt>
                <c:pt idx="203">
                  <c:v>9.8699785802863484</c:v>
                </c:pt>
                <c:pt idx="204">
                  <c:v>9.8912880865705883</c:v>
                </c:pt>
                <c:pt idx="205">
                  <c:v>9.7116862588911772</c:v>
                </c:pt>
                <c:pt idx="206">
                  <c:v>9.8188887370656985</c:v>
                </c:pt>
                <c:pt idx="207">
                  <c:v>9.7093482902657513</c:v>
                </c:pt>
                <c:pt idx="208">
                  <c:v>9.7259940441630928</c:v>
                </c:pt>
                <c:pt idx="209">
                  <c:v>9.5886318226803358</c:v>
                </c:pt>
                <c:pt idx="210">
                  <c:v>9.712410923051161</c:v>
                </c:pt>
                <c:pt idx="211">
                  <c:v>9.6881669727502846</c:v>
                </c:pt>
                <c:pt idx="212">
                  <c:v>9.6920575452392885</c:v>
                </c:pt>
              </c:numCache>
            </c:numRef>
          </c:val>
          <c:smooth val="0"/>
        </c:ser>
        <c:ser>
          <c:idx val="5"/>
          <c:order val="4"/>
          <c:tx>
            <c:v>Broad -- Projected</c:v>
          </c:tx>
          <c:spPr>
            <a:ln w="508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Sheet1!$AS$360:$AS$587</c:f>
              <c:numCache>
                <c:formatCode>General</c:formatCode>
                <c:ptCount val="228"/>
                <c:pt idx="212" formatCode="0.0">
                  <c:v>9.6999999999999993</c:v>
                </c:pt>
                <c:pt idx="213" formatCode="0.0">
                  <c:v>9.6749999999999989</c:v>
                </c:pt>
                <c:pt idx="214" formatCode="0.0">
                  <c:v>9.6499999999999986</c:v>
                </c:pt>
                <c:pt idx="215" formatCode="0.0">
                  <c:v>9.6249999999999982</c:v>
                </c:pt>
                <c:pt idx="216" formatCode="0.0">
                  <c:v>9.5999999999999979</c:v>
                </c:pt>
                <c:pt idx="217" formatCode="0.0">
                  <c:v>9.5749999999999975</c:v>
                </c:pt>
                <c:pt idx="218" formatCode="0.0">
                  <c:v>9.5499999999999972</c:v>
                </c:pt>
                <c:pt idx="219" formatCode="0.0">
                  <c:v>9.5249999999999968</c:v>
                </c:pt>
                <c:pt idx="220" formatCode="0.0">
                  <c:v>9.4999999999999964</c:v>
                </c:pt>
                <c:pt idx="221" formatCode="0.0">
                  <c:v>9.4749999999999961</c:v>
                </c:pt>
                <c:pt idx="222" formatCode="0.0">
                  <c:v>9.4499999999999957</c:v>
                </c:pt>
                <c:pt idx="223" formatCode="0.0">
                  <c:v>9.4249999999999954</c:v>
                </c:pt>
                <c:pt idx="224" formatCode="0.0">
                  <c:v>9.399999999999995</c:v>
                </c:pt>
                <c:pt idx="225" formatCode="0.0">
                  <c:v>9.3749999999999947</c:v>
                </c:pt>
                <c:pt idx="226" formatCode="0.0">
                  <c:v>9.3499999999999943</c:v>
                </c:pt>
                <c:pt idx="227" formatCode="0.0">
                  <c:v>9.324999999999994</c:v>
                </c:pt>
              </c:numCache>
            </c:numRef>
          </c:val>
          <c:smooth val="0"/>
        </c:ser>
        <c:ser>
          <c:idx val="6"/>
          <c:order val="5"/>
          <c:tx>
            <c:v>Target --.Broad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Sheet1!$AT$360:$AT$587</c:f>
              <c:numCache>
                <c:formatCode>0.0</c:formatCode>
                <c:ptCount val="228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  <c:pt idx="19">
                  <c:v>9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9</c:v>
                </c:pt>
                <c:pt idx="24">
                  <c:v>9</c:v>
                </c:pt>
                <c:pt idx="25">
                  <c:v>9</c:v>
                </c:pt>
                <c:pt idx="26">
                  <c:v>9</c:v>
                </c:pt>
                <c:pt idx="27">
                  <c:v>9</c:v>
                </c:pt>
                <c:pt idx="28">
                  <c:v>9</c:v>
                </c:pt>
                <c:pt idx="29">
                  <c:v>9</c:v>
                </c:pt>
                <c:pt idx="30">
                  <c:v>9</c:v>
                </c:pt>
                <c:pt idx="31">
                  <c:v>9</c:v>
                </c:pt>
                <c:pt idx="32">
                  <c:v>9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</c:v>
                </c:pt>
                <c:pt idx="44">
                  <c:v>9</c:v>
                </c:pt>
                <c:pt idx="45">
                  <c:v>9</c:v>
                </c:pt>
                <c:pt idx="46">
                  <c:v>9</c:v>
                </c:pt>
                <c:pt idx="47">
                  <c:v>9</c:v>
                </c:pt>
                <c:pt idx="48">
                  <c:v>9</c:v>
                </c:pt>
                <c:pt idx="49">
                  <c:v>9</c:v>
                </c:pt>
                <c:pt idx="50">
                  <c:v>9</c:v>
                </c:pt>
                <c:pt idx="51">
                  <c:v>9</c:v>
                </c:pt>
                <c:pt idx="52">
                  <c:v>9</c:v>
                </c:pt>
                <c:pt idx="53">
                  <c:v>9</c:v>
                </c:pt>
                <c:pt idx="54">
                  <c:v>9</c:v>
                </c:pt>
                <c:pt idx="55">
                  <c:v>9</c:v>
                </c:pt>
                <c:pt idx="56">
                  <c:v>9</c:v>
                </c:pt>
                <c:pt idx="57">
                  <c:v>9</c:v>
                </c:pt>
                <c:pt idx="58">
                  <c:v>9</c:v>
                </c:pt>
                <c:pt idx="59">
                  <c:v>9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  <c:pt idx="63">
                  <c:v>9</c:v>
                </c:pt>
                <c:pt idx="64">
                  <c:v>9</c:v>
                </c:pt>
                <c:pt idx="65">
                  <c:v>9</c:v>
                </c:pt>
                <c:pt idx="66">
                  <c:v>9</c:v>
                </c:pt>
                <c:pt idx="67">
                  <c:v>9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9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9</c:v>
                </c:pt>
                <c:pt idx="83">
                  <c:v>9</c:v>
                </c:pt>
                <c:pt idx="84">
                  <c:v>9</c:v>
                </c:pt>
                <c:pt idx="85">
                  <c:v>9</c:v>
                </c:pt>
                <c:pt idx="86">
                  <c:v>9</c:v>
                </c:pt>
                <c:pt idx="87">
                  <c:v>9</c:v>
                </c:pt>
                <c:pt idx="88">
                  <c:v>9</c:v>
                </c:pt>
                <c:pt idx="89">
                  <c:v>9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9</c:v>
                </c:pt>
                <c:pt idx="95">
                  <c:v>9</c:v>
                </c:pt>
                <c:pt idx="96">
                  <c:v>9</c:v>
                </c:pt>
                <c:pt idx="97">
                  <c:v>9</c:v>
                </c:pt>
                <c:pt idx="98">
                  <c:v>9</c:v>
                </c:pt>
                <c:pt idx="99">
                  <c:v>9</c:v>
                </c:pt>
                <c:pt idx="100">
                  <c:v>9</c:v>
                </c:pt>
                <c:pt idx="101">
                  <c:v>9</c:v>
                </c:pt>
                <c:pt idx="102">
                  <c:v>9</c:v>
                </c:pt>
                <c:pt idx="103">
                  <c:v>9</c:v>
                </c:pt>
                <c:pt idx="104">
                  <c:v>9</c:v>
                </c:pt>
                <c:pt idx="105">
                  <c:v>9</c:v>
                </c:pt>
                <c:pt idx="106">
                  <c:v>9</c:v>
                </c:pt>
                <c:pt idx="107">
                  <c:v>9</c:v>
                </c:pt>
                <c:pt idx="108">
                  <c:v>9</c:v>
                </c:pt>
                <c:pt idx="109">
                  <c:v>9</c:v>
                </c:pt>
                <c:pt idx="110">
                  <c:v>9</c:v>
                </c:pt>
                <c:pt idx="111">
                  <c:v>9</c:v>
                </c:pt>
                <c:pt idx="112">
                  <c:v>9</c:v>
                </c:pt>
                <c:pt idx="113">
                  <c:v>9</c:v>
                </c:pt>
                <c:pt idx="114">
                  <c:v>9</c:v>
                </c:pt>
                <c:pt idx="115">
                  <c:v>9</c:v>
                </c:pt>
                <c:pt idx="116">
                  <c:v>9</c:v>
                </c:pt>
                <c:pt idx="117">
                  <c:v>9</c:v>
                </c:pt>
                <c:pt idx="118">
                  <c:v>9</c:v>
                </c:pt>
                <c:pt idx="119">
                  <c:v>9</c:v>
                </c:pt>
                <c:pt idx="120">
                  <c:v>9</c:v>
                </c:pt>
                <c:pt idx="121">
                  <c:v>9</c:v>
                </c:pt>
                <c:pt idx="122">
                  <c:v>9</c:v>
                </c:pt>
                <c:pt idx="123">
                  <c:v>9</c:v>
                </c:pt>
                <c:pt idx="124">
                  <c:v>9</c:v>
                </c:pt>
                <c:pt idx="125">
                  <c:v>9</c:v>
                </c:pt>
                <c:pt idx="126">
                  <c:v>9</c:v>
                </c:pt>
                <c:pt idx="127">
                  <c:v>9</c:v>
                </c:pt>
                <c:pt idx="128">
                  <c:v>9</c:v>
                </c:pt>
                <c:pt idx="129">
                  <c:v>9</c:v>
                </c:pt>
                <c:pt idx="130">
                  <c:v>9</c:v>
                </c:pt>
                <c:pt idx="131">
                  <c:v>9</c:v>
                </c:pt>
                <c:pt idx="132">
                  <c:v>9</c:v>
                </c:pt>
                <c:pt idx="133">
                  <c:v>9</c:v>
                </c:pt>
                <c:pt idx="134">
                  <c:v>9</c:v>
                </c:pt>
                <c:pt idx="135">
                  <c:v>9</c:v>
                </c:pt>
                <c:pt idx="136">
                  <c:v>9</c:v>
                </c:pt>
                <c:pt idx="137">
                  <c:v>9</c:v>
                </c:pt>
                <c:pt idx="138">
                  <c:v>9</c:v>
                </c:pt>
                <c:pt idx="139">
                  <c:v>9</c:v>
                </c:pt>
                <c:pt idx="140">
                  <c:v>9</c:v>
                </c:pt>
                <c:pt idx="141">
                  <c:v>9</c:v>
                </c:pt>
                <c:pt idx="142">
                  <c:v>9</c:v>
                </c:pt>
                <c:pt idx="143">
                  <c:v>9</c:v>
                </c:pt>
                <c:pt idx="144">
                  <c:v>9</c:v>
                </c:pt>
                <c:pt idx="145">
                  <c:v>9</c:v>
                </c:pt>
                <c:pt idx="146">
                  <c:v>9</c:v>
                </c:pt>
                <c:pt idx="147">
                  <c:v>9</c:v>
                </c:pt>
                <c:pt idx="148">
                  <c:v>9</c:v>
                </c:pt>
                <c:pt idx="149">
                  <c:v>9</c:v>
                </c:pt>
                <c:pt idx="150">
                  <c:v>9</c:v>
                </c:pt>
                <c:pt idx="151">
                  <c:v>9</c:v>
                </c:pt>
                <c:pt idx="152">
                  <c:v>9</c:v>
                </c:pt>
                <c:pt idx="153">
                  <c:v>9</c:v>
                </c:pt>
                <c:pt idx="154">
                  <c:v>9</c:v>
                </c:pt>
                <c:pt idx="155">
                  <c:v>9</c:v>
                </c:pt>
                <c:pt idx="156">
                  <c:v>9</c:v>
                </c:pt>
                <c:pt idx="157">
                  <c:v>9</c:v>
                </c:pt>
                <c:pt idx="158">
                  <c:v>9</c:v>
                </c:pt>
                <c:pt idx="159">
                  <c:v>9</c:v>
                </c:pt>
                <c:pt idx="160">
                  <c:v>9</c:v>
                </c:pt>
                <c:pt idx="161">
                  <c:v>9</c:v>
                </c:pt>
                <c:pt idx="162">
                  <c:v>9</c:v>
                </c:pt>
                <c:pt idx="163">
                  <c:v>9</c:v>
                </c:pt>
                <c:pt idx="164">
                  <c:v>9</c:v>
                </c:pt>
                <c:pt idx="165">
                  <c:v>9</c:v>
                </c:pt>
                <c:pt idx="166">
                  <c:v>9</c:v>
                </c:pt>
                <c:pt idx="167">
                  <c:v>9</c:v>
                </c:pt>
                <c:pt idx="168">
                  <c:v>9</c:v>
                </c:pt>
                <c:pt idx="169">
                  <c:v>9</c:v>
                </c:pt>
                <c:pt idx="170">
                  <c:v>9</c:v>
                </c:pt>
                <c:pt idx="171">
                  <c:v>9</c:v>
                </c:pt>
                <c:pt idx="172">
                  <c:v>9</c:v>
                </c:pt>
                <c:pt idx="173">
                  <c:v>9</c:v>
                </c:pt>
                <c:pt idx="174">
                  <c:v>9</c:v>
                </c:pt>
                <c:pt idx="175">
                  <c:v>9</c:v>
                </c:pt>
                <c:pt idx="176">
                  <c:v>9</c:v>
                </c:pt>
                <c:pt idx="177">
                  <c:v>9</c:v>
                </c:pt>
                <c:pt idx="178">
                  <c:v>9</c:v>
                </c:pt>
                <c:pt idx="179">
                  <c:v>9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9</c:v>
                </c:pt>
                <c:pt idx="197">
                  <c:v>9</c:v>
                </c:pt>
                <c:pt idx="198">
                  <c:v>9</c:v>
                </c:pt>
                <c:pt idx="199">
                  <c:v>9</c:v>
                </c:pt>
                <c:pt idx="200">
                  <c:v>9</c:v>
                </c:pt>
                <c:pt idx="201">
                  <c:v>9</c:v>
                </c:pt>
                <c:pt idx="202">
                  <c:v>9</c:v>
                </c:pt>
                <c:pt idx="203">
                  <c:v>9</c:v>
                </c:pt>
                <c:pt idx="204">
                  <c:v>9</c:v>
                </c:pt>
                <c:pt idx="205">
                  <c:v>9</c:v>
                </c:pt>
                <c:pt idx="206">
                  <c:v>9</c:v>
                </c:pt>
                <c:pt idx="207">
                  <c:v>9</c:v>
                </c:pt>
                <c:pt idx="208">
                  <c:v>9</c:v>
                </c:pt>
                <c:pt idx="209">
                  <c:v>9</c:v>
                </c:pt>
                <c:pt idx="210">
                  <c:v>9</c:v>
                </c:pt>
                <c:pt idx="211">
                  <c:v>9</c:v>
                </c:pt>
                <c:pt idx="212">
                  <c:v>9</c:v>
                </c:pt>
                <c:pt idx="213">
                  <c:v>9</c:v>
                </c:pt>
                <c:pt idx="214">
                  <c:v>9</c:v>
                </c:pt>
                <c:pt idx="215">
                  <c:v>9</c:v>
                </c:pt>
                <c:pt idx="216">
                  <c:v>9</c:v>
                </c:pt>
                <c:pt idx="217">
                  <c:v>9</c:v>
                </c:pt>
                <c:pt idx="218">
                  <c:v>9</c:v>
                </c:pt>
                <c:pt idx="219">
                  <c:v>9</c:v>
                </c:pt>
                <c:pt idx="220">
                  <c:v>9</c:v>
                </c:pt>
                <c:pt idx="221">
                  <c:v>9</c:v>
                </c:pt>
                <c:pt idx="222">
                  <c:v>9</c:v>
                </c:pt>
                <c:pt idx="223">
                  <c:v>9</c:v>
                </c:pt>
                <c:pt idx="224">
                  <c:v>9</c:v>
                </c:pt>
                <c:pt idx="225">
                  <c:v>9</c:v>
                </c:pt>
                <c:pt idx="226">
                  <c:v>9</c:v>
                </c:pt>
                <c:pt idx="227">
                  <c:v>9</c:v>
                </c:pt>
              </c:numCache>
            </c:numRef>
          </c:val>
          <c:smooth val="0"/>
        </c:ser>
        <c:ser>
          <c:idx val="2"/>
          <c:order val="6"/>
          <c:tx>
            <c:v>Target -- Narrow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Sheet1!$AH$360:$AH$587</c:f>
              <c:numCache>
                <c:formatCode>0.0</c:formatCode>
                <c:ptCount val="22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  <c:pt idx="216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5</c:v>
                </c:pt>
                <c:pt idx="226">
                  <c:v>5</c:v>
                </c:pt>
                <c:pt idx="227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139848"/>
        <c:axId val="461140240"/>
      </c:lineChart>
      <c:dateAx>
        <c:axId val="46113984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140240"/>
        <c:crosses val="autoZero"/>
        <c:auto val="0"/>
        <c:lblOffset val="100"/>
        <c:baseTimeUnit val="months"/>
        <c:majorUnit val="12"/>
        <c:majorTimeUnit val="months"/>
        <c:minorUnit val="6"/>
        <c:minorTimeUnit val="months"/>
      </c:dateAx>
      <c:valAx>
        <c:axId val="461140240"/>
        <c:scaling>
          <c:orientation val="minMax"/>
          <c:max val="18"/>
          <c:min val="3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139848"/>
        <c:crosses val="autoZero"/>
        <c:crossBetween val="between"/>
        <c:majorUnit val="1"/>
        <c:minorUnit val="1"/>
      </c:valAx>
      <c:valAx>
        <c:axId val="461140632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1141024"/>
        <c:crosses val="max"/>
        <c:crossBetween val="between"/>
      </c:valAx>
      <c:dateAx>
        <c:axId val="46114102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1140632"/>
        <c:crosses val="autoZero"/>
        <c:auto val="0"/>
        <c:lblOffset val="100"/>
        <c:baseTimeUnit val="months"/>
      </c:dateAx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72505709222244663"/>
          <c:y val="0.11508839412314838"/>
          <c:w val="0.22229008232945241"/>
          <c:h val="7.9714453796723692E-2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Job Openings and Hires</a:t>
            </a:r>
          </a:p>
        </c:rich>
      </c:tx>
      <c:layout>
        <c:manualLayout>
          <c:xMode val="edge"/>
          <c:yMode val="edge"/>
          <c:x val="0.26638888888889112"/>
          <c:y val="1.388888888888895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206983909619993E-2"/>
          <c:y val="2.8252405949256338E-2"/>
          <c:w val="0.93713157594431129"/>
          <c:h val="0.82339209019327131"/>
        </c:manualLayout>
      </c:layout>
      <c:barChart>
        <c:barDir val="col"/>
        <c:grouping val="clustered"/>
        <c:varyColors val="0"/>
        <c:ser>
          <c:idx val="2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Sheet1!$A$75:$A$188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</c:numCache>
            </c:numRef>
          </c:cat>
          <c:val>
            <c:numRef>
              <c:f>Sheet1!$AE$75:$AE$194</c:f>
              <c:numCache>
                <c:formatCode>0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083840"/>
        <c:axId val="466083448"/>
      </c:barChart>
      <c:lineChart>
        <c:grouping val="standard"/>
        <c:varyColors val="0"/>
        <c:ser>
          <c:idx val="0"/>
          <c:order val="0"/>
          <c:tx>
            <c:v>Openings</c:v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Sheet1!$A$75:$A$191</c:f>
              <c:numCache>
                <c:formatCode>mmm\ yyyy</c:formatCode>
                <c:ptCount val="117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</c:numCache>
            </c:numRef>
          </c:cat>
          <c:val>
            <c:numRef>
              <c:f>Sheet1!$I$75:$I$194</c:f>
              <c:numCache>
                <c:formatCode>#0.0</c:formatCode>
                <c:ptCount val="120"/>
                <c:pt idx="0">
                  <c:v>3.3</c:v>
                </c:pt>
                <c:pt idx="1">
                  <c:v>3.1</c:v>
                </c:pt>
                <c:pt idx="2">
                  <c:v>3.3</c:v>
                </c:pt>
                <c:pt idx="3">
                  <c:v>3.4</c:v>
                </c:pt>
                <c:pt idx="4">
                  <c:v>3.2</c:v>
                </c:pt>
                <c:pt idx="5">
                  <c:v>3.2</c:v>
                </c:pt>
                <c:pt idx="6">
                  <c:v>3.1</c:v>
                </c:pt>
                <c:pt idx="7">
                  <c:v>3.2</c:v>
                </c:pt>
                <c:pt idx="8">
                  <c:v>3.2</c:v>
                </c:pt>
                <c:pt idx="9">
                  <c:v>3</c:v>
                </c:pt>
                <c:pt idx="10">
                  <c:v>2.9</c:v>
                </c:pt>
                <c:pt idx="11">
                  <c:v>2.9</c:v>
                </c:pt>
                <c:pt idx="12">
                  <c:v>3</c:v>
                </c:pt>
                <c:pt idx="13">
                  <c:v>2.8</c:v>
                </c:pt>
                <c:pt idx="14">
                  <c:v>2.8</c:v>
                </c:pt>
                <c:pt idx="15">
                  <c:v>2.9</c:v>
                </c:pt>
                <c:pt idx="16">
                  <c:v>2.8</c:v>
                </c:pt>
                <c:pt idx="17">
                  <c:v>2.7</c:v>
                </c:pt>
                <c:pt idx="18">
                  <c:v>2.7</c:v>
                </c:pt>
                <c:pt idx="19">
                  <c:v>2.6</c:v>
                </c:pt>
                <c:pt idx="20">
                  <c:v>2.2999999999999998</c:v>
                </c:pt>
                <c:pt idx="21">
                  <c:v>2.4</c:v>
                </c:pt>
                <c:pt idx="22">
                  <c:v>2.1</c:v>
                </c:pt>
                <c:pt idx="23">
                  <c:v>2.1</c:v>
                </c:pt>
                <c:pt idx="24">
                  <c:v>2</c:v>
                </c:pt>
                <c:pt idx="25">
                  <c:v>2.1</c:v>
                </c:pt>
                <c:pt idx="26">
                  <c:v>1.8</c:v>
                </c:pt>
                <c:pt idx="27">
                  <c:v>1.8</c:v>
                </c:pt>
                <c:pt idx="28">
                  <c:v>1.8</c:v>
                </c:pt>
                <c:pt idx="29">
                  <c:v>1.8</c:v>
                </c:pt>
                <c:pt idx="30">
                  <c:v>1.7</c:v>
                </c:pt>
                <c:pt idx="31">
                  <c:v>1.7</c:v>
                </c:pt>
                <c:pt idx="32">
                  <c:v>1.9</c:v>
                </c:pt>
                <c:pt idx="33">
                  <c:v>1.8</c:v>
                </c:pt>
                <c:pt idx="34">
                  <c:v>1.8</c:v>
                </c:pt>
                <c:pt idx="35">
                  <c:v>1.8</c:v>
                </c:pt>
                <c:pt idx="36">
                  <c:v>2</c:v>
                </c:pt>
                <c:pt idx="37">
                  <c:v>1.9</c:v>
                </c:pt>
                <c:pt idx="38">
                  <c:v>2</c:v>
                </c:pt>
                <c:pt idx="39">
                  <c:v>2.4</c:v>
                </c:pt>
                <c:pt idx="40">
                  <c:v>2.2000000000000002</c:v>
                </c:pt>
                <c:pt idx="41">
                  <c:v>2</c:v>
                </c:pt>
                <c:pt idx="42">
                  <c:v>2.2000000000000002</c:v>
                </c:pt>
                <c:pt idx="43">
                  <c:v>2.2000000000000002</c:v>
                </c:pt>
                <c:pt idx="44">
                  <c:v>2.1</c:v>
                </c:pt>
                <c:pt idx="45">
                  <c:v>2.2999999999999998</c:v>
                </c:pt>
                <c:pt idx="46">
                  <c:v>2.2000000000000002</c:v>
                </c:pt>
                <c:pt idx="47">
                  <c:v>2.1</c:v>
                </c:pt>
                <c:pt idx="48">
                  <c:v>2.2000000000000002</c:v>
                </c:pt>
                <c:pt idx="49">
                  <c:v>2.2999999999999998</c:v>
                </c:pt>
                <c:pt idx="50">
                  <c:v>2.2999999999999998</c:v>
                </c:pt>
                <c:pt idx="51">
                  <c:v>2.4</c:v>
                </c:pt>
                <c:pt idx="52">
                  <c:v>2.2999999999999998</c:v>
                </c:pt>
                <c:pt idx="53">
                  <c:v>2.4</c:v>
                </c:pt>
                <c:pt idx="54">
                  <c:v>2.6</c:v>
                </c:pt>
                <c:pt idx="55">
                  <c:v>2.2999999999999998</c:v>
                </c:pt>
                <c:pt idx="56">
                  <c:v>2.6</c:v>
                </c:pt>
                <c:pt idx="57">
                  <c:v>2.5</c:v>
                </c:pt>
                <c:pt idx="58">
                  <c:v>2.2999999999999998</c:v>
                </c:pt>
                <c:pt idx="59">
                  <c:v>2.5</c:v>
                </c:pt>
                <c:pt idx="60">
                  <c:v>2.7</c:v>
                </c:pt>
                <c:pt idx="61">
                  <c:v>2.6</c:v>
                </c:pt>
                <c:pt idx="62">
                  <c:v>2.8</c:v>
                </c:pt>
                <c:pt idx="63">
                  <c:v>2.7</c:v>
                </c:pt>
                <c:pt idx="64">
                  <c:v>2.7</c:v>
                </c:pt>
                <c:pt idx="65">
                  <c:v>2.8</c:v>
                </c:pt>
                <c:pt idx="66">
                  <c:v>2.7</c:v>
                </c:pt>
                <c:pt idx="67">
                  <c:v>2.6</c:v>
                </c:pt>
                <c:pt idx="68">
                  <c:v>2.6</c:v>
                </c:pt>
                <c:pt idx="69">
                  <c:v>2.7</c:v>
                </c:pt>
                <c:pt idx="70">
                  <c:v>2.6</c:v>
                </c:pt>
                <c:pt idx="71">
                  <c:v>2.6</c:v>
                </c:pt>
                <c:pt idx="72">
                  <c:v>2.7</c:v>
                </c:pt>
                <c:pt idx="73">
                  <c:v>2.8</c:v>
                </c:pt>
                <c:pt idx="74">
                  <c:v>2.8</c:v>
                </c:pt>
                <c:pt idx="75">
                  <c:v>2.8</c:v>
                </c:pt>
                <c:pt idx="76">
                  <c:v>2.8</c:v>
                </c:pt>
                <c:pt idx="77">
                  <c:v>2.8</c:v>
                </c:pt>
                <c:pt idx="78">
                  <c:v>2.8</c:v>
                </c:pt>
                <c:pt idx="79">
                  <c:v>2.8</c:v>
                </c:pt>
                <c:pt idx="80">
                  <c:v>2.8</c:v>
                </c:pt>
                <c:pt idx="81">
                  <c:v>2.9</c:v>
                </c:pt>
                <c:pt idx="82">
                  <c:v>2.7</c:v>
                </c:pt>
                <c:pt idx="83">
                  <c:v>2.7</c:v>
                </c:pt>
                <c:pt idx="84">
                  <c:v>2.7</c:v>
                </c:pt>
                <c:pt idx="85">
                  <c:v>2.9</c:v>
                </c:pt>
                <c:pt idx="86">
                  <c:v>3</c:v>
                </c:pt>
                <c:pt idx="87">
                  <c:v>3.2</c:v>
                </c:pt>
                <c:pt idx="88">
                  <c:v>3.2</c:v>
                </c:pt>
                <c:pt idx="89">
                  <c:v>3.3</c:v>
                </c:pt>
                <c:pt idx="90">
                  <c:v>3.3</c:v>
                </c:pt>
                <c:pt idx="91">
                  <c:v>3.4</c:v>
                </c:pt>
                <c:pt idx="92">
                  <c:v>3.2</c:v>
                </c:pt>
                <c:pt idx="93">
                  <c:v>3.4</c:v>
                </c:pt>
                <c:pt idx="94">
                  <c:v>3.3</c:v>
                </c:pt>
                <c:pt idx="95">
                  <c:v>3.3</c:v>
                </c:pt>
                <c:pt idx="96">
                  <c:v>3.4</c:v>
                </c:pt>
                <c:pt idx="97" formatCode="0.0">
                  <c:v>3.5</c:v>
                </c:pt>
                <c:pt idx="98" formatCode="0.0">
                  <c:v>3.5</c:v>
                </c:pt>
                <c:pt idx="99" formatCode="0.0">
                  <c:v>3.8</c:v>
                </c:pt>
                <c:pt idx="100" formatCode="0.0">
                  <c:v>3.7</c:v>
                </c:pt>
                <c:pt idx="101" formatCode="0.0">
                  <c:v>3.5</c:v>
                </c:pt>
                <c:pt idx="102" formatCode="0.0">
                  <c:v>3.9</c:v>
                </c:pt>
                <c:pt idx="103" formatCode="0.0">
                  <c:v>3.6</c:v>
                </c:pt>
                <c:pt idx="104" formatCode="0.0">
                  <c:v>3.6</c:v>
                </c:pt>
                <c:pt idx="105" formatCode="0.0">
                  <c:v>3.7</c:v>
                </c:pt>
                <c:pt idx="106" formatCode="0.0">
                  <c:v>3.5</c:v>
                </c:pt>
                <c:pt idx="107" formatCode="0.0">
                  <c:v>3.6</c:v>
                </c:pt>
                <c:pt idx="108" formatCode="0.0">
                  <c:v>3.8</c:v>
                </c:pt>
                <c:pt idx="109" formatCode="0.0">
                  <c:v>3.8</c:v>
                </c:pt>
                <c:pt idx="110" formatCode="0.0">
                  <c:v>3.8</c:v>
                </c:pt>
                <c:pt idx="111" formatCode="0.0">
                  <c:v>3.9</c:v>
                </c:pt>
                <c:pt idx="112" formatCode="0.0">
                  <c:v>3.7</c:v>
                </c:pt>
                <c:pt idx="113" formatCode="0.0">
                  <c:v>3.8</c:v>
                </c:pt>
                <c:pt idx="114" formatCode="0.0">
                  <c:v>3.9</c:v>
                </c:pt>
                <c:pt idx="115" formatCode="0.0">
                  <c:v>3.6</c:v>
                </c:pt>
              </c:numCache>
            </c:numRef>
          </c:val>
          <c:smooth val="0"/>
        </c:ser>
        <c:ser>
          <c:idx val="1"/>
          <c:order val="1"/>
          <c:tx>
            <c:v>Hires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Sheet1!$A$75:$A$191</c:f>
              <c:numCache>
                <c:formatCode>mmm\ yyyy</c:formatCode>
                <c:ptCount val="117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</c:numCache>
            </c:numRef>
          </c:cat>
          <c:val>
            <c:numRef>
              <c:f>Sheet1!$M$75:$M$194</c:f>
              <c:numCache>
                <c:formatCode>#0.0</c:formatCode>
                <c:ptCount val="120"/>
                <c:pt idx="0">
                  <c:v>3.8</c:v>
                </c:pt>
                <c:pt idx="1">
                  <c:v>3.8</c:v>
                </c:pt>
                <c:pt idx="2">
                  <c:v>3.9</c:v>
                </c:pt>
                <c:pt idx="3">
                  <c:v>3.7</c:v>
                </c:pt>
                <c:pt idx="4">
                  <c:v>3.8</c:v>
                </c:pt>
                <c:pt idx="5">
                  <c:v>3.8</c:v>
                </c:pt>
                <c:pt idx="6">
                  <c:v>3.7</c:v>
                </c:pt>
                <c:pt idx="7">
                  <c:v>3.7</c:v>
                </c:pt>
                <c:pt idx="8">
                  <c:v>3.7</c:v>
                </c:pt>
                <c:pt idx="9">
                  <c:v>3.8</c:v>
                </c:pt>
                <c:pt idx="10">
                  <c:v>3.7</c:v>
                </c:pt>
                <c:pt idx="11">
                  <c:v>3.6</c:v>
                </c:pt>
                <c:pt idx="12">
                  <c:v>3.5</c:v>
                </c:pt>
                <c:pt idx="13">
                  <c:v>3.6</c:v>
                </c:pt>
                <c:pt idx="14">
                  <c:v>3.4</c:v>
                </c:pt>
                <c:pt idx="15">
                  <c:v>3.5</c:v>
                </c:pt>
                <c:pt idx="16">
                  <c:v>3.3</c:v>
                </c:pt>
                <c:pt idx="17">
                  <c:v>3.5</c:v>
                </c:pt>
                <c:pt idx="18">
                  <c:v>3.3</c:v>
                </c:pt>
                <c:pt idx="19">
                  <c:v>3.3</c:v>
                </c:pt>
                <c:pt idx="20">
                  <c:v>3.2</c:v>
                </c:pt>
                <c:pt idx="21">
                  <c:v>3.3</c:v>
                </c:pt>
                <c:pt idx="22">
                  <c:v>2.9</c:v>
                </c:pt>
                <c:pt idx="23">
                  <c:v>3.1</c:v>
                </c:pt>
                <c:pt idx="24">
                  <c:v>3.1</c:v>
                </c:pt>
                <c:pt idx="25">
                  <c:v>3</c:v>
                </c:pt>
                <c:pt idx="26">
                  <c:v>2.8</c:v>
                </c:pt>
                <c:pt idx="27">
                  <c:v>2.9</c:v>
                </c:pt>
                <c:pt idx="28">
                  <c:v>2.9</c:v>
                </c:pt>
                <c:pt idx="29">
                  <c:v>2.8</c:v>
                </c:pt>
                <c:pt idx="30">
                  <c:v>2.9</c:v>
                </c:pt>
                <c:pt idx="31">
                  <c:v>2.9</c:v>
                </c:pt>
                <c:pt idx="32">
                  <c:v>3</c:v>
                </c:pt>
                <c:pt idx="33">
                  <c:v>2.9</c:v>
                </c:pt>
                <c:pt idx="34">
                  <c:v>3.1</c:v>
                </c:pt>
                <c:pt idx="35">
                  <c:v>2.9</c:v>
                </c:pt>
                <c:pt idx="36">
                  <c:v>3</c:v>
                </c:pt>
                <c:pt idx="37">
                  <c:v>2.9</c:v>
                </c:pt>
                <c:pt idx="38">
                  <c:v>3.2</c:v>
                </c:pt>
                <c:pt idx="39">
                  <c:v>3.1</c:v>
                </c:pt>
                <c:pt idx="40">
                  <c:v>3.3</c:v>
                </c:pt>
                <c:pt idx="41">
                  <c:v>3.1</c:v>
                </c:pt>
                <c:pt idx="42">
                  <c:v>3.2</c:v>
                </c:pt>
                <c:pt idx="43">
                  <c:v>3</c:v>
                </c:pt>
                <c:pt idx="44">
                  <c:v>3.1</c:v>
                </c:pt>
                <c:pt idx="45">
                  <c:v>3.1</c:v>
                </c:pt>
                <c:pt idx="46">
                  <c:v>3.1</c:v>
                </c:pt>
                <c:pt idx="47">
                  <c:v>3.2</c:v>
                </c:pt>
                <c:pt idx="48">
                  <c:v>3</c:v>
                </c:pt>
                <c:pt idx="49">
                  <c:v>3.1</c:v>
                </c:pt>
                <c:pt idx="50">
                  <c:v>3.3</c:v>
                </c:pt>
                <c:pt idx="51">
                  <c:v>3.2</c:v>
                </c:pt>
                <c:pt idx="52">
                  <c:v>3.1</c:v>
                </c:pt>
                <c:pt idx="53">
                  <c:v>3.3</c:v>
                </c:pt>
                <c:pt idx="54">
                  <c:v>3.1</c:v>
                </c:pt>
                <c:pt idx="55">
                  <c:v>3.2</c:v>
                </c:pt>
                <c:pt idx="56">
                  <c:v>3.3</c:v>
                </c:pt>
                <c:pt idx="57">
                  <c:v>3.2</c:v>
                </c:pt>
                <c:pt idx="58">
                  <c:v>3.2</c:v>
                </c:pt>
                <c:pt idx="59">
                  <c:v>3.2</c:v>
                </c:pt>
                <c:pt idx="60">
                  <c:v>3.2</c:v>
                </c:pt>
                <c:pt idx="61">
                  <c:v>3.3</c:v>
                </c:pt>
                <c:pt idx="62">
                  <c:v>3.3</c:v>
                </c:pt>
                <c:pt idx="63">
                  <c:v>3.2</c:v>
                </c:pt>
                <c:pt idx="64">
                  <c:v>3.3</c:v>
                </c:pt>
                <c:pt idx="65">
                  <c:v>3.3</c:v>
                </c:pt>
                <c:pt idx="66">
                  <c:v>3.2</c:v>
                </c:pt>
                <c:pt idx="67">
                  <c:v>3.3</c:v>
                </c:pt>
                <c:pt idx="68">
                  <c:v>3.2</c:v>
                </c:pt>
                <c:pt idx="69">
                  <c:v>3.2</c:v>
                </c:pt>
                <c:pt idx="70">
                  <c:v>3.3</c:v>
                </c:pt>
                <c:pt idx="71">
                  <c:v>3.2</c:v>
                </c:pt>
                <c:pt idx="72">
                  <c:v>3.3</c:v>
                </c:pt>
                <c:pt idx="73">
                  <c:v>3.4</c:v>
                </c:pt>
                <c:pt idx="74">
                  <c:v>3.1</c:v>
                </c:pt>
                <c:pt idx="75">
                  <c:v>3.3</c:v>
                </c:pt>
                <c:pt idx="76">
                  <c:v>3.3</c:v>
                </c:pt>
                <c:pt idx="77">
                  <c:v>3.2</c:v>
                </c:pt>
                <c:pt idx="78">
                  <c:v>3.3</c:v>
                </c:pt>
                <c:pt idx="79">
                  <c:v>3.4</c:v>
                </c:pt>
                <c:pt idx="80">
                  <c:v>3.4</c:v>
                </c:pt>
                <c:pt idx="81">
                  <c:v>3.3</c:v>
                </c:pt>
                <c:pt idx="82">
                  <c:v>3.3</c:v>
                </c:pt>
                <c:pt idx="83">
                  <c:v>3.3</c:v>
                </c:pt>
                <c:pt idx="84">
                  <c:v>3.4</c:v>
                </c:pt>
                <c:pt idx="85">
                  <c:v>3.4</c:v>
                </c:pt>
                <c:pt idx="86">
                  <c:v>3.5</c:v>
                </c:pt>
                <c:pt idx="87">
                  <c:v>3.4</c:v>
                </c:pt>
                <c:pt idx="88">
                  <c:v>3.4</c:v>
                </c:pt>
                <c:pt idx="89">
                  <c:v>3.5</c:v>
                </c:pt>
                <c:pt idx="90">
                  <c:v>3.6</c:v>
                </c:pt>
                <c:pt idx="91">
                  <c:v>3.4</c:v>
                </c:pt>
                <c:pt idx="92">
                  <c:v>3.6</c:v>
                </c:pt>
                <c:pt idx="93">
                  <c:v>3.7</c:v>
                </c:pt>
                <c:pt idx="94">
                  <c:v>3.6</c:v>
                </c:pt>
                <c:pt idx="95">
                  <c:v>3.7</c:v>
                </c:pt>
                <c:pt idx="96">
                  <c:v>3.6</c:v>
                </c:pt>
                <c:pt idx="97">
                  <c:v>3.6</c:v>
                </c:pt>
                <c:pt idx="98">
                  <c:v>3.6</c:v>
                </c:pt>
                <c:pt idx="99">
                  <c:v>3.6</c:v>
                </c:pt>
                <c:pt idx="100" formatCode="0.0">
                  <c:v>3.6</c:v>
                </c:pt>
                <c:pt idx="101" formatCode="0.0">
                  <c:v>3.6</c:v>
                </c:pt>
                <c:pt idx="102" formatCode="0.0">
                  <c:v>3.6</c:v>
                </c:pt>
                <c:pt idx="103" formatCode="0.0">
                  <c:v>3.6</c:v>
                </c:pt>
                <c:pt idx="104" formatCode="0.0">
                  <c:v>3.6</c:v>
                </c:pt>
                <c:pt idx="105" formatCode="0.0">
                  <c:v>3.7</c:v>
                </c:pt>
                <c:pt idx="106" formatCode="0.0">
                  <c:v>3.7</c:v>
                </c:pt>
                <c:pt idx="107" formatCode="0.0">
                  <c:v>3.8</c:v>
                </c:pt>
                <c:pt idx="108" formatCode="0.0">
                  <c:v>3.6</c:v>
                </c:pt>
                <c:pt idx="109" formatCode="0.0">
                  <c:v>3.8</c:v>
                </c:pt>
                <c:pt idx="110" formatCode="0.0">
                  <c:v>3.7</c:v>
                </c:pt>
                <c:pt idx="111" formatCode="0.0">
                  <c:v>3.5</c:v>
                </c:pt>
                <c:pt idx="112" formatCode="0.0">
                  <c:v>3.5</c:v>
                </c:pt>
                <c:pt idx="113" formatCode="0.0">
                  <c:v>3.6</c:v>
                </c:pt>
                <c:pt idx="114" formatCode="0.0">
                  <c:v>3.6</c:v>
                </c:pt>
                <c:pt idx="115" formatCode="0.0">
                  <c:v>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6082664"/>
        <c:axId val="466083056"/>
      </c:lineChart>
      <c:dateAx>
        <c:axId val="466082664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6083056"/>
        <c:crosses val="autoZero"/>
        <c:auto val="1"/>
        <c:lblOffset val="100"/>
        <c:baseTimeUnit val="days"/>
      </c:dateAx>
      <c:valAx>
        <c:axId val="466083056"/>
        <c:scaling>
          <c:orientation val="minMax"/>
          <c:max val="4"/>
          <c:min val="1.5"/>
        </c:scaling>
        <c:delete val="0"/>
        <c:axPos val="l"/>
        <c:majorGridlines/>
        <c:numFmt formatCode="#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6082664"/>
        <c:crosses val="autoZero"/>
        <c:crossBetween val="between"/>
      </c:valAx>
      <c:valAx>
        <c:axId val="466083448"/>
        <c:scaling>
          <c:orientation val="minMax"/>
          <c:max val="1"/>
        </c:scaling>
        <c:delete val="0"/>
        <c:axPos val="r"/>
        <c:numFmt formatCode="0" sourceLinked="1"/>
        <c:majorTickMark val="none"/>
        <c:minorTickMark val="none"/>
        <c:tickLblPos val="none"/>
        <c:crossAx val="466083840"/>
        <c:crosses val="max"/>
        <c:crossBetween val="between"/>
      </c:valAx>
      <c:dateAx>
        <c:axId val="466083840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extTo"/>
        <c:crossAx val="466083448"/>
        <c:crosses val="autoZero"/>
        <c:auto val="1"/>
        <c:lblOffset val="100"/>
        <c:baseTimeUnit val="days"/>
      </c:date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47024603446308333"/>
          <c:y val="0.11411998926270578"/>
          <c:w val="0.13410179162387309"/>
          <c:h val="9.5964566929133854E-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Openings /Hires</a:t>
            </a:r>
            <a:r>
              <a:rPr lang="en-US" sz="2800" baseline="0"/>
              <a:t> Ratio</a:t>
            </a:r>
            <a:endParaRPr lang="en-US" sz="2800"/>
          </a:p>
        </c:rich>
      </c:tx>
      <c:layout>
        <c:manualLayout>
          <c:xMode val="edge"/>
          <c:yMode val="edge"/>
          <c:x val="0.28474643386967935"/>
          <c:y val="9.469696969696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128152459203473E-2"/>
          <c:y val="2.320195060844667E-2"/>
          <c:w val="0.91310087869451106"/>
          <c:h val="0.90403886303984726"/>
        </c:manualLayout>
      </c:layout>
      <c:barChart>
        <c:barDir val="col"/>
        <c:grouping val="clustered"/>
        <c:varyColors val="0"/>
        <c:ser>
          <c:idx val="1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Sheet1!$A$2:$A$188</c:f>
              <c:numCache>
                <c:formatCode>mmm\ yyyy</c:formatCode>
                <c:ptCount val="187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40034</c:v>
                </c:pt>
                <c:pt idx="105">
                  <c:v>40057</c:v>
                </c:pt>
                <c:pt idx="106">
                  <c:v>40088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</c:numCache>
            </c:numRef>
          </c:cat>
          <c:val>
            <c:numRef>
              <c:f>Sheet1!$AE$2:$AE$194</c:f>
              <c:numCache>
                <c:formatCode>0</c:formatCode>
                <c:ptCount val="19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085800"/>
        <c:axId val="466085408"/>
      </c:barChart>
      <c:lineChart>
        <c:grouping val="standard"/>
        <c:varyColors val="0"/>
        <c:ser>
          <c:idx val="0"/>
          <c:order val="0"/>
          <c:tx>
            <c:v>Ratio: Unemployment to Job Openings</c:v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Sheet1!$A$2:$A$191</c:f>
              <c:numCache>
                <c:formatCode>mmm\ yyyy</c:formatCode>
                <c:ptCount val="190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40034</c:v>
                </c:pt>
                <c:pt idx="105">
                  <c:v>40057</c:v>
                </c:pt>
                <c:pt idx="106">
                  <c:v>40088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</c:numCache>
            </c:numRef>
          </c:cat>
          <c:val>
            <c:numRef>
              <c:f>Sheet1!$R$2:$R$194</c:f>
              <c:numCache>
                <c:formatCode>0.0%</c:formatCode>
                <c:ptCount val="193"/>
                <c:pt idx="0">
                  <c:v>0.87804878048780499</c:v>
                </c:pt>
                <c:pt idx="1">
                  <c:v>0.86363636363636354</c:v>
                </c:pt>
                <c:pt idx="2">
                  <c:v>0.8292682926829269</c:v>
                </c:pt>
                <c:pt idx="3">
                  <c:v>0.80952380952380942</c:v>
                </c:pt>
                <c:pt idx="4">
                  <c:v>0.85</c:v>
                </c:pt>
                <c:pt idx="5">
                  <c:v>0.8</c:v>
                </c:pt>
                <c:pt idx="6">
                  <c:v>0.81578947368421062</c:v>
                </c:pt>
                <c:pt idx="7">
                  <c:v>0.8205128205128206</c:v>
                </c:pt>
                <c:pt idx="8">
                  <c:v>0.78947368421052633</c:v>
                </c:pt>
                <c:pt idx="9">
                  <c:v>0.76315789473684215</c:v>
                </c:pt>
                <c:pt idx="10">
                  <c:v>0.71052631578947378</c:v>
                </c:pt>
                <c:pt idx="11">
                  <c:v>0.70270270270270274</c:v>
                </c:pt>
                <c:pt idx="12">
                  <c:v>0.72972972972972971</c:v>
                </c:pt>
                <c:pt idx="13">
                  <c:v>0.72972972972972971</c:v>
                </c:pt>
                <c:pt idx="14">
                  <c:v>0.67567567567567566</c:v>
                </c:pt>
                <c:pt idx="15">
                  <c:v>0.77142857142857146</c:v>
                </c:pt>
                <c:pt idx="16">
                  <c:v>0.65789473684210531</c:v>
                </c:pt>
                <c:pt idx="17">
                  <c:v>0.68421052631578949</c:v>
                </c:pt>
                <c:pt idx="18">
                  <c:v>0.67567567567567566</c:v>
                </c:pt>
                <c:pt idx="19">
                  <c:v>0.65789473684210531</c:v>
                </c:pt>
                <c:pt idx="20">
                  <c:v>0.70270270270270274</c:v>
                </c:pt>
                <c:pt idx="21">
                  <c:v>0.67567567567567566</c:v>
                </c:pt>
                <c:pt idx="22">
                  <c:v>0.70270270270270274</c:v>
                </c:pt>
                <c:pt idx="23">
                  <c:v>0.71052631578947378</c:v>
                </c:pt>
                <c:pt idx="24">
                  <c:v>0.60526315789473684</c:v>
                </c:pt>
                <c:pt idx="25">
                  <c:v>0.71052631578947378</c:v>
                </c:pt>
                <c:pt idx="26">
                  <c:v>0.69444444444444442</c:v>
                </c:pt>
                <c:pt idx="27">
                  <c:v>0.67647058823529405</c:v>
                </c:pt>
                <c:pt idx="28">
                  <c:v>0.66666666666666663</c:v>
                </c:pt>
                <c:pt idx="29">
                  <c:v>0.68571428571428572</c:v>
                </c:pt>
                <c:pt idx="30">
                  <c:v>0.67567567567567566</c:v>
                </c:pt>
                <c:pt idx="31">
                  <c:v>0.66666666666666663</c:v>
                </c:pt>
                <c:pt idx="32">
                  <c:v>0.66666666666666663</c:v>
                </c:pt>
                <c:pt idx="33">
                  <c:v>0.62162162162162149</c:v>
                </c:pt>
                <c:pt idx="34">
                  <c:v>0.63157894736842102</c:v>
                </c:pt>
                <c:pt idx="35">
                  <c:v>0.69444444444444442</c:v>
                </c:pt>
                <c:pt idx="36">
                  <c:v>0.65789473684210531</c:v>
                </c:pt>
                <c:pt idx="37">
                  <c:v>0.67567567567567566</c:v>
                </c:pt>
                <c:pt idx="38">
                  <c:v>0.72222222222222221</c:v>
                </c:pt>
                <c:pt idx="39">
                  <c:v>0.64102564102564108</c:v>
                </c:pt>
                <c:pt idx="40">
                  <c:v>0.66666666666666674</c:v>
                </c:pt>
                <c:pt idx="41">
                  <c:v>0.71052631578947378</c:v>
                </c:pt>
                <c:pt idx="42">
                  <c:v>0.65789473684210531</c:v>
                </c:pt>
                <c:pt idx="43">
                  <c:v>0.75675675675675669</c:v>
                </c:pt>
                <c:pt idx="44">
                  <c:v>0.66666666666666674</c:v>
                </c:pt>
                <c:pt idx="45">
                  <c:v>0.71052631578947378</c:v>
                </c:pt>
                <c:pt idx="46">
                  <c:v>0.71794871794871795</c:v>
                </c:pt>
                <c:pt idx="47">
                  <c:v>0.64102564102564108</c:v>
                </c:pt>
                <c:pt idx="48">
                  <c:v>0.7</c:v>
                </c:pt>
                <c:pt idx="49">
                  <c:v>0.66666666666666674</c:v>
                </c:pt>
                <c:pt idx="50">
                  <c:v>0.71794871794871795</c:v>
                </c:pt>
                <c:pt idx="51">
                  <c:v>0.71794871794871795</c:v>
                </c:pt>
                <c:pt idx="52">
                  <c:v>0.75</c:v>
                </c:pt>
                <c:pt idx="53">
                  <c:v>0.71794871794871795</c:v>
                </c:pt>
                <c:pt idx="54">
                  <c:v>0.74358974358974361</c:v>
                </c:pt>
                <c:pt idx="55">
                  <c:v>0.76923076923076927</c:v>
                </c:pt>
                <c:pt idx="56">
                  <c:v>0.72499999999999998</c:v>
                </c:pt>
                <c:pt idx="57">
                  <c:v>0.75</c:v>
                </c:pt>
                <c:pt idx="58">
                  <c:v>0.78947368421052633</c:v>
                </c:pt>
                <c:pt idx="59">
                  <c:v>0.79487179487179493</c:v>
                </c:pt>
                <c:pt idx="60">
                  <c:v>0.81081081081081074</c:v>
                </c:pt>
                <c:pt idx="61">
                  <c:v>0.81578947368421062</c:v>
                </c:pt>
                <c:pt idx="62">
                  <c:v>0.76923076923076927</c:v>
                </c:pt>
                <c:pt idx="63">
                  <c:v>0.8205128205128206</c:v>
                </c:pt>
                <c:pt idx="64">
                  <c:v>0.86842105263157898</c:v>
                </c:pt>
                <c:pt idx="65">
                  <c:v>0.77500000000000002</c:v>
                </c:pt>
                <c:pt idx="66">
                  <c:v>0.79487179487179493</c:v>
                </c:pt>
                <c:pt idx="67">
                  <c:v>0.76923076923076927</c:v>
                </c:pt>
                <c:pt idx="68">
                  <c:v>0.8421052631578948</c:v>
                </c:pt>
                <c:pt idx="69">
                  <c:v>0.8421052631578948</c:v>
                </c:pt>
                <c:pt idx="70">
                  <c:v>0.8421052631578948</c:v>
                </c:pt>
                <c:pt idx="71">
                  <c:v>0.77500000000000002</c:v>
                </c:pt>
                <c:pt idx="72">
                  <c:v>0.78947368421052633</c:v>
                </c:pt>
                <c:pt idx="73">
                  <c:v>0.86842105263157898</c:v>
                </c:pt>
                <c:pt idx="74">
                  <c:v>0.81578947368421062</c:v>
                </c:pt>
                <c:pt idx="75">
                  <c:v>0.84615384615384615</c:v>
                </c:pt>
                <c:pt idx="76">
                  <c:v>0.91891891891891886</c:v>
                </c:pt>
                <c:pt idx="77">
                  <c:v>0.8421052631578948</c:v>
                </c:pt>
                <c:pt idx="78">
                  <c:v>0.8421052631578948</c:v>
                </c:pt>
                <c:pt idx="79">
                  <c:v>0.83783783783783783</c:v>
                </c:pt>
                <c:pt idx="80">
                  <c:v>0.86486486486486491</c:v>
                </c:pt>
                <c:pt idx="81">
                  <c:v>0.86486486486486491</c:v>
                </c:pt>
                <c:pt idx="82">
                  <c:v>0.78947368421052633</c:v>
                </c:pt>
                <c:pt idx="83">
                  <c:v>0.78378378378378377</c:v>
                </c:pt>
                <c:pt idx="84">
                  <c:v>0.80555555555555547</c:v>
                </c:pt>
                <c:pt idx="85">
                  <c:v>0.8571428571428571</c:v>
                </c:pt>
                <c:pt idx="86">
                  <c:v>0.77777777777777768</c:v>
                </c:pt>
                <c:pt idx="87">
                  <c:v>0.82352941176470584</c:v>
                </c:pt>
                <c:pt idx="88">
                  <c:v>0.82857142857142851</c:v>
                </c:pt>
                <c:pt idx="89">
                  <c:v>0.84848484848484851</c:v>
                </c:pt>
                <c:pt idx="90">
                  <c:v>0.77142857142857146</c:v>
                </c:pt>
                <c:pt idx="91">
                  <c:v>0.81818181818181823</c:v>
                </c:pt>
                <c:pt idx="92">
                  <c:v>0.78787878787878796</c:v>
                </c:pt>
                <c:pt idx="93">
                  <c:v>0.71874999999999989</c:v>
                </c:pt>
                <c:pt idx="94">
                  <c:v>0.72727272727272729</c:v>
                </c:pt>
                <c:pt idx="95">
                  <c:v>0.72413793103448276</c:v>
                </c:pt>
                <c:pt idx="96">
                  <c:v>0.67741935483870974</c:v>
                </c:pt>
                <c:pt idx="97">
                  <c:v>0.64516129032258063</c:v>
                </c:pt>
                <c:pt idx="98">
                  <c:v>0.70000000000000007</c:v>
                </c:pt>
                <c:pt idx="99">
                  <c:v>0.6428571428571429</c:v>
                </c:pt>
                <c:pt idx="100">
                  <c:v>0.62068965517241381</c:v>
                </c:pt>
                <c:pt idx="101">
                  <c:v>0.62068965517241381</c:v>
                </c:pt>
                <c:pt idx="102">
                  <c:v>0.6428571428571429</c:v>
                </c:pt>
                <c:pt idx="103">
                  <c:v>0.58620689655172409</c:v>
                </c:pt>
                <c:pt idx="104">
                  <c:v>0.58620689655172409</c:v>
                </c:pt>
                <c:pt idx="105">
                  <c:v>0.6333333333333333</c:v>
                </c:pt>
                <c:pt idx="106">
                  <c:v>0.62068965517241381</c:v>
                </c:pt>
                <c:pt idx="107">
                  <c:v>0.58064516129032262</c:v>
                </c:pt>
                <c:pt idx="108">
                  <c:v>0.62068965517241381</c:v>
                </c:pt>
                <c:pt idx="109">
                  <c:v>0.66666666666666663</c:v>
                </c:pt>
                <c:pt idx="110">
                  <c:v>0.65517241379310343</c:v>
                </c:pt>
                <c:pt idx="111">
                  <c:v>0.625</c:v>
                </c:pt>
                <c:pt idx="112">
                  <c:v>0.77419354838709675</c:v>
                </c:pt>
                <c:pt idx="113">
                  <c:v>0.66666666666666674</c:v>
                </c:pt>
                <c:pt idx="114">
                  <c:v>0.64516129032258063</c:v>
                </c:pt>
                <c:pt idx="115">
                  <c:v>0.6875</c:v>
                </c:pt>
                <c:pt idx="116">
                  <c:v>0.73333333333333339</c:v>
                </c:pt>
                <c:pt idx="117">
                  <c:v>0.67741935483870974</c:v>
                </c:pt>
                <c:pt idx="118">
                  <c:v>0.74193548387096764</c:v>
                </c:pt>
                <c:pt idx="119">
                  <c:v>0.70967741935483875</c:v>
                </c:pt>
                <c:pt idx="120">
                  <c:v>0.65625</c:v>
                </c:pt>
                <c:pt idx="121">
                  <c:v>0.73333333333333339</c:v>
                </c:pt>
                <c:pt idx="122">
                  <c:v>0.74193548387096764</c:v>
                </c:pt>
                <c:pt idx="123">
                  <c:v>0.69696969696969691</c:v>
                </c:pt>
                <c:pt idx="124">
                  <c:v>0.74999999999999989</c:v>
                </c:pt>
                <c:pt idx="125">
                  <c:v>0.74193548387096764</c:v>
                </c:pt>
                <c:pt idx="126">
                  <c:v>0.72727272727272729</c:v>
                </c:pt>
                <c:pt idx="127">
                  <c:v>0.83870967741935487</c:v>
                </c:pt>
                <c:pt idx="128">
                  <c:v>0.71874999999999989</c:v>
                </c:pt>
                <c:pt idx="129">
                  <c:v>0.78787878787878796</c:v>
                </c:pt>
                <c:pt idx="130">
                  <c:v>0.78125</c:v>
                </c:pt>
                <c:pt idx="131">
                  <c:v>0.71874999999999989</c:v>
                </c:pt>
                <c:pt idx="132">
                  <c:v>0.78125</c:v>
                </c:pt>
                <c:pt idx="133">
                  <c:v>0.84375</c:v>
                </c:pt>
                <c:pt idx="134">
                  <c:v>0.78787878787878796</c:v>
                </c:pt>
                <c:pt idx="135">
                  <c:v>0.84848484848484851</c:v>
                </c:pt>
                <c:pt idx="136">
                  <c:v>0.84375</c:v>
                </c:pt>
                <c:pt idx="137">
                  <c:v>0.81818181818181823</c:v>
                </c:pt>
                <c:pt idx="138">
                  <c:v>0.84848484848484851</c:v>
                </c:pt>
                <c:pt idx="139">
                  <c:v>0.84375</c:v>
                </c:pt>
                <c:pt idx="140">
                  <c:v>0.78787878787878796</c:v>
                </c:pt>
                <c:pt idx="141">
                  <c:v>0.8125</c:v>
                </c:pt>
                <c:pt idx="142">
                  <c:v>0.84375</c:v>
                </c:pt>
                <c:pt idx="143">
                  <c:v>0.78787878787878796</c:v>
                </c:pt>
                <c:pt idx="144">
                  <c:v>0.8125</c:v>
                </c:pt>
                <c:pt idx="145">
                  <c:v>0.81818181818181823</c:v>
                </c:pt>
                <c:pt idx="146">
                  <c:v>0.82352941176470584</c:v>
                </c:pt>
                <c:pt idx="147">
                  <c:v>0.90322580645161277</c:v>
                </c:pt>
                <c:pt idx="148">
                  <c:v>0.84848484848484851</c:v>
                </c:pt>
                <c:pt idx="149">
                  <c:v>0.84848484848484851</c:v>
                </c:pt>
                <c:pt idx="150">
                  <c:v>0.87499999999999989</c:v>
                </c:pt>
                <c:pt idx="151">
                  <c:v>0.84848484848484851</c:v>
                </c:pt>
                <c:pt idx="152">
                  <c:v>0.82352941176470584</c:v>
                </c:pt>
                <c:pt idx="153">
                  <c:v>0.82352941176470584</c:v>
                </c:pt>
                <c:pt idx="154">
                  <c:v>0.87878787878787878</c:v>
                </c:pt>
                <c:pt idx="155">
                  <c:v>0.81818181818181823</c:v>
                </c:pt>
                <c:pt idx="156">
                  <c:v>0.81818181818181823</c:v>
                </c:pt>
                <c:pt idx="157">
                  <c:v>0.79411764705882359</c:v>
                </c:pt>
                <c:pt idx="158">
                  <c:v>0.8529411764705882</c:v>
                </c:pt>
                <c:pt idx="159">
                  <c:v>0.8571428571428571</c:v>
                </c:pt>
                <c:pt idx="160">
                  <c:v>0.94117647058823539</c:v>
                </c:pt>
                <c:pt idx="161">
                  <c:v>0.94117647058823539</c:v>
                </c:pt>
                <c:pt idx="162">
                  <c:v>0.94285714285714284</c:v>
                </c:pt>
                <c:pt idx="163">
                  <c:v>0.91666666666666663</c:v>
                </c:pt>
                <c:pt idx="164">
                  <c:v>1</c:v>
                </c:pt>
                <c:pt idx="165">
                  <c:v>0.88888888888888895</c:v>
                </c:pt>
                <c:pt idx="166">
                  <c:v>0.91891891891891886</c:v>
                </c:pt>
                <c:pt idx="167">
                  <c:v>0.91666666666666663</c:v>
                </c:pt>
                <c:pt idx="168">
                  <c:v>0.89189189189189177</c:v>
                </c:pt>
                <c:pt idx="169">
                  <c:v>0.94444444444444442</c:v>
                </c:pt>
                <c:pt idx="170">
                  <c:v>0.97222222222222221</c:v>
                </c:pt>
                <c:pt idx="171">
                  <c:v>0.97222222222222221</c:v>
                </c:pt>
                <c:pt idx="172">
                  <c:v>1.0555555555555556</c:v>
                </c:pt>
                <c:pt idx="173">
                  <c:v>1.0277777777777779</c:v>
                </c:pt>
                <c:pt idx="174">
                  <c:v>0.97222222222222221</c:v>
                </c:pt>
                <c:pt idx="175">
                  <c:v>1.0833333333333333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0.94594594594594594</c:v>
                </c:pt>
                <c:pt idx="180">
                  <c:v>0.94736842105263164</c:v>
                </c:pt>
                <c:pt idx="181">
                  <c:v>1.0555555555555556</c:v>
                </c:pt>
                <c:pt idx="182">
                  <c:v>1</c:v>
                </c:pt>
                <c:pt idx="183">
                  <c:v>1.027027027027027</c:v>
                </c:pt>
                <c:pt idx="184">
                  <c:v>1.1142857142857143</c:v>
                </c:pt>
                <c:pt idx="185">
                  <c:v>1.0571428571428572</c:v>
                </c:pt>
                <c:pt idx="186">
                  <c:v>1.0555555555555556</c:v>
                </c:pt>
                <c:pt idx="187">
                  <c:v>1.0833333333333333</c:v>
                </c:pt>
                <c:pt idx="188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6084624"/>
        <c:axId val="466085016"/>
      </c:lineChart>
      <c:dateAx>
        <c:axId val="466084624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6085016"/>
        <c:crosses val="autoZero"/>
        <c:auto val="1"/>
        <c:lblOffset val="100"/>
        <c:baseTimeUnit val="days"/>
      </c:dateAx>
      <c:valAx>
        <c:axId val="466085016"/>
        <c:scaling>
          <c:orientation val="minMax"/>
          <c:min val="0.55000000000000004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6084624"/>
        <c:crosses val="autoZero"/>
        <c:crossBetween val="between"/>
      </c:valAx>
      <c:valAx>
        <c:axId val="46608540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6085800"/>
        <c:crosses val="max"/>
        <c:crossBetween val="between"/>
      </c:valAx>
      <c:dateAx>
        <c:axId val="466085800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extTo"/>
        <c:crossAx val="466085408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Labor Force </a:t>
            </a:r>
          </a:p>
        </c:rich>
      </c:tx>
      <c:layout>
        <c:manualLayout>
          <c:xMode val="edge"/>
          <c:yMode val="edge"/>
          <c:x val="0.4017569991251093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244562364487048E-2"/>
          <c:y val="4.7397759873039125E-2"/>
          <c:w val="0.92661246148579268"/>
          <c:h val="0.83622917048159673"/>
        </c:manualLayout>
      </c:layout>
      <c:lineChart>
        <c:grouping val="standard"/>
        <c:varyColors val="0"/>
        <c:ser>
          <c:idx val="0"/>
          <c:order val="0"/>
          <c:tx>
            <c:v>Labor Force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trendline>
            <c:spPr>
              <a:ln w="508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numRef>
              <c:f>Sheet1!$A$252:$A$572</c:f>
              <c:numCache>
                <c:formatCode>mmm\ yyyy</c:formatCode>
                <c:ptCount val="321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 formatCode="mmm\-yy">
                  <c:v>34349</c:v>
                </c:pt>
                <c:pt idx="49" formatCode="mmm\-yy">
                  <c:v>34379</c:v>
                </c:pt>
                <c:pt idx="50" formatCode="mmm\-yy">
                  <c:v>34409</c:v>
                </c:pt>
                <c:pt idx="51" formatCode="mmm\-yy">
                  <c:v>34439</c:v>
                </c:pt>
                <c:pt idx="52" formatCode="mmm\-yy">
                  <c:v>34469</c:v>
                </c:pt>
                <c:pt idx="53" formatCode="mmm\-yy">
                  <c:v>34499</c:v>
                </c:pt>
                <c:pt idx="54" formatCode="mmm\-yy">
                  <c:v>34529</c:v>
                </c:pt>
                <c:pt idx="55" formatCode="mmm\-yy">
                  <c:v>34559</c:v>
                </c:pt>
                <c:pt idx="56" formatCode="mmm\-yy">
                  <c:v>34589</c:v>
                </c:pt>
                <c:pt idx="57" formatCode="mmm\-yy">
                  <c:v>34619</c:v>
                </c:pt>
                <c:pt idx="58" formatCode="mmm\-yy">
                  <c:v>34649</c:v>
                </c:pt>
                <c:pt idx="59" formatCode="mmm\-yy">
                  <c:v>34679</c:v>
                </c:pt>
                <c:pt idx="60" formatCode="mmm\-yy">
                  <c:v>34714</c:v>
                </c:pt>
                <c:pt idx="61" formatCode="mmm\-yy">
                  <c:v>34744</c:v>
                </c:pt>
                <c:pt idx="62" formatCode="mmm\-yy">
                  <c:v>34774</c:v>
                </c:pt>
                <c:pt idx="63" formatCode="mmm\-yy">
                  <c:v>34804</c:v>
                </c:pt>
                <c:pt idx="64" formatCode="mmm\-yy">
                  <c:v>34834</c:v>
                </c:pt>
                <c:pt idx="65" formatCode="mmm\-yy">
                  <c:v>34864</c:v>
                </c:pt>
                <c:pt idx="66" formatCode="mmm\-yy">
                  <c:v>34894</c:v>
                </c:pt>
                <c:pt idx="67" formatCode="mmm\-yy">
                  <c:v>34924</c:v>
                </c:pt>
                <c:pt idx="68" formatCode="mmm\-yy">
                  <c:v>34954</c:v>
                </c:pt>
                <c:pt idx="69" formatCode="mmm\-yy">
                  <c:v>34984</c:v>
                </c:pt>
                <c:pt idx="70" formatCode="mmm\-yy">
                  <c:v>35014</c:v>
                </c:pt>
                <c:pt idx="71" formatCode="mmm\-yy">
                  <c:v>35044</c:v>
                </c:pt>
                <c:pt idx="72" formatCode="mmm\-yy">
                  <c:v>35079</c:v>
                </c:pt>
                <c:pt idx="73" formatCode="mmm\-yy">
                  <c:v>35109</c:v>
                </c:pt>
                <c:pt idx="74" formatCode="mmm\-yy">
                  <c:v>35139</c:v>
                </c:pt>
                <c:pt idx="75" formatCode="mmm\-yy">
                  <c:v>35169</c:v>
                </c:pt>
                <c:pt idx="76" formatCode="mmm\-yy">
                  <c:v>35199</c:v>
                </c:pt>
                <c:pt idx="77" formatCode="mmm\-yy">
                  <c:v>35229</c:v>
                </c:pt>
                <c:pt idx="78" formatCode="mmm\-yy">
                  <c:v>35259</c:v>
                </c:pt>
                <c:pt idx="79" formatCode="mmm\-yy">
                  <c:v>35289</c:v>
                </c:pt>
                <c:pt idx="80" formatCode="mmm\-yy">
                  <c:v>35319</c:v>
                </c:pt>
                <c:pt idx="81" formatCode="mmm\-yy">
                  <c:v>35349</c:v>
                </c:pt>
                <c:pt idx="82" formatCode="mmm\-yy">
                  <c:v>35379</c:v>
                </c:pt>
                <c:pt idx="83" formatCode="mmm\-yy">
                  <c:v>35409</c:v>
                </c:pt>
                <c:pt idx="84" formatCode="mmm\-yy">
                  <c:v>35445</c:v>
                </c:pt>
                <c:pt idx="85" formatCode="mmm\-yy">
                  <c:v>35475</c:v>
                </c:pt>
                <c:pt idx="86" formatCode="mmm\-yy">
                  <c:v>35505</c:v>
                </c:pt>
                <c:pt idx="87" formatCode="mmm\-yy">
                  <c:v>35535</c:v>
                </c:pt>
                <c:pt idx="88" formatCode="mmm\-yy">
                  <c:v>35565</c:v>
                </c:pt>
                <c:pt idx="89" formatCode="mmm\-yy">
                  <c:v>35595</c:v>
                </c:pt>
                <c:pt idx="90" formatCode="mmm\-yy">
                  <c:v>35625</c:v>
                </c:pt>
                <c:pt idx="91" formatCode="mmm\-yy">
                  <c:v>35655</c:v>
                </c:pt>
                <c:pt idx="92" formatCode="mmm\-yy">
                  <c:v>35685</c:v>
                </c:pt>
                <c:pt idx="93" formatCode="mmm\-yy">
                  <c:v>35715</c:v>
                </c:pt>
                <c:pt idx="94" formatCode="mmm\-yy">
                  <c:v>35745</c:v>
                </c:pt>
                <c:pt idx="95" formatCode="mmm\-yy">
                  <c:v>35775</c:v>
                </c:pt>
                <c:pt idx="96" formatCode="mmm\-yy">
                  <c:v>35810</c:v>
                </c:pt>
                <c:pt idx="97" formatCode="mmm\-yy">
                  <c:v>35840</c:v>
                </c:pt>
                <c:pt idx="98" formatCode="mmm\-yy">
                  <c:v>35870</c:v>
                </c:pt>
                <c:pt idx="99" formatCode="mmm\-yy">
                  <c:v>35900</c:v>
                </c:pt>
                <c:pt idx="100" formatCode="mmm\-yy">
                  <c:v>35930</c:v>
                </c:pt>
                <c:pt idx="101" formatCode="mmm\-yy">
                  <c:v>35960</c:v>
                </c:pt>
                <c:pt idx="102" formatCode="mmm\-yy">
                  <c:v>35990</c:v>
                </c:pt>
                <c:pt idx="103" formatCode="mmm\-yy">
                  <c:v>36020</c:v>
                </c:pt>
                <c:pt idx="104" formatCode="mmm\-yy">
                  <c:v>36050</c:v>
                </c:pt>
                <c:pt idx="105" formatCode="mmm\-yy">
                  <c:v>36080</c:v>
                </c:pt>
                <c:pt idx="106" formatCode="mmm\-yy">
                  <c:v>36110</c:v>
                </c:pt>
                <c:pt idx="107" formatCode="mmm\-yy">
                  <c:v>36140</c:v>
                </c:pt>
                <c:pt idx="108" formatCode="mmm\-yy">
                  <c:v>36175</c:v>
                </c:pt>
                <c:pt idx="109" formatCode="mmm\-yy">
                  <c:v>36205</c:v>
                </c:pt>
                <c:pt idx="110" formatCode="mmm\-yy">
                  <c:v>36235</c:v>
                </c:pt>
                <c:pt idx="111" formatCode="mmm\-yy">
                  <c:v>36265</c:v>
                </c:pt>
                <c:pt idx="112" formatCode="mmm\-yy">
                  <c:v>36295</c:v>
                </c:pt>
                <c:pt idx="113" formatCode="mmm\-yy">
                  <c:v>36325</c:v>
                </c:pt>
                <c:pt idx="114" formatCode="mmm\-yy">
                  <c:v>36355</c:v>
                </c:pt>
                <c:pt idx="115" formatCode="mmm\-yy">
                  <c:v>36385</c:v>
                </c:pt>
                <c:pt idx="116" formatCode="mmm\-yy">
                  <c:v>36415</c:v>
                </c:pt>
                <c:pt idx="117" formatCode="mmm\-yy">
                  <c:v>36445</c:v>
                </c:pt>
                <c:pt idx="118" formatCode="mmm\-yy">
                  <c:v>36475</c:v>
                </c:pt>
                <c:pt idx="119" formatCode="mmm\-yy">
                  <c:v>36505</c:v>
                </c:pt>
                <c:pt idx="120" formatCode="mmm\-yy">
                  <c:v>36535</c:v>
                </c:pt>
                <c:pt idx="121" formatCode="mmm\-yy">
                  <c:v>36565</c:v>
                </c:pt>
                <c:pt idx="122" formatCode="mmm\-yy">
                  <c:v>36595</c:v>
                </c:pt>
                <c:pt idx="123" formatCode="mmm\-yy">
                  <c:v>36625</c:v>
                </c:pt>
                <c:pt idx="124" formatCode="mmm\-yy">
                  <c:v>36655</c:v>
                </c:pt>
                <c:pt idx="125" formatCode="mmm\-yy">
                  <c:v>36685</c:v>
                </c:pt>
                <c:pt idx="126" formatCode="mmm\-yy">
                  <c:v>36715</c:v>
                </c:pt>
                <c:pt idx="127" formatCode="mmm\-yy">
                  <c:v>36745</c:v>
                </c:pt>
                <c:pt idx="128" formatCode="mmm\-yy">
                  <c:v>36775</c:v>
                </c:pt>
                <c:pt idx="129" formatCode="mmm\-yy">
                  <c:v>36805</c:v>
                </c:pt>
                <c:pt idx="130" formatCode="mmm\-yy">
                  <c:v>36835</c:v>
                </c:pt>
                <c:pt idx="131" formatCode="mmm\-yy">
                  <c:v>36865</c:v>
                </c:pt>
                <c:pt idx="132" formatCode="mmm\-yy">
                  <c:v>36895</c:v>
                </c:pt>
                <c:pt idx="133" formatCode="mmm\-yy">
                  <c:v>36925</c:v>
                </c:pt>
                <c:pt idx="134" formatCode="mmm\-yy">
                  <c:v>36955</c:v>
                </c:pt>
                <c:pt idx="135" formatCode="mmm\-yy">
                  <c:v>36985</c:v>
                </c:pt>
                <c:pt idx="136" formatCode="mmm\-yy">
                  <c:v>37015</c:v>
                </c:pt>
                <c:pt idx="137" formatCode="mmm\-yy">
                  <c:v>37045</c:v>
                </c:pt>
                <c:pt idx="138" formatCode="mmm\-yy">
                  <c:v>37075</c:v>
                </c:pt>
                <c:pt idx="139" formatCode="mmm\-yy">
                  <c:v>37105</c:v>
                </c:pt>
                <c:pt idx="140" formatCode="mmm\-yy">
                  <c:v>37135.5</c:v>
                </c:pt>
                <c:pt idx="141" formatCode="mmm\-yy">
                  <c:v>37166</c:v>
                </c:pt>
                <c:pt idx="142" formatCode="mmm\-yy">
                  <c:v>37196.5</c:v>
                </c:pt>
                <c:pt idx="143" formatCode="mmm\-yy">
                  <c:v>37227</c:v>
                </c:pt>
                <c:pt idx="144" formatCode="mmm\-yy">
                  <c:v>37257.5</c:v>
                </c:pt>
                <c:pt idx="145" formatCode="mmm\-yy">
                  <c:v>37288</c:v>
                </c:pt>
                <c:pt idx="146" formatCode="mmm\-yy">
                  <c:v>37318.5</c:v>
                </c:pt>
                <c:pt idx="147" formatCode="mmm\-yy">
                  <c:v>37349</c:v>
                </c:pt>
                <c:pt idx="148" formatCode="mmm\-yy">
                  <c:v>37379.5</c:v>
                </c:pt>
                <c:pt idx="149" formatCode="mmm\-yy">
                  <c:v>37410</c:v>
                </c:pt>
                <c:pt idx="150" formatCode="mmm\-yy">
                  <c:v>37440.5</c:v>
                </c:pt>
                <c:pt idx="151" formatCode="mmm\-yy">
                  <c:v>37471</c:v>
                </c:pt>
                <c:pt idx="152" formatCode="mmm\-yy">
                  <c:v>37501.5</c:v>
                </c:pt>
                <c:pt idx="153" formatCode="mmm\-yy">
                  <c:v>37532</c:v>
                </c:pt>
                <c:pt idx="154" formatCode="mmm\-yy">
                  <c:v>37562.5</c:v>
                </c:pt>
                <c:pt idx="155" formatCode="mmm\-yy">
                  <c:v>37593</c:v>
                </c:pt>
                <c:pt idx="156" formatCode="mmm\-yy">
                  <c:v>37623.5</c:v>
                </c:pt>
                <c:pt idx="157" formatCode="mmm\-yy">
                  <c:v>37654</c:v>
                </c:pt>
                <c:pt idx="158" formatCode="mmm\-yy">
                  <c:v>37684.5</c:v>
                </c:pt>
                <c:pt idx="159" formatCode="mmm\-yy">
                  <c:v>37715</c:v>
                </c:pt>
                <c:pt idx="160" formatCode="mmm\-yy">
                  <c:v>37745.5</c:v>
                </c:pt>
                <c:pt idx="161" formatCode="mmm\-yy">
                  <c:v>37776</c:v>
                </c:pt>
                <c:pt idx="162" formatCode="mmm\-yy">
                  <c:v>37806.5</c:v>
                </c:pt>
                <c:pt idx="163" formatCode="mmm\-yy">
                  <c:v>37837</c:v>
                </c:pt>
                <c:pt idx="164" formatCode="mmm\-yy">
                  <c:v>37867.5</c:v>
                </c:pt>
                <c:pt idx="165" formatCode="mmm\-yy">
                  <c:v>37898</c:v>
                </c:pt>
                <c:pt idx="166" formatCode="mmm\-yy">
                  <c:v>37928.5</c:v>
                </c:pt>
                <c:pt idx="167" formatCode="mmm\-yy">
                  <c:v>37959</c:v>
                </c:pt>
                <c:pt idx="168" formatCode="mmm\-yy">
                  <c:v>37989.5</c:v>
                </c:pt>
                <c:pt idx="169" formatCode="mmm\-yy">
                  <c:v>38020</c:v>
                </c:pt>
                <c:pt idx="170" formatCode="mmm\-yy">
                  <c:v>38050.5</c:v>
                </c:pt>
                <c:pt idx="171" formatCode="mmm\-yy">
                  <c:v>38081</c:v>
                </c:pt>
                <c:pt idx="172" formatCode="mmm\-yy">
                  <c:v>38111.5</c:v>
                </c:pt>
                <c:pt idx="173" formatCode="mmm\-yy">
                  <c:v>38142</c:v>
                </c:pt>
                <c:pt idx="174" formatCode="mmm\-yy">
                  <c:v>38172.5</c:v>
                </c:pt>
                <c:pt idx="175" formatCode="mmm\-yy">
                  <c:v>38203</c:v>
                </c:pt>
                <c:pt idx="176" formatCode="mmm\-yy">
                  <c:v>38233.5</c:v>
                </c:pt>
                <c:pt idx="177" formatCode="mmm\-yy">
                  <c:v>38264</c:v>
                </c:pt>
                <c:pt idx="178" formatCode="mmm\-yy">
                  <c:v>38294.5</c:v>
                </c:pt>
                <c:pt idx="179" formatCode="mmm\-yy">
                  <c:v>38325</c:v>
                </c:pt>
                <c:pt idx="180" formatCode="mmm\-yy">
                  <c:v>38355.5</c:v>
                </c:pt>
                <c:pt idx="181" formatCode="mmm\-yy">
                  <c:v>38386</c:v>
                </c:pt>
                <c:pt idx="182" formatCode="mmm\-yy">
                  <c:v>38416.5</c:v>
                </c:pt>
                <c:pt idx="183" formatCode="mmm\-yy">
                  <c:v>38447</c:v>
                </c:pt>
                <c:pt idx="184" formatCode="mmm\-yy">
                  <c:v>38477.5</c:v>
                </c:pt>
                <c:pt idx="185" formatCode="mmm\-yy">
                  <c:v>38508</c:v>
                </c:pt>
                <c:pt idx="186" formatCode="mmm\-yy">
                  <c:v>38538.5</c:v>
                </c:pt>
                <c:pt idx="187" formatCode="mmm\-yy">
                  <c:v>38569</c:v>
                </c:pt>
                <c:pt idx="188" formatCode="mmm\-yy">
                  <c:v>38599.5</c:v>
                </c:pt>
                <c:pt idx="189" formatCode="mmm\-yy">
                  <c:v>38630</c:v>
                </c:pt>
                <c:pt idx="190" formatCode="mmm\-yy">
                  <c:v>38660.5</c:v>
                </c:pt>
                <c:pt idx="191" formatCode="mmm\-yy">
                  <c:v>38691</c:v>
                </c:pt>
                <c:pt idx="192" formatCode="mmm\-yy">
                  <c:v>38721.5</c:v>
                </c:pt>
                <c:pt idx="193" formatCode="mmm\-yy">
                  <c:v>38752</c:v>
                </c:pt>
                <c:pt idx="194" formatCode="mmm\-yy">
                  <c:v>38782.5</c:v>
                </c:pt>
                <c:pt idx="195" formatCode="mmm\-yy">
                  <c:v>38813</c:v>
                </c:pt>
                <c:pt idx="196" formatCode="mmm\-yy">
                  <c:v>38843.5</c:v>
                </c:pt>
                <c:pt idx="197" formatCode="mmm\-yy">
                  <c:v>38874</c:v>
                </c:pt>
                <c:pt idx="198" formatCode="mmm\-yy">
                  <c:v>38904.5</c:v>
                </c:pt>
                <c:pt idx="199" formatCode="mmm\-yy">
                  <c:v>38935</c:v>
                </c:pt>
                <c:pt idx="200" formatCode="mmm\-yy">
                  <c:v>38965.5</c:v>
                </c:pt>
                <c:pt idx="201" formatCode="mmm\-yy">
                  <c:v>38996</c:v>
                </c:pt>
                <c:pt idx="202" formatCode="mmm\-yy">
                  <c:v>39026.5</c:v>
                </c:pt>
                <c:pt idx="203" formatCode="mmm\-yy">
                  <c:v>39057</c:v>
                </c:pt>
                <c:pt idx="204" formatCode="mmm\-yy">
                  <c:v>39087.5</c:v>
                </c:pt>
                <c:pt idx="205" formatCode="mmm\-yy">
                  <c:v>39118</c:v>
                </c:pt>
                <c:pt idx="206" formatCode="mmm\-yy">
                  <c:v>39148.5</c:v>
                </c:pt>
                <c:pt idx="207" formatCode="mmm\-yy">
                  <c:v>39179</c:v>
                </c:pt>
                <c:pt idx="208" formatCode="mmm\-yy">
                  <c:v>39209.5</c:v>
                </c:pt>
                <c:pt idx="209" formatCode="mmm\-yy">
                  <c:v>39240</c:v>
                </c:pt>
                <c:pt idx="210" formatCode="mmm\-yy">
                  <c:v>39270.5</c:v>
                </c:pt>
                <c:pt idx="211" formatCode="mmm\-yy">
                  <c:v>39301</c:v>
                </c:pt>
                <c:pt idx="212" formatCode="mmm\-yy">
                  <c:v>39331.5</c:v>
                </c:pt>
                <c:pt idx="213" formatCode="mmm\-yy">
                  <c:v>39362</c:v>
                </c:pt>
                <c:pt idx="214" formatCode="mmm\-yy">
                  <c:v>39392.5</c:v>
                </c:pt>
                <c:pt idx="215" formatCode="mmm\-yy">
                  <c:v>39423</c:v>
                </c:pt>
                <c:pt idx="216" formatCode="mmm\-yy">
                  <c:v>39453.5</c:v>
                </c:pt>
                <c:pt idx="217" formatCode="mmm\-yy">
                  <c:v>39484</c:v>
                </c:pt>
                <c:pt idx="218" formatCode="mmm\-yy">
                  <c:v>39514.5</c:v>
                </c:pt>
                <c:pt idx="219" formatCode="mmm\-yy">
                  <c:v>39545</c:v>
                </c:pt>
                <c:pt idx="220" formatCode="mmm\-yy">
                  <c:v>39575.5</c:v>
                </c:pt>
                <c:pt idx="221" formatCode="mmm\-yy">
                  <c:v>39606</c:v>
                </c:pt>
                <c:pt idx="222" formatCode="mmm\-yy">
                  <c:v>39636.5</c:v>
                </c:pt>
                <c:pt idx="223" formatCode="mmm\-yy">
                  <c:v>39667</c:v>
                </c:pt>
                <c:pt idx="224" formatCode="mmm\-yy">
                  <c:v>39697.5</c:v>
                </c:pt>
                <c:pt idx="225" formatCode="mmm\-yy">
                  <c:v>39728</c:v>
                </c:pt>
                <c:pt idx="226" formatCode="mmm\-yy">
                  <c:v>39758.5</c:v>
                </c:pt>
                <c:pt idx="227" formatCode="mmm\-yy">
                  <c:v>39789</c:v>
                </c:pt>
                <c:pt idx="228" formatCode="mmm\-yy">
                  <c:v>39819.5</c:v>
                </c:pt>
                <c:pt idx="229" formatCode="mmm\-yy">
                  <c:v>39850</c:v>
                </c:pt>
                <c:pt idx="230" formatCode="mmm\-yy">
                  <c:v>39880.5</c:v>
                </c:pt>
                <c:pt idx="231" formatCode="mmm\-yy">
                  <c:v>39911</c:v>
                </c:pt>
                <c:pt idx="232" formatCode="mmm\-yy">
                  <c:v>39941.5</c:v>
                </c:pt>
                <c:pt idx="233" formatCode="mmm\-yy">
                  <c:v>39972</c:v>
                </c:pt>
                <c:pt idx="234" formatCode="mmm\-yy">
                  <c:v>40002.5</c:v>
                </c:pt>
                <c:pt idx="235" formatCode="mmm\-yy">
                  <c:v>40033</c:v>
                </c:pt>
                <c:pt idx="236" formatCode="mmm\-yy">
                  <c:v>40063.5</c:v>
                </c:pt>
                <c:pt idx="237" formatCode="mmm\-yy">
                  <c:v>40094</c:v>
                </c:pt>
                <c:pt idx="238" formatCode="mmm\-yy">
                  <c:v>40124.5</c:v>
                </c:pt>
                <c:pt idx="239" formatCode="mmm\-yy">
                  <c:v>40155</c:v>
                </c:pt>
                <c:pt idx="240" formatCode="mmm\-yy">
                  <c:v>40185.5</c:v>
                </c:pt>
                <c:pt idx="241" formatCode="mmm\-yy">
                  <c:v>40216</c:v>
                </c:pt>
                <c:pt idx="242" formatCode="mmm\-yy">
                  <c:v>40246.5</c:v>
                </c:pt>
                <c:pt idx="243" formatCode="mmm\-yy">
                  <c:v>40277</c:v>
                </c:pt>
                <c:pt idx="244" formatCode="mmm\-yy">
                  <c:v>40307.5</c:v>
                </c:pt>
                <c:pt idx="245" formatCode="mmm\-yy">
                  <c:v>40338</c:v>
                </c:pt>
                <c:pt idx="246" formatCode="mmm\-yy">
                  <c:v>40368.5</c:v>
                </c:pt>
                <c:pt idx="247" formatCode="mmm\-yy">
                  <c:v>40399</c:v>
                </c:pt>
                <c:pt idx="248" formatCode="mmm\-yy">
                  <c:v>40429.5</c:v>
                </c:pt>
                <c:pt idx="249" formatCode="mmm\-yy">
                  <c:v>40460</c:v>
                </c:pt>
                <c:pt idx="250" formatCode="mmm\-yy">
                  <c:v>40490.5</c:v>
                </c:pt>
                <c:pt idx="251" formatCode="mmm\-yy">
                  <c:v>40521</c:v>
                </c:pt>
                <c:pt idx="252" formatCode="mmm\-yy">
                  <c:v>40551.5</c:v>
                </c:pt>
                <c:pt idx="253" formatCode="mmm\-yy">
                  <c:v>40582</c:v>
                </c:pt>
                <c:pt idx="254" formatCode="mmm\-yy">
                  <c:v>40612.5</c:v>
                </c:pt>
                <c:pt idx="255" formatCode="mmm\-yy">
                  <c:v>40643</c:v>
                </c:pt>
                <c:pt idx="256" formatCode="mmm\-yy">
                  <c:v>40673.5</c:v>
                </c:pt>
                <c:pt idx="257" formatCode="mmm\-yy">
                  <c:v>40704</c:v>
                </c:pt>
                <c:pt idx="258" formatCode="mmm\-yy">
                  <c:v>40734.5</c:v>
                </c:pt>
                <c:pt idx="259" formatCode="mmm\-yy">
                  <c:v>40765</c:v>
                </c:pt>
                <c:pt idx="260" formatCode="mmm\-yy">
                  <c:v>40795.5</c:v>
                </c:pt>
                <c:pt idx="261" formatCode="mmm\-yy">
                  <c:v>40826</c:v>
                </c:pt>
                <c:pt idx="262" formatCode="mmm\-yy">
                  <c:v>40856.5</c:v>
                </c:pt>
                <c:pt idx="263" formatCode="mmm\-yy">
                  <c:v>40887</c:v>
                </c:pt>
                <c:pt idx="264" formatCode="mmm\-yy">
                  <c:v>40917.5</c:v>
                </c:pt>
                <c:pt idx="265" formatCode="mmm\-yy">
                  <c:v>40948</c:v>
                </c:pt>
                <c:pt idx="266" formatCode="mmm\-yy">
                  <c:v>40978.5</c:v>
                </c:pt>
                <c:pt idx="267" formatCode="mmm\-yy">
                  <c:v>41009</c:v>
                </c:pt>
                <c:pt idx="268" formatCode="mmm\-yy">
                  <c:v>41039.5</c:v>
                </c:pt>
                <c:pt idx="269" formatCode="mmm\-yy">
                  <c:v>41070</c:v>
                </c:pt>
                <c:pt idx="270" formatCode="mmm\-yy">
                  <c:v>41100.5</c:v>
                </c:pt>
                <c:pt idx="271" formatCode="mmm\-yy">
                  <c:v>41131</c:v>
                </c:pt>
                <c:pt idx="272" formatCode="mmm\-yy">
                  <c:v>41161.5</c:v>
                </c:pt>
                <c:pt idx="273" formatCode="mmm\-yy">
                  <c:v>41192</c:v>
                </c:pt>
                <c:pt idx="274" formatCode="mmm\-yy">
                  <c:v>41222.5</c:v>
                </c:pt>
                <c:pt idx="275" formatCode="mmm\-yy">
                  <c:v>41253</c:v>
                </c:pt>
                <c:pt idx="276" formatCode="mmm\-yy">
                  <c:v>41283.5</c:v>
                </c:pt>
                <c:pt idx="277" formatCode="mmm\-yy">
                  <c:v>41314</c:v>
                </c:pt>
                <c:pt idx="278" formatCode="mmm\-yy">
                  <c:v>41344.5</c:v>
                </c:pt>
                <c:pt idx="279" formatCode="mmm\-yy">
                  <c:v>41375</c:v>
                </c:pt>
                <c:pt idx="280" formatCode="mmm\-yy">
                  <c:v>41405.5</c:v>
                </c:pt>
                <c:pt idx="281" formatCode="mmm\-yy">
                  <c:v>41436</c:v>
                </c:pt>
                <c:pt idx="282" formatCode="mmm\-yy">
                  <c:v>41466.5</c:v>
                </c:pt>
                <c:pt idx="283" formatCode="mmm\-yy">
                  <c:v>41497</c:v>
                </c:pt>
                <c:pt idx="284" formatCode="mmm\-yy">
                  <c:v>41527.5</c:v>
                </c:pt>
                <c:pt idx="285" formatCode="mmm\-yy">
                  <c:v>41558</c:v>
                </c:pt>
                <c:pt idx="286" formatCode="mmm\-yy">
                  <c:v>41588.5</c:v>
                </c:pt>
                <c:pt idx="287" formatCode="mmm\-yy">
                  <c:v>41619</c:v>
                </c:pt>
                <c:pt idx="288" formatCode="mmm\-yy">
                  <c:v>41649.5</c:v>
                </c:pt>
                <c:pt idx="289" formatCode="mmm\-yy">
                  <c:v>41680</c:v>
                </c:pt>
                <c:pt idx="290" formatCode="mmm\-yy">
                  <c:v>41710.5</c:v>
                </c:pt>
                <c:pt idx="291" formatCode="mmm\-yy">
                  <c:v>41741</c:v>
                </c:pt>
                <c:pt idx="292" formatCode="mmm\-yy">
                  <c:v>41771.5</c:v>
                </c:pt>
                <c:pt idx="293" formatCode="mmm\-yy">
                  <c:v>41802</c:v>
                </c:pt>
                <c:pt idx="294" formatCode="mmm\-yy">
                  <c:v>41832.5</c:v>
                </c:pt>
                <c:pt idx="295" formatCode="mmm\-yy">
                  <c:v>41863</c:v>
                </c:pt>
                <c:pt idx="296" formatCode="mmm\-yy">
                  <c:v>41893.5</c:v>
                </c:pt>
                <c:pt idx="297" formatCode="mmm\-yy">
                  <c:v>41924</c:v>
                </c:pt>
                <c:pt idx="298" formatCode="mmm\-yy">
                  <c:v>41954.5</c:v>
                </c:pt>
                <c:pt idx="299" formatCode="mmm\-yy">
                  <c:v>41985</c:v>
                </c:pt>
                <c:pt idx="300" formatCode="mmm\-yy">
                  <c:v>42015.5</c:v>
                </c:pt>
                <c:pt idx="301" formatCode="mmm\-yy">
                  <c:v>42046</c:v>
                </c:pt>
                <c:pt idx="302" formatCode="mmm\-yy">
                  <c:v>42076.5</c:v>
                </c:pt>
                <c:pt idx="303" formatCode="mmm\-yy">
                  <c:v>42107</c:v>
                </c:pt>
                <c:pt idx="304" formatCode="mmm\-yy">
                  <c:v>42137.5</c:v>
                </c:pt>
                <c:pt idx="305" formatCode="mmm\-yy">
                  <c:v>42168</c:v>
                </c:pt>
                <c:pt idx="306" formatCode="mmm\-yy">
                  <c:v>42198.5</c:v>
                </c:pt>
                <c:pt idx="307" formatCode="mmm\-yy">
                  <c:v>42229</c:v>
                </c:pt>
                <c:pt idx="308" formatCode="mmm\-yy">
                  <c:v>42259.5</c:v>
                </c:pt>
                <c:pt idx="309" formatCode="mmm\-yy">
                  <c:v>42290</c:v>
                </c:pt>
                <c:pt idx="310" formatCode="mmm\-yy">
                  <c:v>42320.5</c:v>
                </c:pt>
                <c:pt idx="311" formatCode="mmm\-yy">
                  <c:v>42351</c:v>
                </c:pt>
                <c:pt idx="312" formatCode="mmm\-yy">
                  <c:v>42381.5</c:v>
                </c:pt>
                <c:pt idx="313" formatCode="mmm\-yy">
                  <c:v>42412</c:v>
                </c:pt>
                <c:pt idx="314" formatCode="mmm\-yy">
                  <c:v>42442.5</c:v>
                </c:pt>
                <c:pt idx="315" formatCode="mmm\-yy">
                  <c:v>42473</c:v>
                </c:pt>
                <c:pt idx="316" formatCode="mmm\-yy">
                  <c:v>42503.5</c:v>
                </c:pt>
                <c:pt idx="317" formatCode="mmm\-yy">
                  <c:v>42534</c:v>
                </c:pt>
                <c:pt idx="318" formatCode="mmm\-yy">
                  <c:v>42564.5</c:v>
                </c:pt>
                <c:pt idx="319" formatCode="mmm\-yy">
                  <c:v>42595</c:v>
                </c:pt>
                <c:pt idx="320" formatCode="mmm\-yy">
                  <c:v>42625.5</c:v>
                </c:pt>
              </c:numCache>
            </c:numRef>
          </c:cat>
          <c:val>
            <c:numRef>
              <c:f>Sheet1!$P$252:$P$572</c:f>
              <c:numCache>
                <c:formatCode>0.0%</c:formatCode>
                <c:ptCount val="321"/>
                <c:pt idx="0">
                  <c:v>1.9599758789459659E-2</c:v>
                </c:pt>
                <c:pt idx="1">
                  <c:v>1.8434881885797751E-2</c:v>
                </c:pt>
                <c:pt idx="2">
                  <c:v>1.8252703949023227E-2</c:v>
                </c:pt>
                <c:pt idx="3">
                  <c:v>1.7633684163482381E-2</c:v>
                </c:pt>
                <c:pt idx="4">
                  <c:v>1.6346132480056886E-2</c:v>
                </c:pt>
                <c:pt idx="5">
                  <c:v>1.6518449177002886E-2</c:v>
                </c:pt>
                <c:pt idx="6">
                  <c:v>1.6207680717030017E-2</c:v>
                </c:pt>
                <c:pt idx="7">
                  <c:v>1.5713913684292181E-2</c:v>
                </c:pt>
                <c:pt idx="8">
                  <c:v>1.6334613771515388E-2</c:v>
                </c:pt>
                <c:pt idx="9">
                  <c:v>1.5174523617876396E-2</c:v>
                </c:pt>
                <c:pt idx="10">
                  <c:v>1.5292295780100657E-2</c:v>
                </c:pt>
                <c:pt idx="11">
                  <c:v>1.4945318302423885E-2</c:v>
                </c:pt>
                <c:pt idx="12">
                  <c:v>1.3739057113806017E-2</c:v>
                </c:pt>
                <c:pt idx="13">
                  <c:v>1.3382195956727965E-2</c:v>
                </c:pt>
                <c:pt idx="14">
                  <c:v>1.4679976512037582E-2</c:v>
                </c:pt>
                <c:pt idx="15">
                  <c:v>1.4562079213092402E-2</c:v>
                </c:pt>
                <c:pt idx="16">
                  <c:v>1.4055113666085741E-2</c:v>
                </c:pt>
                <c:pt idx="17">
                  <c:v>1.3330808766831586E-2</c:v>
                </c:pt>
                <c:pt idx="18">
                  <c:v>1.229879861367964E-2</c:v>
                </c:pt>
                <c:pt idx="19">
                  <c:v>1.0986011600136472E-2</c:v>
                </c:pt>
                <c:pt idx="20">
                  <c:v>1.2818410407783974E-2</c:v>
                </c:pt>
                <c:pt idx="21">
                  <c:v>1.2099787790015767E-2</c:v>
                </c:pt>
                <c:pt idx="22">
                  <c:v>1.1046149748172793E-2</c:v>
                </c:pt>
                <c:pt idx="23">
                  <c:v>1.0987696606916649E-2</c:v>
                </c:pt>
                <c:pt idx="24">
                  <c:v>1.0457357430369831E-2</c:v>
                </c:pt>
                <c:pt idx="25">
                  <c:v>1.1023131793018504E-2</c:v>
                </c:pt>
                <c:pt idx="26">
                  <c:v>1.1839937675996332E-2</c:v>
                </c:pt>
                <c:pt idx="27">
                  <c:v>1.1535089494058457E-2</c:v>
                </c:pt>
                <c:pt idx="28">
                  <c:v>1.2539751958576975E-2</c:v>
                </c:pt>
                <c:pt idx="29">
                  <c:v>1.2000483890479455E-2</c:v>
                </c:pt>
                <c:pt idx="30">
                  <c:v>1.2358127566207135E-2</c:v>
                </c:pt>
                <c:pt idx="31">
                  <c:v>1.1938319131914801E-2</c:v>
                </c:pt>
                <c:pt idx="32">
                  <c:v>1.2255534757632478E-2</c:v>
                </c:pt>
                <c:pt idx="33">
                  <c:v>1.0237955307232585E-2</c:v>
                </c:pt>
                <c:pt idx="34">
                  <c:v>1.0173543971693799E-2</c:v>
                </c:pt>
                <c:pt idx="35">
                  <c:v>1.086237687119636E-2</c:v>
                </c:pt>
                <c:pt idx="36">
                  <c:v>6.8000180132927503E-3</c:v>
                </c:pt>
                <c:pt idx="37">
                  <c:v>7.2866120435923949E-3</c:v>
                </c:pt>
                <c:pt idx="38">
                  <c:v>7.4111758518082792E-3</c:v>
                </c:pt>
                <c:pt idx="39">
                  <c:v>7.7862405059597245E-3</c:v>
                </c:pt>
                <c:pt idx="40">
                  <c:v>8.9255690679121685E-3</c:v>
                </c:pt>
                <c:pt idx="41">
                  <c:v>1.0187965034946471E-2</c:v>
                </c:pt>
                <c:pt idx="42">
                  <c:v>9.7164338964358058E-3</c:v>
                </c:pt>
                <c:pt idx="43">
                  <c:v>9.6012911077598753E-3</c:v>
                </c:pt>
                <c:pt idx="44">
                  <c:v>8.938878827354663E-3</c:v>
                </c:pt>
                <c:pt idx="45">
                  <c:v>9.4659840998981438E-3</c:v>
                </c:pt>
                <c:pt idx="46">
                  <c:v>9.6269268395864725E-3</c:v>
                </c:pt>
                <c:pt idx="47">
                  <c:v>1.0038950812047798E-2</c:v>
                </c:pt>
                <c:pt idx="48">
                  <c:v>1.2282164265015284E-2</c:v>
                </c:pt>
                <c:pt idx="49">
                  <c:v>1.2296989895783738E-2</c:v>
                </c:pt>
                <c:pt idx="50">
                  <c:v>1.0989823455166697E-2</c:v>
                </c:pt>
                <c:pt idx="51">
                  <c:v>1.072847193686717E-2</c:v>
                </c:pt>
                <c:pt idx="52">
                  <c:v>1.2160262913179475E-2</c:v>
                </c:pt>
                <c:pt idx="53">
                  <c:v>1.1161156010797034E-2</c:v>
                </c:pt>
                <c:pt idx="54">
                  <c:v>1.1884944855758306E-2</c:v>
                </c:pt>
                <c:pt idx="55">
                  <c:v>1.354207953494517E-2</c:v>
                </c:pt>
                <c:pt idx="56">
                  <c:v>1.2556915383603104E-2</c:v>
                </c:pt>
                <c:pt idx="57">
                  <c:v>1.342893089706943E-2</c:v>
                </c:pt>
                <c:pt idx="58">
                  <c:v>1.3654193731699038E-2</c:v>
                </c:pt>
                <c:pt idx="59">
                  <c:v>1.3913450809490725E-2</c:v>
                </c:pt>
                <c:pt idx="60">
                  <c:v>1.2512343399260837E-2</c:v>
                </c:pt>
                <c:pt idx="61">
                  <c:v>1.2860927464683548E-2</c:v>
                </c:pt>
                <c:pt idx="62">
                  <c:v>1.1765566387678547E-2</c:v>
                </c:pt>
                <c:pt idx="63">
                  <c:v>1.2382568972395397E-2</c:v>
                </c:pt>
                <c:pt idx="64">
                  <c:v>9.7097229919059624E-3</c:v>
                </c:pt>
                <c:pt idx="65">
                  <c:v>9.0560671757785229E-3</c:v>
                </c:pt>
                <c:pt idx="66">
                  <c:v>9.8006424865630087E-3</c:v>
                </c:pt>
                <c:pt idx="67">
                  <c:v>9.6491023457970816E-3</c:v>
                </c:pt>
                <c:pt idx="68">
                  <c:v>1.0661395631162404E-2</c:v>
                </c:pt>
                <c:pt idx="69">
                  <c:v>1.2211061294841152E-2</c:v>
                </c:pt>
                <c:pt idx="70">
                  <c:v>1.0829875195615108E-2</c:v>
                </c:pt>
                <c:pt idx="71">
                  <c:v>1.0260279726807412E-2</c:v>
                </c:pt>
                <c:pt idx="72">
                  <c:v>1.0944963655244029E-2</c:v>
                </c:pt>
                <c:pt idx="73">
                  <c:v>1.1661399056500958E-2</c:v>
                </c:pt>
                <c:pt idx="74">
                  <c:v>1.1876804719617206E-2</c:v>
                </c:pt>
                <c:pt idx="75">
                  <c:v>1.2508036251270246E-2</c:v>
                </c:pt>
                <c:pt idx="76">
                  <c:v>1.1354024838057516E-2</c:v>
                </c:pt>
                <c:pt idx="77">
                  <c:v>1.1039762204655452E-2</c:v>
                </c:pt>
                <c:pt idx="78">
                  <c:v>1.2589163581845019E-2</c:v>
                </c:pt>
                <c:pt idx="79">
                  <c:v>1.1405220942402991E-2</c:v>
                </c:pt>
                <c:pt idx="80">
                  <c:v>1.3530030634031624E-2</c:v>
                </c:pt>
                <c:pt idx="81">
                  <c:v>1.3758010285064534E-2</c:v>
                </c:pt>
                <c:pt idx="82">
                  <c:v>1.3609742684377835E-2</c:v>
                </c:pt>
                <c:pt idx="83">
                  <c:v>1.3267559892566625E-2</c:v>
                </c:pt>
                <c:pt idx="84">
                  <c:v>1.2404667830561426E-2</c:v>
                </c:pt>
                <c:pt idx="85">
                  <c:v>1.2068662039198279E-2</c:v>
                </c:pt>
                <c:pt idx="86">
                  <c:v>1.4036298568507159E-2</c:v>
                </c:pt>
                <c:pt idx="87">
                  <c:v>1.3767566726126224E-2</c:v>
                </c:pt>
                <c:pt idx="88">
                  <c:v>1.3610747902950781E-2</c:v>
                </c:pt>
                <c:pt idx="89">
                  <c:v>1.4424930364606072E-2</c:v>
                </c:pt>
                <c:pt idx="90">
                  <c:v>1.4861361989611079E-2</c:v>
                </c:pt>
                <c:pt idx="91">
                  <c:v>1.3566939630546561E-2</c:v>
                </c:pt>
                <c:pt idx="92">
                  <c:v>1.3326130019809111E-2</c:v>
                </c:pt>
                <c:pt idx="93">
                  <c:v>1.2369949801635494E-2</c:v>
                </c:pt>
                <c:pt idx="94">
                  <c:v>1.2813611239584202E-2</c:v>
                </c:pt>
                <c:pt idx="95">
                  <c:v>1.3146294205172123E-2</c:v>
                </c:pt>
                <c:pt idx="96">
                  <c:v>1.2766526807939127E-2</c:v>
                </c:pt>
                <c:pt idx="97">
                  <c:v>1.2607702885112718E-2</c:v>
                </c:pt>
                <c:pt idx="98">
                  <c:v>1.2938908569756059E-2</c:v>
                </c:pt>
                <c:pt idx="99">
                  <c:v>1.146391130552832E-2</c:v>
                </c:pt>
                <c:pt idx="100">
                  <c:v>1.3957674445649508E-2</c:v>
                </c:pt>
                <c:pt idx="101">
                  <c:v>1.3909414496004769E-2</c:v>
                </c:pt>
                <c:pt idx="102">
                  <c:v>1.3210621894118564E-2</c:v>
                </c:pt>
                <c:pt idx="103">
                  <c:v>1.3183613428444768E-2</c:v>
                </c:pt>
                <c:pt idx="104">
                  <c:v>1.4264779442630451E-2</c:v>
                </c:pt>
                <c:pt idx="105">
                  <c:v>1.397219124546651E-2</c:v>
                </c:pt>
                <c:pt idx="106">
                  <c:v>1.4495704324832472E-2</c:v>
                </c:pt>
                <c:pt idx="107">
                  <c:v>1.5402494887216912E-2</c:v>
                </c:pt>
                <c:pt idx="108">
                  <c:v>1.6053869819629609E-2</c:v>
                </c:pt>
                <c:pt idx="109">
                  <c:v>1.5080630603526086E-2</c:v>
                </c:pt>
                <c:pt idx="110">
                  <c:v>1.3890974620813935E-2</c:v>
                </c:pt>
                <c:pt idx="111">
                  <c:v>1.3867130403496014E-2</c:v>
                </c:pt>
                <c:pt idx="112">
                  <c:v>1.356605095747891E-2</c:v>
                </c:pt>
                <c:pt idx="113">
                  <c:v>1.4041701259813856E-2</c:v>
                </c:pt>
                <c:pt idx="114">
                  <c:v>1.2796262647324577E-2</c:v>
                </c:pt>
                <c:pt idx="115">
                  <c:v>1.3367747325704567E-2</c:v>
                </c:pt>
                <c:pt idx="116">
                  <c:v>1.2655342031248065E-2</c:v>
                </c:pt>
                <c:pt idx="117">
                  <c:v>1.1982320518426832E-2</c:v>
                </c:pt>
                <c:pt idx="118">
                  <c:v>1.2389481039254755E-2</c:v>
                </c:pt>
                <c:pt idx="119">
                  <c:v>1.2493246393759297E-2</c:v>
                </c:pt>
                <c:pt idx="120">
                  <c:v>1.6760670131506419E-2</c:v>
                </c:pt>
                <c:pt idx="121">
                  <c:v>1.7370753323485966E-2</c:v>
                </c:pt>
                <c:pt idx="122">
                  <c:v>1.6049628010685036E-2</c:v>
                </c:pt>
                <c:pt idx="123">
                  <c:v>1.6505411128102578E-2</c:v>
                </c:pt>
                <c:pt idx="124">
                  <c:v>1.5351763285556512E-2</c:v>
                </c:pt>
                <c:pt idx="125">
                  <c:v>1.5613031742419237E-2</c:v>
                </c:pt>
                <c:pt idx="126">
                  <c:v>1.4168443522840234E-2</c:v>
                </c:pt>
                <c:pt idx="127">
                  <c:v>1.4385610485685147E-2</c:v>
                </c:pt>
                <c:pt idx="128">
                  <c:v>1.4250350588378757E-2</c:v>
                </c:pt>
                <c:pt idx="129">
                  <c:v>1.4610916347685651E-2</c:v>
                </c:pt>
                <c:pt idx="130">
                  <c:v>1.4605130901010751E-2</c:v>
                </c:pt>
                <c:pt idx="131">
                  <c:v>1.4808063869344903E-2</c:v>
                </c:pt>
                <c:pt idx="132">
                  <c:v>1.6302563915533023E-2</c:v>
                </c:pt>
                <c:pt idx="133">
                  <c:v>1.6018534725868876E-2</c:v>
                </c:pt>
                <c:pt idx="134">
                  <c:v>1.6244522817142247E-2</c:v>
                </c:pt>
                <c:pt idx="135">
                  <c:v>1.5600923563008871E-2</c:v>
                </c:pt>
                <c:pt idx="136">
                  <c:v>1.4427976589115687E-2</c:v>
                </c:pt>
                <c:pt idx="137">
                  <c:v>1.4312562899373127E-2</c:v>
                </c:pt>
                <c:pt idx="138">
                  <c:v>1.4696049074047155E-2</c:v>
                </c:pt>
                <c:pt idx="139">
                  <c:v>1.3845072811417218E-2</c:v>
                </c:pt>
                <c:pt idx="140">
                  <c:v>1.3746872423817306E-2</c:v>
                </c:pt>
                <c:pt idx="141">
                  <c:v>1.3998269199709765E-2</c:v>
                </c:pt>
                <c:pt idx="142">
                  <c:v>1.4113209183341644E-2</c:v>
                </c:pt>
                <c:pt idx="143">
                  <c:v>1.3635423729628615E-2</c:v>
                </c:pt>
                <c:pt idx="144">
                  <c:v>1.1702385320220906E-2</c:v>
                </c:pt>
                <c:pt idx="145">
                  <c:v>1.3638729578485061E-2</c:v>
                </c:pt>
                <c:pt idx="146">
                  <c:v>1.3818208029986304E-2</c:v>
                </c:pt>
                <c:pt idx="147">
                  <c:v>1.3831417900243956E-2</c:v>
                </c:pt>
                <c:pt idx="148">
                  <c:v>1.3972457652502511E-2</c:v>
                </c:pt>
                <c:pt idx="149">
                  <c:v>1.3108063169428716E-2</c:v>
                </c:pt>
                <c:pt idx="150">
                  <c:v>1.2822811408572924E-2</c:v>
                </c:pt>
                <c:pt idx="151">
                  <c:v>1.3337636567931339E-2</c:v>
                </c:pt>
                <c:pt idx="152">
                  <c:v>1.415727225413378E-2</c:v>
                </c:pt>
                <c:pt idx="153">
                  <c:v>1.3219241950523833E-2</c:v>
                </c:pt>
                <c:pt idx="154">
                  <c:v>1.1940724870558828E-2</c:v>
                </c:pt>
                <c:pt idx="155">
                  <c:v>1.1625777885577995E-2</c:v>
                </c:pt>
                <c:pt idx="156">
                  <c:v>8.5988552041818076E-3</c:v>
                </c:pt>
                <c:pt idx="157">
                  <c:v>8.5266093858220541E-3</c:v>
                </c:pt>
                <c:pt idx="158">
                  <c:v>8.3968715334821736E-3</c:v>
                </c:pt>
                <c:pt idx="159">
                  <c:v>8.6934592402154801E-3</c:v>
                </c:pt>
                <c:pt idx="160">
                  <c:v>9.6262793681115445E-3</c:v>
                </c:pt>
                <c:pt idx="161">
                  <c:v>1.0437778915452821E-2</c:v>
                </c:pt>
                <c:pt idx="162">
                  <c:v>9.8562907359769844E-3</c:v>
                </c:pt>
                <c:pt idx="163">
                  <c:v>9.1944183261527517E-3</c:v>
                </c:pt>
                <c:pt idx="164">
                  <c:v>9.3836100235291913E-3</c:v>
                </c:pt>
                <c:pt idx="165">
                  <c:v>9.5684162798633215E-3</c:v>
                </c:pt>
                <c:pt idx="166">
                  <c:v>9.4150893244358633E-3</c:v>
                </c:pt>
                <c:pt idx="167">
                  <c:v>8.1001712647529693E-3</c:v>
                </c:pt>
                <c:pt idx="168">
                  <c:v>7.051460361613352E-3</c:v>
                </c:pt>
                <c:pt idx="169">
                  <c:v>6.9774508644105939E-3</c:v>
                </c:pt>
                <c:pt idx="170">
                  <c:v>6.9944322466486937E-3</c:v>
                </c:pt>
                <c:pt idx="171">
                  <c:v>7.6177076295486264E-3</c:v>
                </c:pt>
                <c:pt idx="172">
                  <c:v>8.7148857784786274E-3</c:v>
                </c:pt>
                <c:pt idx="173">
                  <c:v>9.54028520872135E-3</c:v>
                </c:pt>
                <c:pt idx="174">
                  <c:v>9.3697356147409757E-3</c:v>
                </c:pt>
                <c:pt idx="175">
                  <c:v>9.9569154034411852E-3</c:v>
                </c:pt>
                <c:pt idx="176">
                  <c:v>7.9311614081631239E-3</c:v>
                </c:pt>
                <c:pt idx="177">
                  <c:v>8.5758968023726574E-3</c:v>
                </c:pt>
                <c:pt idx="178">
                  <c:v>9.0635977075244952E-3</c:v>
                </c:pt>
                <c:pt idx="179">
                  <c:v>8.671448205767875E-3</c:v>
                </c:pt>
                <c:pt idx="180">
                  <c:v>9.6050263060959255E-3</c:v>
                </c:pt>
                <c:pt idx="181">
                  <c:v>8.5514991047541348E-3</c:v>
                </c:pt>
                <c:pt idx="182">
                  <c:v>9.0207939682957154E-3</c:v>
                </c:pt>
                <c:pt idx="183">
                  <c:v>9.6758219611907635E-3</c:v>
                </c:pt>
                <c:pt idx="184">
                  <c:v>9.9421821744470045E-3</c:v>
                </c:pt>
                <c:pt idx="185">
                  <c:v>1.0197410824448005E-2</c:v>
                </c:pt>
                <c:pt idx="186">
                  <c:v>1.0655856577557096E-2</c:v>
                </c:pt>
                <c:pt idx="187">
                  <c:v>1.0964836665310429E-2</c:v>
                </c:pt>
                <c:pt idx="188">
                  <c:v>1.0081162287933751E-2</c:v>
                </c:pt>
                <c:pt idx="189">
                  <c:v>1.075143023613233E-2</c:v>
                </c:pt>
                <c:pt idx="190">
                  <c:v>1.1546160510935988E-2</c:v>
                </c:pt>
                <c:pt idx="191">
                  <c:v>1.1406302418669204E-2</c:v>
                </c:pt>
                <c:pt idx="192">
                  <c:v>9.7690555970498683E-3</c:v>
                </c:pt>
                <c:pt idx="193">
                  <c:v>1.0360483686972394E-2</c:v>
                </c:pt>
                <c:pt idx="194">
                  <c:v>1.0936708167262466E-2</c:v>
                </c:pt>
                <c:pt idx="195">
                  <c:v>1.0029083659898685E-2</c:v>
                </c:pt>
                <c:pt idx="196">
                  <c:v>1.0395904436860068E-2</c:v>
                </c:pt>
                <c:pt idx="197">
                  <c:v>9.7423203858847413E-3</c:v>
                </c:pt>
                <c:pt idx="198">
                  <c:v>1.1131970281371244E-2</c:v>
                </c:pt>
                <c:pt idx="199">
                  <c:v>1.1997678309262863E-2</c:v>
                </c:pt>
                <c:pt idx="200">
                  <c:v>1.1674514888873723E-2</c:v>
                </c:pt>
                <c:pt idx="201">
                  <c:v>1.2098203331606642E-2</c:v>
                </c:pt>
                <c:pt idx="202">
                  <c:v>1.2258503401360544E-2</c:v>
                </c:pt>
                <c:pt idx="203">
                  <c:v>1.3637385929161925E-2</c:v>
                </c:pt>
                <c:pt idx="204">
                  <c:v>1.4305625547640775E-2</c:v>
                </c:pt>
                <c:pt idx="205">
                  <c:v>1.4254976404537781E-2</c:v>
                </c:pt>
                <c:pt idx="206">
                  <c:v>1.3853350029036005E-2</c:v>
                </c:pt>
                <c:pt idx="207">
                  <c:v>1.2677335149245262E-2</c:v>
                </c:pt>
                <c:pt idx="208">
                  <c:v>1.2704133093076756E-2</c:v>
                </c:pt>
                <c:pt idx="209">
                  <c:v>1.2615850626158507E-2</c:v>
                </c:pt>
                <c:pt idx="210">
                  <c:v>1.2101761323113866E-2</c:v>
                </c:pt>
                <c:pt idx="211">
                  <c:v>1.1712432119848563E-2</c:v>
                </c:pt>
                <c:pt idx="212">
                  <c:v>1.3564879195920814E-2</c:v>
                </c:pt>
                <c:pt idx="213">
                  <c:v>1.2156642511260118E-2</c:v>
                </c:pt>
                <c:pt idx="214">
                  <c:v>1.2763056654202833E-2</c:v>
                </c:pt>
                <c:pt idx="215">
                  <c:v>1.3190687496200839E-2</c:v>
                </c:pt>
                <c:pt idx="216">
                  <c:v>1.3587427688718652E-2</c:v>
                </c:pt>
                <c:pt idx="217">
                  <c:v>1.1882936561429996E-2</c:v>
                </c:pt>
                <c:pt idx="218">
                  <c:v>1.2392934881495508E-2</c:v>
                </c:pt>
                <c:pt idx="219">
                  <c:v>1.0839835444001272E-2</c:v>
                </c:pt>
                <c:pt idx="220">
                  <c:v>1.1259918308645036E-2</c:v>
                </c:pt>
                <c:pt idx="221">
                  <c:v>1.1335361413759676E-2</c:v>
                </c:pt>
                <c:pt idx="222">
                  <c:v>1.1235879865089136E-2</c:v>
                </c:pt>
                <c:pt idx="223">
                  <c:v>1.0820386480525752E-2</c:v>
                </c:pt>
                <c:pt idx="224">
                  <c:v>1.0260924461279236E-2</c:v>
                </c:pt>
                <c:pt idx="225">
                  <c:v>1.0833261111592588E-2</c:v>
                </c:pt>
                <c:pt idx="226">
                  <c:v>1.0160041759681914E-2</c:v>
                </c:pt>
                <c:pt idx="227">
                  <c:v>1.0275722633251128E-2</c:v>
                </c:pt>
                <c:pt idx="228">
                  <c:v>8.8673492484056069E-3</c:v>
                </c:pt>
                <c:pt idx="229">
                  <c:v>8.6231504039404935E-3</c:v>
                </c:pt>
                <c:pt idx="230">
                  <c:v>7.3380057864154066E-3</c:v>
                </c:pt>
                <c:pt idx="231">
                  <c:v>8.0151465945568576E-3</c:v>
                </c:pt>
                <c:pt idx="232">
                  <c:v>8.1154968921486204E-3</c:v>
                </c:pt>
                <c:pt idx="233">
                  <c:v>7.4042751870889876E-3</c:v>
                </c:pt>
                <c:pt idx="234">
                  <c:v>6.8812743459486366E-3</c:v>
                </c:pt>
                <c:pt idx="235">
                  <c:v>5.6926538180987292E-3</c:v>
                </c:pt>
                <c:pt idx="236">
                  <c:v>4.7583881701854557E-3</c:v>
                </c:pt>
                <c:pt idx="237">
                  <c:v>3.8213376654981225E-3</c:v>
                </c:pt>
                <c:pt idx="238">
                  <c:v>3.2194707994873343E-3</c:v>
                </c:pt>
                <c:pt idx="239">
                  <c:v>8.2715693720591184E-4</c:v>
                </c:pt>
                <c:pt idx="240">
                  <c:v>5.6591617475491472E-4</c:v>
                </c:pt>
                <c:pt idx="241">
                  <c:v>1.6058429150079857E-3</c:v>
                </c:pt>
                <c:pt idx="242">
                  <c:v>1.9884439391662473E-3</c:v>
                </c:pt>
                <c:pt idx="243">
                  <c:v>4.8261007423929326E-3</c:v>
                </c:pt>
                <c:pt idx="244">
                  <c:v>3.135302722647977E-3</c:v>
                </c:pt>
                <c:pt idx="245">
                  <c:v>1.2850586879768601E-3</c:v>
                </c:pt>
                <c:pt idx="246">
                  <c:v>1.4199781340790394E-3</c:v>
                </c:pt>
                <c:pt idx="247">
                  <c:v>2.9198227156969933E-3</c:v>
                </c:pt>
                <c:pt idx="248">
                  <c:v>1.2102328774861921E-3</c:v>
                </c:pt>
                <c:pt idx="249">
                  <c:v>9.748688387962982E-4</c:v>
                </c:pt>
                <c:pt idx="250">
                  <c:v>6.3271253832569523E-4</c:v>
                </c:pt>
                <c:pt idx="251">
                  <c:v>-6.0421783027326235E-4</c:v>
                </c:pt>
                <c:pt idx="252">
                  <c:v>-1.8715287468979141E-3</c:v>
                </c:pt>
                <c:pt idx="253">
                  <c:v>-8.091825954152105E-4</c:v>
                </c:pt>
                <c:pt idx="254">
                  <c:v>-1.0937269884173228E-3</c:v>
                </c:pt>
                <c:pt idx="255">
                  <c:v>-4.4005402042457631E-4</c:v>
                </c:pt>
                <c:pt idx="256">
                  <c:v>-1.6785156477839057E-3</c:v>
                </c:pt>
                <c:pt idx="257">
                  <c:v>-2.0175444280995983E-3</c:v>
                </c:pt>
                <c:pt idx="258">
                  <c:v>-2.5031991316488531E-3</c:v>
                </c:pt>
                <c:pt idx="259">
                  <c:v>-1.9766211203152248E-3</c:v>
                </c:pt>
                <c:pt idx="260">
                  <c:v>-1.1019818420995881E-3</c:v>
                </c:pt>
                <c:pt idx="261">
                  <c:v>-2.0145148376765928E-3</c:v>
                </c:pt>
                <c:pt idx="262">
                  <c:v>-1.22220138516157E-3</c:v>
                </c:pt>
                <c:pt idx="263">
                  <c:v>-1.5690838748612503E-3</c:v>
                </c:pt>
                <c:pt idx="264">
                  <c:v>2.5506344162721828E-4</c:v>
                </c:pt>
                <c:pt idx="265">
                  <c:v>6.2120643466331902E-4</c:v>
                </c:pt>
                <c:pt idx="266">
                  <c:v>1.4662661467693486E-3</c:v>
                </c:pt>
                <c:pt idx="267">
                  <c:v>1.208128113356935E-4</c:v>
                </c:pt>
                <c:pt idx="268">
                  <c:v>4.2865666754982864E-4</c:v>
                </c:pt>
                <c:pt idx="269">
                  <c:v>9.0057481665330879E-4</c:v>
                </c:pt>
                <c:pt idx="270">
                  <c:v>1.0096956673700016E-3</c:v>
                </c:pt>
                <c:pt idx="271">
                  <c:v>7.8199087965333171E-4</c:v>
                </c:pt>
                <c:pt idx="272">
                  <c:v>2.5808213122533756E-3</c:v>
                </c:pt>
                <c:pt idx="273">
                  <c:v>3.7346754755587922E-3</c:v>
                </c:pt>
                <c:pt idx="274">
                  <c:v>3.0348717815412208E-3</c:v>
                </c:pt>
                <c:pt idx="275">
                  <c:v>5.1683636925716203E-3</c:v>
                </c:pt>
                <c:pt idx="276">
                  <c:v>4.9868321556152386E-3</c:v>
                </c:pt>
                <c:pt idx="277">
                  <c:v>3.8836846213895393E-3</c:v>
                </c:pt>
                <c:pt idx="278">
                  <c:v>2.4572843868263575E-3</c:v>
                </c:pt>
                <c:pt idx="279">
                  <c:v>1.5455051021068015E-3</c:v>
                </c:pt>
                <c:pt idx="280">
                  <c:v>3.2510090457217762E-3</c:v>
                </c:pt>
                <c:pt idx="281">
                  <c:v>4.7538148767718317E-3</c:v>
                </c:pt>
                <c:pt idx="282">
                  <c:v>4.3090922497061495E-3</c:v>
                </c:pt>
                <c:pt idx="283">
                  <c:v>2.916101509753148E-3</c:v>
                </c:pt>
                <c:pt idx="284">
                  <c:v>3.2516945831790839E-3</c:v>
                </c:pt>
                <c:pt idx="285">
                  <c:v>2.1566827875450483E-3</c:v>
                </c:pt>
                <c:pt idx="286">
                  <c:v>2.5022654477584502E-3</c:v>
                </c:pt>
                <c:pt idx="287">
                  <c:v>3.0547799278395024E-3</c:v>
                </c:pt>
                <c:pt idx="288">
                  <c:v>4.9783069404735489E-3</c:v>
                </c:pt>
                <c:pt idx="289">
                  <c:v>5.3148921363952682E-3</c:v>
                </c:pt>
                <c:pt idx="290">
                  <c:v>6.1363424009526109E-3</c:v>
                </c:pt>
                <c:pt idx="291">
                  <c:v>4.0264989212021761E-3</c:v>
                </c:pt>
                <c:pt idx="292">
                  <c:v>4.5312628914103582E-3</c:v>
                </c:pt>
                <c:pt idx="293">
                  <c:v>5.0311102997585505E-3</c:v>
                </c:pt>
                <c:pt idx="294">
                  <c:v>5.9009364529588396E-3</c:v>
                </c:pt>
                <c:pt idx="295">
                  <c:v>4.8463480003122479E-3</c:v>
                </c:pt>
                <c:pt idx="296">
                  <c:v>3.9011028242426603E-3</c:v>
                </c:pt>
                <c:pt idx="297">
                  <c:v>4.9867913905850764E-3</c:v>
                </c:pt>
                <c:pt idx="298">
                  <c:v>5.0409332433321219E-3</c:v>
                </c:pt>
                <c:pt idx="299">
                  <c:v>4.7966460291783333E-3</c:v>
                </c:pt>
                <c:pt idx="300">
                  <c:v>6.1600400877784116E-3</c:v>
                </c:pt>
                <c:pt idx="301">
                  <c:v>4.6848289908241079E-3</c:v>
                </c:pt>
                <c:pt idx="302">
                  <c:v>4.5108767034211612E-3</c:v>
                </c:pt>
                <c:pt idx="303">
                  <c:v>5.4065711297296712E-3</c:v>
                </c:pt>
                <c:pt idx="304">
                  <c:v>5.4276973913492442E-3</c:v>
                </c:pt>
                <c:pt idx="305">
                  <c:v>4.0889381652850654E-3</c:v>
                </c:pt>
                <c:pt idx="306">
                  <c:v>4.5944376330902753E-3</c:v>
                </c:pt>
                <c:pt idx="307">
                  <c:v>5.1550946429687484E-3</c:v>
                </c:pt>
                <c:pt idx="308">
                  <c:v>3.9758823706494304E-3</c:v>
                </c:pt>
                <c:pt idx="309">
                  <c:v>3.4060631782920812E-3</c:v>
                </c:pt>
                <c:pt idx="310">
                  <c:v>4.482254522504653E-3</c:v>
                </c:pt>
                <c:pt idx="311">
                  <c:v>5.0337117192440859E-3</c:v>
                </c:pt>
                <c:pt idx="312">
                  <c:v>5.6433674375986143E-3</c:v>
                </c:pt>
                <c:pt idx="313">
                  <c:v>7.2427888273712687E-3</c:v>
                </c:pt>
                <c:pt idx="314">
                  <c:v>8.9985536119940607E-3</c:v>
                </c:pt>
                <c:pt idx="315">
                  <c:v>7.6489507098612469E-3</c:v>
                </c:pt>
                <c:pt idx="316">
                  <c:v>6.1200401861931722E-3</c:v>
                </c:pt>
                <c:pt idx="317">
                  <c:v>6.5416522271138436E-3</c:v>
                </c:pt>
                <c:pt idx="318">
                  <c:v>7.6946298163693937E-3</c:v>
                </c:pt>
                <c:pt idx="319">
                  <c:v>8.6381231168441257E-3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360496"/>
        <c:axId val="461313008"/>
      </c:lineChart>
      <c:dateAx>
        <c:axId val="461360496"/>
        <c:scaling>
          <c:orientation val="minMax"/>
        </c:scaling>
        <c:delete val="0"/>
        <c:axPos val="b"/>
        <c:numFmt formatCode="mmm\ yyyy" sourceLinked="1"/>
        <c:majorTickMark val="none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61313008"/>
        <c:crosses val="autoZero"/>
        <c:auto val="0"/>
        <c:lblOffset val="100"/>
        <c:baseTimeUnit val="months"/>
        <c:majorUnit val="12"/>
        <c:majorTimeUnit val="months"/>
        <c:minorUnit val="6"/>
        <c:minorTimeUnit val="months"/>
      </c:dateAx>
      <c:valAx>
        <c:axId val="461313008"/>
        <c:scaling>
          <c:orientation val="minMax"/>
          <c:max val="2.0000000000000011E-2"/>
          <c:min val="-5.0000000000000114E-3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360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4327741640990532E-2"/>
          <c:y val="1.4533808273965755E-2"/>
          <c:w val="0.90296017345657875"/>
          <c:h val="0.90455208723909508"/>
        </c:manualLayout>
      </c:layout>
      <c:lineChart>
        <c:grouping val="standard"/>
        <c:varyColors val="0"/>
        <c:ser>
          <c:idx val="1"/>
          <c:order val="0"/>
          <c:tx>
            <c:v>Nonfarm</c:v>
          </c:tx>
          <c:spPr>
            <a:ln w="50800"/>
          </c:spPr>
          <c:marker>
            <c:symbol val="none"/>
          </c:marker>
          <c:trendline>
            <c:spPr>
              <a:ln w="508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cat>
            <c:strRef>
              <c:f>Nonfarm!$A$163:$A$230</c:f>
              <c:strCache>
                <c:ptCount val="68"/>
                <c:pt idx="0">
                  <c:v>2000-Q1</c:v>
                </c:pt>
                <c:pt idx="1">
                  <c:v>2000-Q2</c:v>
                </c:pt>
                <c:pt idx="2">
                  <c:v>2000-Q3</c:v>
                </c:pt>
                <c:pt idx="3">
                  <c:v>2000-Q4</c:v>
                </c:pt>
                <c:pt idx="4">
                  <c:v>2001-Q1</c:v>
                </c:pt>
                <c:pt idx="5">
                  <c:v>2001-Q2</c:v>
                </c:pt>
                <c:pt idx="6">
                  <c:v>2001-Q3</c:v>
                </c:pt>
                <c:pt idx="7">
                  <c:v>2001-Q4</c:v>
                </c:pt>
                <c:pt idx="8">
                  <c:v>2002-Q1</c:v>
                </c:pt>
                <c:pt idx="9">
                  <c:v>2002-Q2</c:v>
                </c:pt>
                <c:pt idx="10">
                  <c:v>2002-Q3</c:v>
                </c:pt>
                <c:pt idx="11">
                  <c:v>2002-Q4</c:v>
                </c:pt>
                <c:pt idx="12">
                  <c:v>2003-Q1</c:v>
                </c:pt>
                <c:pt idx="13">
                  <c:v>2003-Q2</c:v>
                </c:pt>
                <c:pt idx="14">
                  <c:v>2003-Q3</c:v>
                </c:pt>
                <c:pt idx="15">
                  <c:v>2003-Q4</c:v>
                </c:pt>
                <c:pt idx="16">
                  <c:v>2004-Q1</c:v>
                </c:pt>
                <c:pt idx="17">
                  <c:v>2004-Q2</c:v>
                </c:pt>
                <c:pt idx="18">
                  <c:v>2004-Q3</c:v>
                </c:pt>
                <c:pt idx="19">
                  <c:v>2004-Q4</c:v>
                </c:pt>
                <c:pt idx="20">
                  <c:v>2005-Q1</c:v>
                </c:pt>
                <c:pt idx="21">
                  <c:v>2005-Q2</c:v>
                </c:pt>
                <c:pt idx="22">
                  <c:v>2005-Q3</c:v>
                </c:pt>
                <c:pt idx="23">
                  <c:v>2005-Q4</c:v>
                </c:pt>
                <c:pt idx="24">
                  <c:v>2006-Q1</c:v>
                </c:pt>
                <c:pt idx="25">
                  <c:v>2006-Q2</c:v>
                </c:pt>
                <c:pt idx="26">
                  <c:v>2006-Q3</c:v>
                </c:pt>
                <c:pt idx="27">
                  <c:v>2006-Q4</c:v>
                </c:pt>
                <c:pt idx="28">
                  <c:v>2007-Q1</c:v>
                </c:pt>
                <c:pt idx="29">
                  <c:v>2007-Q2</c:v>
                </c:pt>
                <c:pt idx="30">
                  <c:v>2007-Q3</c:v>
                </c:pt>
                <c:pt idx="31">
                  <c:v>2007-Q4</c:v>
                </c:pt>
                <c:pt idx="32">
                  <c:v>2008-Q1</c:v>
                </c:pt>
                <c:pt idx="33">
                  <c:v>2008-Q2</c:v>
                </c:pt>
                <c:pt idx="34">
                  <c:v>2008-Q3</c:v>
                </c:pt>
                <c:pt idx="35">
                  <c:v>2008-Q4</c:v>
                </c:pt>
                <c:pt idx="36">
                  <c:v>2009-Q1</c:v>
                </c:pt>
                <c:pt idx="37">
                  <c:v>2009-Q2</c:v>
                </c:pt>
                <c:pt idx="38">
                  <c:v>2009-Q3</c:v>
                </c:pt>
                <c:pt idx="39">
                  <c:v>2009-Q4</c:v>
                </c:pt>
                <c:pt idx="40">
                  <c:v>2010-Q1</c:v>
                </c:pt>
                <c:pt idx="41">
                  <c:v>2010-Q2</c:v>
                </c:pt>
                <c:pt idx="42">
                  <c:v>2010-Q3</c:v>
                </c:pt>
                <c:pt idx="43">
                  <c:v>2010-Q4</c:v>
                </c:pt>
                <c:pt idx="44">
                  <c:v>2011-Q1</c:v>
                </c:pt>
                <c:pt idx="45">
                  <c:v>2011-Q2</c:v>
                </c:pt>
                <c:pt idx="46">
                  <c:v>2011-Q3</c:v>
                </c:pt>
                <c:pt idx="47">
                  <c:v>2011-Q4</c:v>
                </c:pt>
                <c:pt idx="48">
                  <c:v>2012-Q1</c:v>
                </c:pt>
                <c:pt idx="49">
                  <c:v>2012-Q2</c:v>
                </c:pt>
                <c:pt idx="50">
                  <c:v>2012-Q3</c:v>
                </c:pt>
                <c:pt idx="51">
                  <c:v>2012-Q4</c:v>
                </c:pt>
                <c:pt idx="52">
                  <c:v>2013-Q1</c:v>
                </c:pt>
                <c:pt idx="53">
                  <c:v>2013-Q2</c:v>
                </c:pt>
                <c:pt idx="54">
                  <c:v>2013-Q3</c:v>
                </c:pt>
                <c:pt idx="55">
                  <c:v>2013-Q4</c:v>
                </c:pt>
                <c:pt idx="56">
                  <c:v>2014-Q1</c:v>
                </c:pt>
                <c:pt idx="57">
                  <c:v>2014-Q2</c:v>
                </c:pt>
                <c:pt idx="58">
                  <c:v>2014-Q3</c:v>
                </c:pt>
                <c:pt idx="59">
                  <c:v>2014-Q4</c:v>
                </c:pt>
                <c:pt idx="60">
                  <c:v>2015-Q1</c:v>
                </c:pt>
                <c:pt idx="61">
                  <c:v>2015-Q2</c:v>
                </c:pt>
                <c:pt idx="62">
                  <c:v>2015-Q3</c:v>
                </c:pt>
                <c:pt idx="63">
                  <c:v>2015-Q4</c:v>
                </c:pt>
                <c:pt idx="64">
                  <c:v>2016-Q1</c:v>
                </c:pt>
                <c:pt idx="65">
                  <c:v>2016-Q2</c:v>
                </c:pt>
                <c:pt idx="66">
                  <c:v>2016-Q3</c:v>
                </c:pt>
                <c:pt idx="67">
                  <c:v>2016-Q4</c:v>
                </c:pt>
              </c:strCache>
            </c:strRef>
          </c:cat>
          <c:val>
            <c:numRef>
              <c:f>Nonfarm!$E$163:$E$230</c:f>
              <c:numCache>
                <c:formatCode>0.0%</c:formatCode>
                <c:ptCount val="68"/>
                <c:pt idx="0">
                  <c:v>3.1236973015034877E-2</c:v>
                </c:pt>
                <c:pt idx="1">
                  <c:v>3.453137946978329E-2</c:v>
                </c:pt>
                <c:pt idx="2">
                  <c:v>3.164807018977947E-2</c:v>
                </c:pt>
                <c:pt idx="3">
                  <c:v>3.3763861001067312E-2</c:v>
                </c:pt>
                <c:pt idx="4">
                  <c:v>3.0348372717918255E-2</c:v>
                </c:pt>
                <c:pt idx="5">
                  <c:v>3.3905567904871599E-2</c:v>
                </c:pt>
                <c:pt idx="6">
                  <c:v>3.0897058240756625E-2</c:v>
                </c:pt>
                <c:pt idx="7">
                  <c:v>3.302053940547281E-2</c:v>
                </c:pt>
                <c:pt idx="8">
                  <c:v>3.7876029475509311E-2</c:v>
                </c:pt>
                <c:pt idx="9">
                  <c:v>3.7502433958590257E-2</c:v>
                </c:pt>
                <c:pt idx="10">
                  <c:v>3.7190543613506703E-2</c:v>
                </c:pt>
                <c:pt idx="11">
                  <c:v>3.0550878037045901E-2</c:v>
                </c:pt>
                <c:pt idx="12">
                  <c:v>3.542540126201673E-2</c:v>
                </c:pt>
                <c:pt idx="13">
                  <c:v>3.2816466723082291E-2</c:v>
                </c:pt>
                <c:pt idx="14">
                  <c:v>4.0686823441582691E-2</c:v>
                </c:pt>
                <c:pt idx="15">
                  <c:v>4.0530219035651766E-2</c:v>
                </c:pt>
                <c:pt idx="16">
                  <c:v>4.1501414680554009E-2</c:v>
                </c:pt>
                <c:pt idx="17">
                  <c:v>3.9020022526355023E-2</c:v>
                </c:pt>
                <c:pt idx="18">
                  <c:v>3.8225338491295953E-2</c:v>
                </c:pt>
                <c:pt idx="19">
                  <c:v>3.4868586031071278E-2</c:v>
                </c:pt>
                <c:pt idx="20">
                  <c:v>3.0695096413585851E-2</c:v>
                </c:pt>
                <c:pt idx="21">
                  <c:v>3.0022636577909531E-2</c:v>
                </c:pt>
                <c:pt idx="22">
                  <c:v>2.9983711217644381E-2</c:v>
                </c:pt>
                <c:pt idx="23">
                  <c:v>3.0738481284745611E-2</c:v>
                </c:pt>
                <c:pt idx="24">
                  <c:v>2.9652598334768857E-2</c:v>
                </c:pt>
                <c:pt idx="25">
                  <c:v>2.4452324575813571E-2</c:v>
                </c:pt>
                <c:pt idx="26">
                  <c:v>1.534338729947511E-2</c:v>
                </c:pt>
                <c:pt idx="27">
                  <c:v>1.4703513319567115E-2</c:v>
                </c:pt>
                <c:pt idx="28">
                  <c:v>1.5191801993832488E-2</c:v>
                </c:pt>
                <c:pt idx="29">
                  <c:v>1.4032606133144733E-2</c:v>
                </c:pt>
                <c:pt idx="30">
                  <c:v>1.6842721731774476E-2</c:v>
                </c:pt>
                <c:pt idx="31">
                  <c:v>1.7228270074123742E-2</c:v>
                </c:pt>
                <c:pt idx="32">
                  <c:v>9.894073535491767E-3</c:v>
                </c:pt>
                <c:pt idx="33">
                  <c:v>1.3619350395878131E-2</c:v>
                </c:pt>
                <c:pt idx="34">
                  <c:v>1.1881237206864521E-2</c:v>
                </c:pt>
                <c:pt idx="35">
                  <c:v>9.5144043409469883E-3</c:v>
                </c:pt>
                <c:pt idx="36">
                  <c:v>9.7727999775014725E-3</c:v>
                </c:pt>
                <c:pt idx="37">
                  <c:v>1.6624094910388191E-2</c:v>
                </c:pt>
                <c:pt idx="38">
                  <c:v>2.3265593141879846E-2</c:v>
                </c:pt>
                <c:pt idx="39">
                  <c:v>2.4693176239567998E-2</c:v>
                </c:pt>
                <c:pt idx="40">
                  <c:v>2.616590655934091E-2</c:v>
                </c:pt>
                <c:pt idx="41">
                  <c:v>2.5184288011360093E-2</c:v>
                </c:pt>
                <c:pt idx="42">
                  <c:v>2.2946024535866093E-2</c:v>
                </c:pt>
                <c:pt idx="43">
                  <c:v>2.2816358976467496E-2</c:v>
                </c:pt>
                <c:pt idx="44">
                  <c:v>2.3409484250605767E-2</c:v>
                </c:pt>
                <c:pt idx="45">
                  <c:v>2.1102861021411401E-2</c:v>
                </c:pt>
                <c:pt idx="46">
                  <c:v>1.9521752956986504E-2</c:v>
                </c:pt>
                <c:pt idx="47">
                  <c:v>2.4461169442121494E-2</c:v>
                </c:pt>
                <c:pt idx="48">
                  <c:v>2.2322175660768509E-2</c:v>
                </c:pt>
                <c:pt idx="49">
                  <c:v>1.7657447528661115E-2</c:v>
                </c:pt>
                <c:pt idx="50">
                  <c:v>1.1884589340864419E-2</c:v>
                </c:pt>
                <c:pt idx="51">
                  <c:v>6.1800944153885358E-3</c:v>
                </c:pt>
                <c:pt idx="52">
                  <c:v>5.4791228206926938E-3</c:v>
                </c:pt>
                <c:pt idx="53">
                  <c:v>3.6501310552373555E-3</c:v>
                </c:pt>
                <c:pt idx="54">
                  <c:v>3.403101748556828E-3</c:v>
                </c:pt>
                <c:pt idx="55">
                  <c:v>5.4613265603904795E-3</c:v>
                </c:pt>
                <c:pt idx="56">
                  <c:v>5.1877654120942177E-3</c:v>
                </c:pt>
                <c:pt idx="57">
                  <c:v>5.8159403189095042E-3</c:v>
                </c:pt>
                <c:pt idx="58">
                  <c:v>9.9622056400814132E-3</c:v>
                </c:pt>
                <c:pt idx="59">
                  <c:v>6.0402620011734279E-3</c:v>
                </c:pt>
                <c:pt idx="60">
                  <c:v>6.3826177695407646E-3</c:v>
                </c:pt>
                <c:pt idx="61">
                  <c:v>5.4422548120989719E-3</c:v>
                </c:pt>
                <c:pt idx="62">
                  <c:v>7.8427245095506106E-3</c:v>
                </c:pt>
                <c:pt idx="63">
                  <c:v>7.4618972065964339E-3</c:v>
                </c:pt>
                <c:pt idx="64">
                  <c:v>5.8825972897234889E-3</c:v>
                </c:pt>
                <c:pt idx="65">
                  <c:v>5.9472366795341744E-3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313792"/>
        <c:axId val="461314184"/>
      </c:lineChart>
      <c:catAx>
        <c:axId val="461313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61314184"/>
        <c:crosses val="autoZero"/>
        <c:auto val="1"/>
        <c:lblAlgn val="ctr"/>
        <c:lblOffset val="100"/>
        <c:tickLblSkip val="8"/>
        <c:noMultiLvlLbl val="0"/>
      </c:catAx>
      <c:valAx>
        <c:axId val="461314184"/>
        <c:scaling>
          <c:orientation val="minMax"/>
          <c:max val="4.5000000000000012E-2"/>
          <c:min val="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313792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541542221015474E-2"/>
          <c:y val="1.403264247141521E-2"/>
          <c:w val="0.90013100733098028"/>
          <c:h val="0.86630630222946281"/>
        </c:manualLayout>
      </c:layout>
      <c:barChart>
        <c:barDir val="col"/>
        <c:grouping val="clustered"/>
        <c:varyColors val="0"/>
        <c:ser>
          <c:idx val="0"/>
          <c:order val="0"/>
          <c:tx>
            <c:v>Nonresidential Invest.</c:v>
          </c:tx>
          <c:spPr>
            <a:solidFill>
              <a:srgbClr val="7030A0"/>
            </a:solidFill>
            <a:ln w="63500">
              <a:solidFill>
                <a:srgbClr val="7030A0"/>
              </a:solidFill>
              <a:miter lim="800000"/>
            </a:ln>
          </c:spPr>
          <c:invertIfNegative val="0"/>
          <c:dPt>
            <c:idx val="3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3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Sheet1!$AP$249:$AP$292</c:f>
              <c:numCache>
                <c:formatCode>0.0%</c:formatCode>
                <c:ptCount val="44"/>
                <c:pt idx="0">
                  <c:v>6.8641832336099495E-2</c:v>
                </c:pt>
                <c:pt idx="1">
                  <c:v>7.8561349633427521E-2</c:v>
                </c:pt>
                <c:pt idx="2">
                  <c:v>6.2040044912501119E-2</c:v>
                </c:pt>
                <c:pt idx="3">
                  <c:v>6.7469918770371659E-2</c:v>
                </c:pt>
                <c:pt idx="4">
                  <c:v>1.0713037766964032E-3</c:v>
                </c:pt>
                <c:pt idx="5">
                  <c:v>-2.3053889668240145E-2</c:v>
                </c:pt>
                <c:pt idx="6">
                  <c:v>-0.10796014265687083</c:v>
                </c:pt>
                <c:pt idx="7">
                  <c:v>-0.23350424502849798</c:v>
                </c:pt>
                <c:pt idx="8">
                  <c:v>-0.28976203871376055</c:v>
                </c:pt>
                <c:pt idx="9">
                  <c:v>-0.12862818127593981</c:v>
                </c:pt>
                <c:pt idx="10">
                  <c:v>-5.119012574763461E-2</c:v>
                </c:pt>
                <c:pt idx="11">
                  <c:v>-3.632314906427201E-2</c:v>
                </c:pt>
                <c:pt idx="12">
                  <c:v>4.159336548158532E-2</c:v>
                </c:pt>
                <c:pt idx="13">
                  <c:v>0.10952732703465952</c:v>
                </c:pt>
                <c:pt idx="14">
                  <c:v>8.0767951246088973E-2</c:v>
                </c:pt>
                <c:pt idx="15">
                  <c:v>8.3443999678634084E-2</c:v>
                </c:pt>
                <c:pt idx="16">
                  <c:v>-9.1569357828211479E-3</c:v>
                </c:pt>
                <c:pt idx="17">
                  <c:v>8.5459764414926254E-2</c:v>
                </c:pt>
                <c:pt idx="18">
                  <c:v>0.18135469732857287</c:v>
                </c:pt>
                <c:pt idx="19">
                  <c:v>9.1950875946391036E-2</c:v>
                </c:pt>
                <c:pt idx="20">
                  <c:v>0.1168631928310655</c:v>
                </c:pt>
                <c:pt idx="21">
                  <c:v>7.33135136641173E-2</c:v>
                </c:pt>
                <c:pt idx="22">
                  <c:v>-2.0834336120871523E-2</c:v>
                </c:pt>
                <c:pt idx="23">
                  <c:v>3.6689696620886919E-2</c:v>
                </c:pt>
                <c:pt idx="24">
                  <c:v>5.1163978491910345E-2</c:v>
                </c:pt>
                <c:pt idx="25">
                  <c:v>2.4407770222121455E-2</c:v>
                </c:pt>
                <c:pt idx="26">
                  <c:v>2.0966991797355568E-2</c:v>
                </c:pt>
                <c:pt idx="27">
                  <c:v>9.5000000000000001E-2</c:v>
                </c:pt>
                <c:pt idx="28">
                  <c:v>7.0000000000000007E-2</c:v>
                </c:pt>
                <c:pt idx="29">
                  <c:v>6.0999999999999999E-2</c:v>
                </c:pt>
                <c:pt idx="30">
                  <c:v>8.3000000000000004E-2</c:v>
                </c:pt>
                <c:pt idx="31">
                  <c:v>-1.0999999999999999E-2</c:v>
                </c:pt>
                <c:pt idx="32">
                  <c:v>1.2999999999999999E-2</c:v>
                </c:pt>
                <c:pt idx="33">
                  <c:v>1.6E-2</c:v>
                </c:pt>
                <c:pt idx="34">
                  <c:v>3.9E-2</c:v>
                </c:pt>
                <c:pt idx="35">
                  <c:v>-3.3000000000000002E-2</c:v>
                </c:pt>
                <c:pt idx="36">
                  <c:v>-3.4000000000000002E-2</c:v>
                </c:pt>
                <c:pt idx="37">
                  <c:v>-8.9999999999999993E-3</c:v>
                </c:pt>
                <c:pt idx="38">
                  <c:v>-6.9891484274419375E-3</c:v>
                </c:pt>
                <c:pt idx="39">
                  <c:v>1.2897282358360202E-2</c:v>
                </c:pt>
                <c:pt idx="40">
                  <c:v>1.6528925619834711E-2</c:v>
                </c:pt>
                <c:pt idx="41">
                  <c:v>1.8289894833104711E-2</c:v>
                </c:pt>
                <c:pt idx="42">
                  <c:v>2.3668639053254437E-2</c:v>
                </c:pt>
                <c:pt idx="43">
                  <c:v>2.171945701357466E-2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314968"/>
        <c:axId val="461315360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Sheet1!$AQ$249:$AQ$292</c:f>
              <c:numCache>
                <c:formatCode>0.0%</c:formatCode>
                <c:ptCount val="44"/>
                <c:pt idx="0">
                  <c:v>4.8926424039697547E-2</c:v>
                </c:pt>
                <c:pt idx="1">
                  <c:v>5.6335436253558441E-2</c:v>
                </c:pt>
                <c:pt idx="2">
                  <c:v>6.0069094433376033E-2</c:v>
                </c:pt>
                <c:pt idx="3">
                  <c:v>7.0989084046408857E-2</c:v>
                </c:pt>
                <c:pt idx="4">
                  <c:v>5.3202485600898707E-2</c:v>
                </c:pt>
                <c:pt idx="5">
                  <c:v>2.6962492271617202E-2</c:v>
                </c:pt>
                <c:pt idx="6">
                  <c:v>-1.6016851699041577E-2</c:v>
                </c:pt>
                <c:pt idx="7">
                  <c:v>-8.8827102583844589E-2</c:v>
                </c:pt>
                <c:pt idx="8">
                  <c:v>-0.15505922873768646</c:v>
                </c:pt>
                <c:pt idx="9">
                  <c:v>-0.17748951089432366</c:v>
                </c:pt>
                <c:pt idx="10">
                  <c:v>-0.16549221999133976</c:v>
                </c:pt>
                <c:pt idx="11">
                  <c:v>-0.12180462033439397</c:v>
                </c:pt>
                <c:pt idx="12">
                  <c:v>-4.3374398869379882E-2</c:v>
                </c:pt>
                <c:pt idx="13">
                  <c:v>1.547441931912546E-2</c:v>
                </c:pt>
                <c:pt idx="14">
                  <c:v>4.9408707339269844E-2</c:v>
                </c:pt>
                <c:pt idx="15">
                  <c:v>8.1117823261354166E-2</c:v>
                </c:pt>
                <c:pt idx="16">
                  <c:v>6.7542223177129643E-2</c:v>
                </c:pt>
                <c:pt idx="17">
                  <c:v>6.1290132057914629E-2</c:v>
                </c:pt>
                <c:pt idx="18">
                  <c:v>8.7449845697245177E-2</c:v>
                </c:pt>
                <c:pt idx="19">
                  <c:v>8.9715286654796167E-2</c:v>
                </c:pt>
                <c:pt idx="20">
                  <c:v>0.12412557499914451</c:v>
                </c:pt>
                <c:pt idx="21">
                  <c:v>0.12078350044776479</c:v>
                </c:pt>
                <c:pt idx="22">
                  <c:v>6.6588114247594407E-2</c:v>
                </c:pt>
                <c:pt idx="23">
                  <c:v>5.2184002655160974E-2</c:v>
                </c:pt>
                <c:pt idx="24">
                  <c:v>3.5392659567771607E-2</c:v>
                </c:pt>
                <c:pt idx="25">
                  <c:v>2.2961343490409965E-2</c:v>
                </c:pt>
                <c:pt idx="26">
                  <c:v>3.3707601922190522E-2</c:v>
                </c:pt>
                <c:pt idx="27">
                  <c:v>4.7894563120711942E-2</c:v>
                </c:pt>
                <c:pt idx="28">
                  <c:v>5.2350132403931209E-2</c:v>
                </c:pt>
                <c:pt idx="29">
                  <c:v>6.1605273546136784E-2</c:v>
                </c:pt>
                <c:pt idx="30">
                  <c:v>7.7405218652657731E-2</c:v>
                </c:pt>
                <c:pt idx="31">
                  <c:v>5.0239080052324123E-2</c:v>
                </c:pt>
                <c:pt idx="32">
                  <c:v>3.6037657135578195E-2</c:v>
                </c:pt>
                <c:pt idx="33">
                  <c:v>2.4839469562552046E-2</c:v>
                </c:pt>
                <c:pt idx="34">
                  <c:v>1.4084919272042118E-2</c:v>
                </c:pt>
                <c:pt idx="35">
                  <c:v>8.3449394502346907E-3</c:v>
                </c:pt>
                <c:pt idx="36">
                  <c:v>-3.7451523039268154E-3</c:v>
                </c:pt>
                <c:pt idx="37">
                  <c:v>-9.9257808534359108E-3</c:v>
                </c:pt>
                <c:pt idx="38">
                  <c:v>-2.0953665989616944E-2</c:v>
                </c:pt>
                <c:pt idx="39">
                  <c:v>-9.4597052937966976E-3</c:v>
                </c:pt>
                <c:pt idx="40">
                  <c:v>3.3486244214229284E-3</c:v>
                </c:pt>
                <c:pt idx="41">
                  <c:v>1.0207835203236995E-2</c:v>
                </c:pt>
                <c:pt idx="42">
                  <c:v>1.7964071856287425E-2</c:v>
                </c:pt>
                <c:pt idx="43">
                  <c:v>2.0202020202020204E-2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14968"/>
        <c:axId val="461315360"/>
      </c:lineChart>
      <c:catAx>
        <c:axId val="461314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5360"/>
        <c:crosses val="autoZero"/>
        <c:auto val="1"/>
        <c:lblAlgn val="ctr"/>
        <c:lblOffset val="100"/>
        <c:noMultiLvlLbl val="0"/>
      </c:catAx>
      <c:valAx>
        <c:axId val="461315360"/>
        <c:scaling>
          <c:orientation val="minMax"/>
          <c:max val="0.25"/>
          <c:min val="-0.3000000000000003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4968"/>
        <c:crosses val="autoZero"/>
        <c:crossBetween val="between"/>
      </c:valAx>
      <c:spPr>
        <a:ln w="12700">
          <a:solidFill>
            <a:srgbClr val="7030A0"/>
          </a:solidFill>
        </a:ln>
      </c:spPr>
    </c:plotArea>
    <c:legend>
      <c:legendPos val="r"/>
      <c:layout>
        <c:manualLayout>
          <c:xMode val="edge"/>
          <c:yMode val="edge"/>
          <c:x val="0.60350608652366733"/>
          <c:y val="0.13934141852958037"/>
          <c:w val="0.34050886958095755"/>
          <c:h val="0.10003197876127554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38776674654792E-2"/>
          <c:y val="2.2253489620615605E-2"/>
          <c:w val="0.90427559055118101"/>
          <c:h val="0.8875380279169649"/>
        </c:manualLayout>
      </c:layout>
      <c:barChart>
        <c:barDir val="col"/>
        <c:grouping val="clustered"/>
        <c:varyColors val="0"/>
        <c:ser>
          <c:idx val="0"/>
          <c:order val="0"/>
          <c:tx>
            <c:v>Deficit %GDP</c:v>
          </c:tx>
          <c:spPr>
            <a:solidFill>
              <a:srgbClr val="FF0000"/>
            </a:solidFill>
            <a:ln w="44450">
              <a:solidFill>
                <a:srgbClr val="FF0000"/>
              </a:solidFill>
              <a:miter lim="800000"/>
            </a:ln>
          </c:spPr>
          <c:invertIfNegative val="0"/>
          <c:dPt>
            <c:idx val="24"/>
            <c:invertIfNegative val="0"/>
            <c:bubble3D val="0"/>
          </c:dPt>
          <c:dPt>
            <c:idx val="25"/>
            <c:invertIfNegative val="0"/>
            <c:bubble3D val="0"/>
          </c:dPt>
          <c:dPt>
            <c:idx val="2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2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2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2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dPt>
            <c:idx val="3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44450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</a:ln>
            </c:spPr>
          </c:dPt>
          <c:cat>
            <c:strRef>
              <c:f>Historical!$A$96:$A$132</c:f>
              <c:strCache>
                <c:ptCount val="3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6">
                  <c:v>2026</c:v>
                </c:pt>
              </c:strCache>
            </c:strRef>
          </c:cat>
          <c:val>
            <c:numRef>
              <c:f>Historical!$E$96:$E$132</c:f>
              <c:numCache>
                <c:formatCode>"$"#,##0.0</c:formatCode>
                <c:ptCount val="37"/>
                <c:pt idx="0">
                  <c:v>-221.036</c:v>
                </c:pt>
                <c:pt idx="1">
                  <c:v>-269.238</c:v>
                </c:pt>
                <c:pt idx="2">
                  <c:v>-290.32100000000003</c:v>
                </c:pt>
                <c:pt idx="3">
                  <c:v>-255.05099999999999</c:v>
                </c:pt>
                <c:pt idx="4">
                  <c:v>-203.18600000000001</c:v>
                </c:pt>
                <c:pt idx="5">
                  <c:v>-163.952</c:v>
                </c:pt>
                <c:pt idx="6">
                  <c:v>-107.431</c:v>
                </c:pt>
                <c:pt idx="7">
                  <c:v>-21.884</c:v>
                </c:pt>
                <c:pt idx="8">
                  <c:v>69.27</c:v>
                </c:pt>
                <c:pt idx="9">
                  <c:v>125.61</c:v>
                </c:pt>
                <c:pt idx="10">
                  <c:v>236.24100000000001</c:v>
                </c:pt>
                <c:pt idx="11">
                  <c:v>128.23599999999999</c:v>
                </c:pt>
                <c:pt idx="12">
                  <c:v>-157.75800000000001</c:v>
                </c:pt>
                <c:pt idx="13">
                  <c:v>-377.58499999999998</c:v>
                </c:pt>
                <c:pt idx="14">
                  <c:v>-412.72699999999998</c:v>
                </c:pt>
                <c:pt idx="15">
                  <c:v>-318.346</c:v>
                </c:pt>
                <c:pt idx="16">
                  <c:v>-248.18100000000001</c:v>
                </c:pt>
                <c:pt idx="17">
                  <c:v>-160.70099999999999</c:v>
                </c:pt>
                <c:pt idx="18">
                  <c:v>-458.55500000000001</c:v>
                </c:pt>
                <c:pt idx="19">
                  <c:v>-1412.6859999999999</c:v>
                </c:pt>
                <c:pt idx="20">
                  <c:v>-1294.4000000000001</c:v>
                </c:pt>
                <c:pt idx="21">
                  <c:v>-1299.5999999999999</c:v>
                </c:pt>
                <c:pt idx="22">
                  <c:v>-1087</c:v>
                </c:pt>
                <c:pt idx="23">
                  <c:v>-679.5</c:v>
                </c:pt>
                <c:pt idx="24">
                  <c:v>-484.6</c:v>
                </c:pt>
                <c:pt idx="25">
                  <c:v>-438.7</c:v>
                </c:pt>
                <c:pt idx="26">
                  <c:v>-543</c:v>
                </c:pt>
                <c:pt idx="27">
                  <c:v>-561</c:v>
                </c:pt>
                <c:pt idx="28">
                  <c:v>-573</c:v>
                </c:pt>
                <c:pt idx="29">
                  <c:v>-738</c:v>
                </c:pt>
                <c:pt idx="30">
                  <c:v>-810</c:v>
                </c:pt>
                <c:pt idx="31">
                  <c:v>-892</c:v>
                </c:pt>
                <c:pt idx="32">
                  <c:v>-1044</c:v>
                </c:pt>
                <c:pt idx="33">
                  <c:v>-1077</c:v>
                </c:pt>
                <c:pt idx="34">
                  <c:v>-1089</c:v>
                </c:pt>
                <c:pt idx="35">
                  <c:v>-1226</c:v>
                </c:pt>
                <c:pt idx="36">
                  <c:v>-1366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315752"/>
        <c:axId val="461316144"/>
      </c:barChart>
      <c:catAx>
        <c:axId val="461315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6144"/>
        <c:crosses val="autoZero"/>
        <c:auto val="1"/>
        <c:lblAlgn val="ctr"/>
        <c:lblOffset val="100"/>
        <c:noMultiLvlLbl val="0"/>
      </c:catAx>
      <c:valAx>
        <c:axId val="461316144"/>
        <c:scaling>
          <c:orientation val="minMax"/>
        </c:scaling>
        <c:delete val="0"/>
        <c:axPos val="l"/>
        <c:majorGridlines/>
        <c:numFmt formatCode="\$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5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541542221015474E-2"/>
          <c:y val="2.3436962621051678E-2"/>
          <c:w val="0.90013100733098028"/>
          <c:h val="0.86630630222946281"/>
        </c:manualLayout>
      </c:layout>
      <c:barChart>
        <c:barDir val="col"/>
        <c:grouping val="clustered"/>
        <c:varyColors val="0"/>
        <c:ser>
          <c:idx val="0"/>
          <c:order val="0"/>
          <c:tx>
            <c:v>Nonresidential Invest.</c:v>
          </c:tx>
          <c:spPr>
            <a:solidFill>
              <a:srgbClr val="7030A0"/>
            </a:solidFill>
            <a:ln w="63500">
              <a:solidFill>
                <a:srgbClr val="7030A0"/>
              </a:solidFill>
              <a:miter lim="800000"/>
            </a:ln>
          </c:spPr>
          <c:invertIfNegative val="0"/>
          <c:dPt>
            <c:idx val="3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39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dPt>
            <c:idx val="4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</a:ln>
            </c:spPr>
          </c:dPt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Sheet1!$AP$249:$AP$292</c:f>
              <c:numCache>
                <c:formatCode>0.0%</c:formatCode>
                <c:ptCount val="44"/>
                <c:pt idx="0">
                  <c:v>6.8641832336099495E-2</c:v>
                </c:pt>
                <c:pt idx="1">
                  <c:v>7.8561349633427521E-2</c:v>
                </c:pt>
                <c:pt idx="2">
                  <c:v>6.2040044912501119E-2</c:v>
                </c:pt>
                <c:pt idx="3">
                  <c:v>6.7469918770371659E-2</c:v>
                </c:pt>
                <c:pt idx="4">
                  <c:v>1.0713037766964032E-3</c:v>
                </c:pt>
                <c:pt idx="5">
                  <c:v>-2.3053889668240145E-2</c:v>
                </c:pt>
                <c:pt idx="6">
                  <c:v>-0.10796014265687083</c:v>
                </c:pt>
                <c:pt idx="7">
                  <c:v>-0.23350424502849798</c:v>
                </c:pt>
                <c:pt idx="8">
                  <c:v>-0.28976203871376055</c:v>
                </c:pt>
                <c:pt idx="9">
                  <c:v>-0.12862818127593981</c:v>
                </c:pt>
                <c:pt idx="10">
                  <c:v>-5.119012574763461E-2</c:v>
                </c:pt>
                <c:pt idx="11">
                  <c:v>-3.632314906427201E-2</c:v>
                </c:pt>
                <c:pt idx="12">
                  <c:v>4.159336548158532E-2</c:v>
                </c:pt>
                <c:pt idx="13">
                  <c:v>0.10952732703465952</c:v>
                </c:pt>
                <c:pt idx="14">
                  <c:v>8.0767951246088973E-2</c:v>
                </c:pt>
                <c:pt idx="15">
                  <c:v>8.3443999678634084E-2</c:v>
                </c:pt>
                <c:pt idx="16">
                  <c:v>-9.1569357828211479E-3</c:v>
                </c:pt>
                <c:pt idx="17">
                  <c:v>8.5459764414926254E-2</c:v>
                </c:pt>
                <c:pt idx="18">
                  <c:v>0.18135469732857287</c:v>
                </c:pt>
                <c:pt idx="19">
                  <c:v>9.1950875946391036E-2</c:v>
                </c:pt>
                <c:pt idx="20">
                  <c:v>0.1168631928310655</c:v>
                </c:pt>
                <c:pt idx="21">
                  <c:v>7.33135136641173E-2</c:v>
                </c:pt>
                <c:pt idx="22">
                  <c:v>-2.0834336120871523E-2</c:v>
                </c:pt>
                <c:pt idx="23">
                  <c:v>3.6689696620886919E-2</c:v>
                </c:pt>
                <c:pt idx="24">
                  <c:v>5.1163978491910345E-2</c:v>
                </c:pt>
                <c:pt idx="25">
                  <c:v>2.4407770222121455E-2</c:v>
                </c:pt>
                <c:pt idx="26">
                  <c:v>2.0966991797355568E-2</c:v>
                </c:pt>
                <c:pt idx="27">
                  <c:v>9.5000000000000001E-2</c:v>
                </c:pt>
                <c:pt idx="28">
                  <c:v>7.0000000000000007E-2</c:v>
                </c:pt>
                <c:pt idx="29">
                  <c:v>6.0999999999999999E-2</c:v>
                </c:pt>
                <c:pt idx="30">
                  <c:v>8.3000000000000004E-2</c:v>
                </c:pt>
                <c:pt idx="31">
                  <c:v>-1.0999999999999999E-2</c:v>
                </c:pt>
                <c:pt idx="32">
                  <c:v>1.2999999999999999E-2</c:v>
                </c:pt>
                <c:pt idx="33">
                  <c:v>1.6E-2</c:v>
                </c:pt>
                <c:pt idx="34">
                  <c:v>3.9E-2</c:v>
                </c:pt>
                <c:pt idx="35">
                  <c:v>-3.3000000000000002E-2</c:v>
                </c:pt>
                <c:pt idx="36">
                  <c:v>-3.4000000000000002E-2</c:v>
                </c:pt>
                <c:pt idx="37">
                  <c:v>-8.9999999999999993E-3</c:v>
                </c:pt>
                <c:pt idx="38">
                  <c:v>-6.9891484274419375E-3</c:v>
                </c:pt>
                <c:pt idx="39">
                  <c:v>1.2897282358360202E-2</c:v>
                </c:pt>
                <c:pt idx="40">
                  <c:v>1.6528925619834711E-2</c:v>
                </c:pt>
                <c:pt idx="41">
                  <c:v>1.8289894833104711E-2</c:v>
                </c:pt>
                <c:pt idx="42">
                  <c:v>2.3668639053254437E-2</c:v>
                </c:pt>
                <c:pt idx="43">
                  <c:v>2.171945701357466E-2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317320"/>
        <c:axId val="461317712"/>
      </c:barChart>
      <c:lineChart>
        <c:grouping val="standard"/>
        <c:varyColors val="0"/>
        <c:ser>
          <c:idx val="1"/>
          <c:order val="1"/>
          <c:tx>
            <c:v>Year-over-year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Sheet1!$F$249:$F$292</c:f>
              <c:strCache>
                <c:ptCount val="44"/>
                <c:pt idx="0">
                  <c:v>2007q1</c:v>
                </c:pt>
                <c:pt idx="1">
                  <c:v>2007q2</c:v>
                </c:pt>
                <c:pt idx="2">
                  <c:v>2007q3</c:v>
                </c:pt>
                <c:pt idx="3">
                  <c:v>2007q4</c:v>
                </c:pt>
                <c:pt idx="4">
                  <c:v>2008q1</c:v>
                </c:pt>
                <c:pt idx="5">
                  <c:v>2008q2</c:v>
                </c:pt>
                <c:pt idx="6">
                  <c:v>2008q3</c:v>
                </c:pt>
                <c:pt idx="7">
                  <c:v>2008q4</c:v>
                </c:pt>
                <c:pt idx="8">
                  <c:v>2009q1</c:v>
                </c:pt>
                <c:pt idx="9">
                  <c:v>2009q2</c:v>
                </c:pt>
                <c:pt idx="10">
                  <c:v>2009q3</c:v>
                </c:pt>
                <c:pt idx="11">
                  <c:v>2009q4</c:v>
                </c:pt>
                <c:pt idx="12">
                  <c:v>2010q1</c:v>
                </c:pt>
                <c:pt idx="13">
                  <c:v>2010q2</c:v>
                </c:pt>
                <c:pt idx="14">
                  <c:v>2010q3</c:v>
                </c:pt>
                <c:pt idx="15">
                  <c:v>2010q4</c:v>
                </c:pt>
                <c:pt idx="16">
                  <c:v>2011q1</c:v>
                </c:pt>
                <c:pt idx="17">
                  <c:v>2011q2</c:v>
                </c:pt>
                <c:pt idx="18">
                  <c:v>2011q3</c:v>
                </c:pt>
                <c:pt idx="19">
                  <c:v>2011q4</c:v>
                </c:pt>
                <c:pt idx="20">
                  <c:v>2012q1</c:v>
                </c:pt>
                <c:pt idx="21">
                  <c:v>2012q2</c:v>
                </c:pt>
                <c:pt idx="22">
                  <c:v>2012q3</c:v>
                </c:pt>
                <c:pt idx="23">
                  <c:v>2012q4</c:v>
                </c:pt>
                <c:pt idx="24">
                  <c:v>2013q1</c:v>
                </c:pt>
                <c:pt idx="25">
                  <c:v>2013q2</c:v>
                </c:pt>
                <c:pt idx="26">
                  <c:v>2013q3</c:v>
                </c:pt>
                <c:pt idx="27">
                  <c:v>2013q4</c:v>
                </c:pt>
                <c:pt idx="28">
                  <c:v>2014Q1</c:v>
                </c:pt>
                <c:pt idx="29">
                  <c:v>2014Q2</c:v>
                </c:pt>
                <c:pt idx="30">
                  <c:v>2014Q3</c:v>
                </c:pt>
                <c:pt idx="31">
                  <c:v>2014Q4</c:v>
                </c:pt>
                <c:pt idx="32">
                  <c:v>2015Q1</c:v>
                </c:pt>
                <c:pt idx="33">
                  <c:v>2015Q2</c:v>
                </c:pt>
                <c:pt idx="34">
                  <c:v>2015Q3</c:v>
                </c:pt>
                <c:pt idx="35">
                  <c:v>2015Q4</c:v>
                </c:pt>
                <c:pt idx="36">
                  <c:v>2016-Q1</c:v>
                </c:pt>
                <c:pt idx="37">
                  <c:v>2016-Q2</c:v>
                </c:pt>
                <c:pt idx="38">
                  <c:v>2016-Q3</c:v>
                </c:pt>
                <c:pt idx="39">
                  <c:v>2016-Q4</c:v>
                </c:pt>
                <c:pt idx="40">
                  <c:v>2017-Q1</c:v>
                </c:pt>
                <c:pt idx="41">
                  <c:v>2017-Q2</c:v>
                </c:pt>
                <c:pt idx="42">
                  <c:v>2017-Q3</c:v>
                </c:pt>
                <c:pt idx="43">
                  <c:v>2017-Q4</c:v>
                </c:pt>
              </c:strCache>
            </c:strRef>
          </c:cat>
          <c:val>
            <c:numRef>
              <c:f>Sheet1!$AQ$249:$AQ$292</c:f>
              <c:numCache>
                <c:formatCode>0.0%</c:formatCode>
                <c:ptCount val="44"/>
                <c:pt idx="0">
                  <c:v>4.8926424039697547E-2</c:v>
                </c:pt>
                <c:pt idx="1">
                  <c:v>5.6335436253558441E-2</c:v>
                </c:pt>
                <c:pt idx="2">
                  <c:v>6.0069094433376033E-2</c:v>
                </c:pt>
                <c:pt idx="3">
                  <c:v>7.0989084046408857E-2</c:v>
                </c:pt>
                <c:pt idx="4">
                  <c:v>5.3202485600898707E-2</c:v>
                </c:pt>
                <c:pt idx="5">
                  <c:v>2.6962492271617202E-2</c:v>
                </c:pt>
                <c:pt idx="6">
                  <c:v>-1.6016851699041577E-2</c:v>
                </c:pt>
                <c:pt idx="7">
                  <c:v>-8.8827102583844589E-2</c:v>
                </c:pt>
                <c:pt idx="8">
                  <c:v>-0.15505922873768646</c:v>
                </c:pt>
                <c:pt idx="9">
                  <c:v>-0.17748951089432366</c:v>
                </c:pt>
                <c:pt idx="10">
                  <c:v>-0.16549221999133976</c:v>
                </c:pt>
                <c:pt idx="11">
                  <c:v>-0.12180462033439397</c:v>
                </c:pt>
                <c:pt idx="12">
                  <c:v>-4.3374398869379882E-2</c:v>
                </c:pt>
                <c:pt idx="13">
                  <c:v>1.547441931912546E-2</c:v>
                </c:pt>
                <c:pt idx="14">
                  <c:v>4.9408707339269844E-2</c:v>
                </c:pt>
                <c:pt idx="15">
                  <c:v>8.1117823261354166E-2</c:v>
                </c:pt>
                <c:pt idx="16">
                  <c:v>6.7542223177129643E-2</c:v>
                </c:pt>
                <c:pt idx="17">
                  <c:v>6.1290132057914629E-2</c:v>
                </c:pt>
                <c:pt idx="18">
                  <c:v>8.7449845697245177E-2</c:v>
                </c:pt>
                <c:pt idx="19">
                  <c:v>8.9715286654796167E-2</c:v>
                </c:pt>
                <c:pt idx="20">
                  <c:v>0.12412557499914451</c:v>
                </c:pt>
                <c:pt idx="21">
                  <c:v>0.12078350044776479</c:v>
                </c:pt>
                <c:pt idx="22">
                  <c:v>6.6588114247594407E-2</c:v>
                </c:pt>
                <c:pt idx="23">
                  <c:v>5.2184002655160974E-2</c:v>
                </c:pt>
                <c:pt idx="24">
                  <c:v>3.5392659567771607E-2</c:v>
                </c:pt>
                <c:pt idx="25">
                  <c:v>2.2961343490409965E-2</c:v>
                </c:pt>
                <c:pt idx="26">
                  <c:v>3.3707601922190522E-2</c:v>
                </c:pt>
                <c:pt idx="27">
                  <c:v>4.7894563120711942E-2</c:v>
                </c:pt>
                <c:pt idx="28">
                  <c:v>5.2350132403931209E-2</c:v>
                </c:pt>
                <c:pt idx="29">
                  <c:v>6.1605273546136784E-2</c:v>
                </c:pt>
                <c:pt idx="30">
                  <c:v>7.7405218652657731E-2</c:v>
                </c:pt>
                <c:pt idx="31">
                  <c:v>5.0239080052324123E-2</c:v>
                </c:pt>
                <c:pt idx="32">
                  <c:v>3.6037657135578195E-2</c:v>
                </c:pt>
                <c:pt idx="33">
                  <c:v>2.4839469562552046E-2</c:v>
                </c:pt>
                <c:pt idx="34">
                  <c:v>1.4084919272042118E-2</c:v>
                </c:pt>
                <c:pt idx="35">
                  <c:v>8.3449394502346907E-3</c:v>
                </c:pt>
                <c:pt idx="36">
                  <c:v>-3.7451523039268154E-3</c:v>
                </c:pt>
                <c:pt idx="37">
                  <c:v>-9.9257808534359108E-3</c:v>
                </c:pt>
                <c:pt idx="38">
                  <c:v>-2.0953665989616944E-2</c:v>
                </c:pt>
                <c:pt idx="39">
                  <c:v>-9.4597052937966976E-3</c:v>
                </c:pt>
                <c:pt idx="40">
                  <c:v>3.3486244214229284E-3</c:v>
                </c:pt>
                <c:pt idx="41">
                  <c:v>1.0207835203236995E-2</c:v>
                </c:pt>
                <c:pt idx="42">
                  <c:v>1.7964071856287425E-2</c:v>
                </c:pt>
                <c:pt idx="43">
                  <c:v>2.0202020202020204E-2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17320"/>
        <c:axId val="461317712"/>
      </c:lineChart>
      <c:catAx>
        <c:axId val="461317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7712"/>
        <c:crosses val="autoZero"/>
        <c:auto val="1"/>
        <c:lblAlgn val="ctr"/>
        <c:lblOffset val="100"/>
        <c:noMultiLvlLbl val="0"/>
      </c:catAx>
      <c:valAx>
        <c:axId val="461317712"/>
        <c:scaling>
          <c:orientation val="minMax"/>
          <c:max val="0.25"/>
          <c:min val="-0.3000000000000003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1317320"/>
        <c:crosses val="autoZero"/>
        <c:crossBetween val="between"/>
      </c:valAx>
      <c:spPr>
        <a:ln w="12700">
          <a:solidFill>
            <a:srgbClr val="7030A0"/>
          </a:solidFill>
        </a:ln>
      </c:spPr>
    </c:plotArea>
    <c:legend>
      <c:legendPos val="r"/>
      <c:layout>
        <c:manualLayout>
          <c:xMode val="edge"/>
          <c:yMode val="edge"/>
          <c:x val="0.60350608652366733"/>
          <c:y val="0.13934141852958037"/>
          <c:w val="0.34050886958095755"/>
          <c:h val="0.10003197876127554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Broad</a:t>
            </a:r>
            <a:r>
              <a:rPr lang="en-US" sz="2800" baseline="0"/>
              <a:t> vs. Official </a:t>
            </a:r>
            <a:r>
              <a:rPr lang="en-US" sz="2800"/>
              <a:t>Unemploy. Rate</a:t>
            </a:r>
          </a:p>
        </c:rich>
      </c:tx>
      <c:layout>
        <c:manualLayout>
          <c:xMode val="edge"/>
          <c:yMode val="edge"/>
          <c:x val="0.18231255468066493"/>
          <c:y val="8.800880088008876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544765237678623E-2"/>
          <c:y val="3.5333966874830307E-2"/>
          <c:w val="0.94037799762209207"/>
          <c:h val="0.91622424352128395"/>
        </c:manualLayout>
      </c:layout>
      <c:barChart>
        <c:barDir val="col"/>
        <c:grouping val="clustered"/>
        <c:varyColors val="0"/>
        <c:ser>
          <c:idx val="3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Sheet1!$A$360:$A$563</c:f>
              <c:numCache>
                <c:formatCode>mmm\-yy</c:formatCode>
                <c:ptCount val="204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</c:numCache>
            </c:numRef>
          </c:cat>
          <c:val>
            <c:numRef>
              <c:f>Sheet1!$AP$360:$AP$587</c:f>
              <c:numCache>
                <c:formatCode>0</c:formatCode>
                <c:ptCount val="2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 formatCode="0.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319280"/>
        <c:axId val="461318888"/>
      </c:barChart>
      <c:lineChart>
        <c:grouping val="standard"/>
        <c:varyColors val="0"/>
        <c:ser>
          <c:idx val="0"/>
          <c:order val="0"/>
          <c:tx>
            <c:v>Official Rate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Sheet1!$AF$360:$AF$570</c:f>
              <c:numCache>
                <c:formatCode>0.0</c:formatCode>
                <c:ptCount val="211"/>
                <c:pt idx="0">
                  <c:v>4.3</c:v>
                </c:pt>
                <c:pt idx="1">
                  <c:v>4.4000000000000004</c:v>
                </c:pt>
                <c:pt idx="2">
                  <c:v>4.2</c:v>
                </c:pt>
                <c:pt idx="3">
                  <c:v>4.3</c:v>
                </c:pt>
                <c:pt idx="4">
                  <c:v>4.2</c:v>
                </c:pt>
                <c:pt idx="5">
                  <c:v>4.3</c:v>
                </c:pt>
                <c:pt idx="6">
                  <c:v>4.3</c:v>
                </c:pt>
                <c:pt idx="7">
                  <c:v>4.2</c:v>
                </c:pt>
                <c:pt idx="8">
                  <c:v>4.2</c:v>
                </c:pt>
                <c:pt idx="9">
                  <c:v>4.0999999999999996</c:v>
                </c:pt>
                <c:pt idx="10">
                  <c:v>4.0999999999999996</c:v>
                </c:pt>
                <c:pt idx="11">
                  <c:v>4</c:v>
                </c:pt>
                <c:pt idx="12">
                  <c:v>4</c:v>
                </c:pt>
                <c:pt idx="13">
                  <c:v>4.0999999999999996</c:v>
                </c:pt>
                <c:pt idx="14">
                  <c:v>4</c:v>
                </c:pt>
                <c:pt idx="15">
                  <c:v>3.8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4.0999999999999996</c:v>
                </c:pt>
                <c:pt idx="20">
                  <c:v>3.9</c:v>
                </c:pt>
                <c:pt idx="21">
                  <c:v>3.9</c:v>
                </c:pt>
                <c:pt idx="22">
                  <c:v>3.9</c:v>
                </c:pt>
                <c:pt idx="23">
                  <c:v>3.9</c:v>
                </c:pt>
                <c:pt idx="24">
                  <c:v>4.2</c:v>
                </c:pt>
                <c:pt idx="25">
                  <c:v>4.2</c:v>
                </c:pt>
                <c:pt idx="26">
                  <c:v>4.3</c:v>
                </c:pt>
                <c:pt idx="27">
                  <c:v>4.4000000000000004</c:v>
                </c:pt>
                <c:pt idx="28">
                  <c:v>4.3</c:v>
                </c:pt>
                <c:pt idx="29">
                  <c:v>4.5</c:v>
                </c:pt>
                <c:pt idx="30">
                  <c:v>4.5999999999999996</c:v>
                </c:pt>
                <c:pt idx="31">
                  <c:v>4.9000000000000004</c:v>
                </c:pt>
                <c:pt idx="32">
                  <c:v>5</c:v>
                </c:pt>
                <c:pt idx="33">
                  <c:v>5.3</c:v>
                </c:pt>
                <c:pt idx="34">
                  <c:v>5.5</c:v>
                </c:pt>
                <c:pt idx="35">
                  <c:v>5.7</c:v>
                </c:pt>
                <c:pt idx="36">
                  <c:v>5.7</c:v>
                </c:pt>
                <c:pt idx="37">
                  <c:v>5.7</c:v>
                </c:pt>
                <c:pt idx="38">
                  <c:v>5.7</c:v>
                </c:pt>
                <c:pt idx="39">
                  <c:v>5.9</c:v>
                </c:pt>
                <c:pt idx="40">
                  <c:v>5.8</c:v>
                </c:pt>
                <c:pt idx="41">
                  <c:v>5.8</c:v>
                </c:pt>
                <c:pt idx="42">
                  <c:v>5.8</c:v>
                </c:pt>
                <c:pt idx="43">
                  <c:v>5.7</c:v>
                </c:pt>
                <c:pt idx="44">
                  <c:v>5.7</c:v>
                </c:pt>
                <c:pt idx="45">
                  <c:v>5.7</c:v>
                </c:pt>
                <c:pt idx="46">
                  <c:v>5.9</c:v>
                </c:pt>
                <c:pt idx="47">
                  <c:v>6</c:v>
                </c:pt>
                <c:pt idx="48">
                  <c:v>5.8</c:v>
                </c:pt>
                <c:pt idx="49">
                  <c:v>5.9</c:v>
                </c:pt>
                <c:pt idx="50">
                  <c:v>5.9</c:v>
                </c:pt>
                <c:pt idx="51">
                  <c:v>6</c:v>
                </c:pt>
                <c:pt idx="52">
                  <c:v>6.1</c:v>
                </c:pt>
                <c:pt idx="53">
                  <c:v>6.3</c:v>
                </c:pt>
                <c:pt idx="54">
                  <c:v>6.2</c:v>
                </c:pt>
                <c:pt idx="55">
                  <c:v>6.1</c:v>
                </c:pt>
                <c:pt idx="56">
                  <c:v>6.1</c:v>
                </c:pt>
                <c:pt idx="57">
                  <c:v>6</c:v>
                </c:pt>
                <c:pt idx="58">
                  <c:v>5.8</c:v>
                </c:pt>
                <c:pt idx="59">
                  <c:v>5.7</c:v>
                </c:pt>
                <c:pt idx="60">
                  <c:v>5.7</c:v>
                </c:pt>
                <c:pt idx="61">
                  <c:v>5.6</c:v>
                </c:pt>
                <c:pt idx="62">
                  <c:v>5.8</c:v>
                </c:pt>
                <c:pt idx="63">
                  <c:v>5.6</c:v>
                </c:pt>
                <c:pt idx="64">
                  <c:v>5.6</c:v>
                </c:pt>
                <c:pt idx="65">
                  <c:v>5.6</c:v>
                </c:pt>
                <c:pt idx="66">
                  <c:v>5.5</c:v>
                </c:pt>
                <c:pt idx="67">
                  <c:v>5.4</c:v>
                </c:pt>
                <c:pt idx="68">
                  <c:v>5.4</c:v>
                </c:pt>
                <c:pt idx="69">
                  <c:v>5.5</c:v>
                </c:pt>
                <c:pt idx="70">
                  <c:v>5.4</c:v>
                </c:pt>
                <c:pt idx="71">
                  <c:v>5.4</c:v>
                </c:pt>
                <c:pt idx="72">
                  <c:v>5.3</c:v>
                </c:pt>
                <c:pt idx="73">
                  <c:v>5.4</c:v>
                </c:pt>
                <c:pt idx="74">
                  <c:v>5.2</c:v>
                </c:pt>
                <c:pt idx="75">
                  <c:v>5.2</c:v>
                </c:pt>
                <c:pt idx="76">
                  <c:v>5.0999999999999996</c:v>
                </c:pt>
                <c:pt idx="77">
                  <c:v>5</c:v>
                </c:pt>
                <c:pt idx="78">
                  <c:v>5</c:v>
                </c:pt>
                <c:pt idx="79">
                  <c:v>4.9000000000000004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4.9000000000000004</c:v>
                </c:pt>
                <c:pt idx="84">
                  <c:v>4.7</c:v>
                </c:pt>
                <c:pt idx="85">
                  <c:v>4.8</c:v>
                </c:pt>
                <c:pt idx="86">
                  <c:v>4.7</c:v>
                </c:pt>
                <c:pt idx="87">
                  <c:v>4.7</c:v>
                </c:pt>
                <c:pt idx="88">
                  <c:v>4.5999999999999996</c:v>
                </c:pt>
                <c:pt idx="89">
                  <c:v>4.5999999999999996</c:v>
                </c:pt>
                <c:pt idx="90">
                  <c:v>4.7</c:v>
                </c:pt>
                <c:pt idx="91">
                  <c:v>4.7</c:v>
                </c:pt>
                <c:pt idx="92">
                  <c:v>4.5</c:v>
                </c:pt>
                <c:pt idx="93">
                  <c:v>4.4000000000000004</c:v>
                </c:pt>
                <c:pt idx="94">
                  <c:v>4.5</c:v>
                </c:pt>
                <c:pt idx="95">
                  <c:v>4.4000000000000004</c:v>
                </c:pt>
                <c:pt idx="96">
                  <c:v>4.5999999999999996</c:v>
                </c:pt>
                <c:pt idx="97">
                  <c:v>4.5</c:v>
                </c:pt>
                <c:pt idx="98">
                  <c:v>4.4000000000000004</c:v>
                </c:pt>
                <c:pt idx="99">
                  <c:v>4.5</c:v>
                </c:pt>
                <c:pt idx="100">
                  <c:v>4.4000000000000004</c:v>
                </c:pt>
                <c:pt idx="101">
                  <c:v>4.5999999999999996</c:v>
                </c:pt>
                <c:pt idx="102">
                  <c:v>4.5999999999999996</c:v>
                </c:pt>
                <c:pt idx="103">
                  <c:v>4.5999999999999996</c:v>
                </c:pt>
                <c:pt idx="104">
                  <c:v>4.7</c:v>
                </c:pt>
                <c:pt idx="105">
                  <c:v>4.7</c:v>
                </c:pt>
                <c:pt idx="106">
                  <c:v>4.7</c:v>
                </c:pt>
                <c:pt idx="107">
                  <c:v>5</c:v>
                </c:pt>
                <c:pt idx="108">
                  <c:v>5</c:v>
                </c:pt>
                <c:pt idx="109">
                  <c:v>4.8</c:v>
                </c:pt>
                <c:pt idx="110">
                  <c:v>5.0999999999999996</c:v>
                </c:pt>
                <c:pt idx="111">
                  <c:v>5</c:v>
                </c:pt>
                <c:pt idx="112">
                  <c:v>5.4</c:v>
                </c:pt>
                <c:pt idx="113">
                  <c:v>5.5</c:v>
                </c:pt>
                <c:pt idx="114">
                  <c:v>5.8</c:v>
                </c:pt>
                <c:pt idx="115">
                  <c:v>6.1</c:v>
                </c:pt>
                <c:pt idx="116">
                  <c:v>6.2</c:v>
                </c:pt>
                <c:pt idx="117">
                  <c:v>6.6</c:v>
                </c:pt>
                <c:pt idx="118">
                  <c:v>6.9</c:v>
                </c:pt>
                <c:pt idx="119">
                  <c:v>7.4</c:v>
                </c:pt>
                <c:pt idx="120">
                  <c:v>7.7</c:v>
                </c:pt>
                <c:pt idx="121">
                  <c:v>8.1999999999999993</c:v>
                </c:pt>
                <c:pt idx="122">
                  <c:v>8.6</c:v>
                </c:pt>
                <c:pt idx="123">
                  <c:v>8.9</c:v>
                </c:pt>
                <c:pt idx="124">
                  <c:v>9.4</c:v>
                </c:pt>
                <c:pt idx="125">
                  <c:v>9.5</c:v>
                </c:pt>
                <c:pt idx="126">
                  <c:v>9.4</c:v>
                </c:pt>
                <c:pt idx="127">
                  <c:v>9.6999999999999993</c:v>
                </c:pt>
                <c:pt idx="128">
                  <c:v>9.8000000000000007</c:v>
                </c:pt>
                <c:pt idx="129">
                  <c:v>10.1</c:v>
                </c:pt>
                <c:pt idx="130">
                  <c:v>10</c:v>
                </c:pt>
                <c:pt idx="131">
                  <c:v>10</c:v>
                </c:pt>
                <c:pt idx="132">
                  <c:v>9.6999999999999993</c:v>
                </c:pt>
                <c:pt idx="133">
                  <c:v>9.6999999999999993</c:v>
                </c:pt>
                <c:pt idx="134">
                  <c:v>9.6999999999999993</c:v>
                </c:pt>
                <c:pt idx="135">
                  <c:v>9.8000000000000007</c:v>
                </c:pt>
                <c:pt idx="136">
                  <c:v>9.6</c:v>
                </c:pt>
                <c:pt idx="137">
                  <c:v>9.5</c:v>
                </c:pt>
                <c:pt idx="138">
                  <c:v>9.5</c:v>
                </c:pt>
                <c:pt idx="139">
                  <c:v>9.6348877800631989</c:v>
                </c:pt>
                <c:pt idx="140">
                  <c:v>9.6</c:v>
                </c:pt>
                <c:pt idx="141">
                  <c:v>9.6999999999999993</c:v>
                </c:pt>
                <c:pt idx="142">
                  <c:v>9.7700552127314051</c:v>
                </c:pt>
                <c:pt idx="143">
                  <c:v>9.4</c:v>
                </c:pt>
                <c:pt idx="144">
                  <c:v>9.0460032626427402</c:v>
                </c:pt>
                <c:pt idx="145">
                  <c:v>8.9</c:v>
                </c:pt>
                <c:pt idx="146">
                  <c:v>8.8844268279962453</c:v>
                </c:pt>
                <c:pt idx="147">
                  <c:v>8.9897014730804337</c:v>
                </c:pt>
                <c:pt idx="148">
                  <c:v>9.0383864671437877</c:v>
                </c:pt>
                <c:pt idx="149">
                  <c:v>9.141575787600468</c:v>
                </c:pt>
                <c:pt idx="150">
                  <c:v>9.0689758604050645</c:v>
                </c:pt>
                <c:pt idx="151">
                  <c:v>9.1</c:v>
                </c:pt>
                <c:pt idx="152">
                  <c:v>9.0237915898288357</c:v>
                </c:pt>
                <c:pt idx="153">
                  <c:v>8.9317590242572553</c:v>
                </c:pt>
                <c:pt idx="154">
                  <c:v>8.654839317383086</c:v>
                </c:pt>
                <c:pt idx="155">
                  <c:v>8.5107903851527418</c:v>
                </c:pt>
                <c:pt idx="156">
                  <c:v>8.2588302365959212</c:v>
                </c:pt>
                <c:pt idx="157">
                  <c:v>8.2712740190537701</c:v>
                </c:pt>
                <c:pt idx="158">
                  <c:v>8.2006631891252493</c:v>
                </c:pt>
                <c:pt idx="159">
                  <c:v>8.1041883833707775</c:v>
                </c:pt>
                <c:pt idx="160">
                  <c:v>8.1910734332055899</c:v>
                </c:pt>
                <c:pt idx="161">
                  <c:v>8.2172621157725807</c:v>
                </c:pt>
                <c:pt idx="162">
                  <c:v>8.2544598212845575</c:v>
                </c:pt>
                <c:pt idx="163">
                  <c:v>8.0946265979208487</c:v>
                </c:pt>
                <c:pt idx="164">
                  <c:v>7.7920235269837992</c:v>
                </c:pt>
                <c:pt idx="165">
                  <c:v>7.8662518640407253</c:v>
                </c:pt>
                <c:pt idx="166">
                  <c:v>7.7530759276070533</c:v>
                </c:pt>
                <c:pt idx="167">
                  <c:v>7.848962452816842</c:v>
                </c:pt>
                <c:pt idx="168">
                  <c:v>7.9227003482082061</c:v>
                </c:pt>
                <c:pt idx="169">
                  <c:v>7.7364265322393972</c:v>
                </c:pt>
                <c:pt idx="170">
                  <c:v>7.5741156436256674</c:v>
                </c:pt>
                <c:pt idx="171">
                  <c:v>7.5104033806155712</c:v>
                </c:pt>
                <c:pt idx="172">
                  <c:v>7.5550244767374624</c:v>
                </c:pt>
                <c:pt idx="173">
                  <c:v>7.5573523277825903</c:v>
                </c:pt>
                <c:pt idx="174">
                  <c:v>7.3896969152363958</c:v>
                </c:pt>
                <c:pt idx="175">
                  <c:v>7.2778256563291874</c:v>
                </c:pt>
                <c:pt idx="176">
                  <c:v>7.2358397778334904</c:v>
                </c:pt>
                <c:pt idx="177">
                  <c:v>7.3</c:v>
                </c:pt>
                <c:pt idx="178">
                  <c:v>6.9814018186033335</c:v>
                </c:pt>
                <c:pt idx="179">
                  <c:v>6.6807799299069952</c:v>
                </c:pt>
                <c:pt idx="180">
                  <c:v>6.5843303743728292</c:v>
                </c:pt>
                <c:pt idx="181">
                  <c:v>6.715727826153965</c:v>
                </c:pt>
                <c:pt idx="182">
                  <c:v>6.7113879163012795</c:v>
                </c:pt>
                <c:pt idx="183">
                  <c:v>6.2745703605046943</c:v>
                </c:pt>
                <c:pt idx="184">
                  <c:v>6.2970317389935291</c:v>
                </c:pt>
                <c:pt idx="185">
                  <c:v>6.0843706244299716</c:v>
                </c:pt>
                <c:pt idx="186">
                  <c:v>6.198445101042795</c:v>
                </c:pt>
                <c:pt idx="187">
                  <c:v>6.1496931885944388</c:v>
                </c:pt>
                <c:pt idx="188">
                  <c:v>5.9424362577151584</c:v>
                </c:pt>
                <c:pt idx="189">
                  <c:v>5.8</c:v>
                </c:pt>
                <c:pt idx="190">
                  <c:v>5.7997979565478701</c:v>
                </c:pt>
                <c:pt idx="191">
                  <c:v>5.574413034289301</c:v>
                </c:pt>
                <c:pt idx="192">
                  <c:v>5.7125588497264284</c:v>
                </c:pt>
                <c:pt idx="193">
                  <c:v>5.5445153564922736</c:v>
                </c:pt>
                <c:pt idx="194">
                  <c:v>5.4650555109428574</c:v>
                </c:pt>
                <c:pt idx="195">
                  <c:v>5.4427269023123159</c:v>
                </c:pt>
                <c:pt idx="196">
                  <c:v>5.5083857775181144</c:v>
                </c:pt>
                <c:pt idx="197">
                  <c:v>5.2841050198360895</c:v>
                </c:pt>
                <c:pt idx="198">
                  <c:v>5.3</c:v>
                </c:pt>
                <c:pt idx="199">
                  <c:v>5.1050228891959177</c:v>
                </c:pt>
                <c:pt idx="200">
                  <c:v>5.052050463131188</c:v>
                </c:pt>
                <c:pt idx="201">
                  <c:v>5.0281356622702038</c:v>
                </c:pt>
                <c:pt idx="202">
                  <c:v>5.0353631955873848</c:v>
                </c:pt>
                <c:pt idx="203">
                  <c:v>5.0078247261345856</c:v>
                </c:pt>
                <c:pt idx="204">
                  <c:v>5</c:v>
                </c:pt>
                <c:pt idx="205">
                  <c:v>4.9191264396752468</c:v>
                </c:pt>
                <c:pt idx="206">
                  <c:v>5.0010672626596184</c:v>
                </c:pt>
                <c:pt idx="207">
                  <c:v>5</c:v>
                </c:pt>
                <c:pt idx="208">
                  <c:v>4.6924892405941971</c:v>
                </c:pt>
                <c:pt idx="209">
                  <c:v>4.898665659617321</c:v>
                </c:pt>
                <c:pt idx="210">
                  <c:v>4.8779875319392039</c:v>
                </c:pt>
              </c:numCache>
            </c:numRef>
          </c:val>
          <c:smooth val="0"/>
        </c:ser>
        <c:ser>
          <c:idx val="1"/>
          <c:order val="1"/>
          <c:tx>
            <c:v>Projected</c:v>
          </c:tx>
          <c:spPr>
            <a:ln w="50800">
              <a:solidFill>
                <a:schemeClr val="accent1"/>
              </a:solidFill>
              <a:prstDash val="sysDot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Sheet1!$AO$360:$AO$587</c:f>
              <c:numCache>
                <c:formatCode>General</c:formatCode>
                <c:ptCount val="228"/>
                <c:pt idx="210" formatCode="0.0">
                  <c:v>4.8779875319392039</c:v>
                </c:pt>
                <c:pt idx="211" formatCode="0.0">
                  <c:v>4.9221449489850313</c:v>
                </c:pt>
                <c:pt idx="212" formatCode="0.0">
                  <c:v>4.9647607671959326</c:v>
                </c:pt>
                <c:pt idx="213" formatCode="0.0">
                  <c:v>4.9422909883957082</c:v>
                </c:pt>
                <c:pt idx="214" formatCode="0.0">
                  <c:v>4.9198548833259439</c:v>
                </c:pt>
                <c:pt idx="215" formatCode="0.0">
                  <c:v>4.9036919640350165</c:v>
                </c:pt>
                <c:pt idx="216" formatCode="0.0">
                  <c:v>4.8875532306234293</c:v>
                </c:pt>
                <c:pt idx="217" formatCode="0.0">
                  <c:v>4.8714386288448477</c:v>
                </c:pt>
                <c:pt idx="218" formatCode="0.0">
                  <c:v>4.8553481046150395</c:v>
                </c:pt>
                <c:pt idx="219" formatCode="0.0">
                  <c:v>4.8392816040112727</c:v>
                </c:pt>
                <c:pt idx="220" formatCode="0.0">
                  <c:v>4.8232390732717088</c:v>
                </c:pt>
                <c:pt idx="221" formatCode="0.0">
                  <c:v>4.8072204587948093</c:v>
                </c:pt>
                <c:pt idx="222" formatCode="0.0">
                  <c:v>4.7912257071387341</c:v>
                </c:pt>
                <c:pt idx="223" formatCode="0.0">
                  <c:v>4.7752547650207466</c:v>
                </c:pt>
                <c:pt idx="224" formatCode="0.0">
                  <c:v>4.7593075793166282</c:v>
                </c:pt>
                <c:pt idx="225" formatCode="0.0">
                  <c:v>4.7433840970600807</c:v>
                </c:pt>
                <c:pt idx="226" formatCode="0.0">
                  <c:v>4.7274842654421461</c:v>
                </c:pt>
                <c:pt idx="227" formatCode="0.0">
                  <c:v>4.7116080318106208</c:v>
                </c:pt>
              </c:numCache>
            </c:numRef>
          </c:val>
          <c:smooth val="0"/>
        </c:ser>
        <c:ser>
          <c:idx val="4"/>
          <c:order val="3"/>
          <c:tx>
            <c:v>Broad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Sheet1!$AR$360:$AR$587</c:f>
              <c:numCache>
                <c:formatCode>0.0</c:formatCode>
                <c:ptCount val="228"/>
                <c:pt idx="0">
                  <c:v>7.6823334117026816</c:v>
                </c:pt>
                <c:pt idx="1">
                  <c:v>7.7114498809235199</c:v>
                </c:pt>
                <c:pt idx="2">
                  <c:v>7.5570637613859608</c:v>
                </c:pt>
                <c:pt idx="3">
                  <c:v>7.6339362127004051</c:v>
                </c:pt>
                <c:pt idx="4">
                  <c:v>7.3701472318277421</c:v>
                </c:pt>
                <c:pt idx="5">
                  <c:v>7.5343099240877374</c:v>
                </c:pt>
                <c:pt idx="6">
                  <c:v>7.4751728651509541</c:v>
                </c:pt>
                <c:pt idx="7">
                  <c:v>7.2977433766825071</c:v>
                </c:pt>
                <c:pt idx="8">
                  <c:v>7.3625296532522704</c:v>
                </c:pt>
                <c:pt idx="9">
                  <c:v>7.1760490936823809</c:v>
                </c:pt>
                <c:pt idx="10">
                  <c:v>7.1333942601290792</c:v>
                </c:pt>
                <c:pt idx="11">
                  <c:v>7.1313836072997976</c:v>
                </c:pt>
                <c:pt idx="12">
                  <c:v>7.055633773366603</c:v>
                </c:pt>
                <c:pt idx="13">
                  <c:v>7.1700397253316828</c:v>
                </c:pt>
                <c:pt idx="14">
                  <c:v>7.088609357270645</c:v>
                </c:pt>
                <c:pt idx="15">
                  <c:v>6.8647676203574424</c:v>
                </c:pt>
                <c:pt idx="16">
                  <c:v>7.0759088786837721</c:v>
                </c:pt>
                <c:pt idx="17">
                  <c:v>6.9587359896474714</c:v>
                </c:pt>
                <c:pt idx="18">
                  <c:v>7.0149878006273969</c:v>
                </c:pt>
                <c:pt idx="19">
                  <c:v>7.0753633078246096</c:v>
                </c:pt>
                <c:pt idx="20">
                  <c:v>6.9652849308204114</c:v>
                </c:pt>
                <c:pt idx="21">
                  <c:v>6.7914468280595273</c:v>
                </c:pt>
                <c:pt idx="22">
                  <c:v>7.0844497508017383</c:v>
                </c:pt>
                <c:pt idx="23">
                  <c:v>6.9278881785375379</c:v>
                </c:pt>
                <c:pt idx="24">
                  <c:v>7.3400186084978811</c:v>
                </c:pt>
                <c:pt idx="25">
                  <c:v>7.3925454018946759</c:v>
                </c:pt>
                <c:pt idx="26">
                  <c:v>7.2604165948439325</c:v>
                </c:pt>
                <c:pt idx="27">
                  <c:v>7.3883897719419487</c:v>
                </c:pt>
                <c:pt idx="28">
                  <c:v>7.4905693026475166</c:v>
                </c:pt>
                <c:pt idx="29">
                  <c:v>7.9196274744511408</c:v>
                </c:pt>
                <c:pt idx="30">
                  <c:v>7.8482393053849231</c:v>
                </c:pt>
                <c:pt idx="31">
                  <c:v>8.1480559703556228</c:v>
                </c:pt>
                <c:pt idx="32">
                  <c:v>8.7459745121246328</c:v>
                </c:pt>
                <c:pt idx="33">
                  <c:v>9.2993043908608506</c:v>
                </c:pt>
                <c:pt idx="34">
                  <c:v>9.3775545953520965</c:v>
                </c:pt>
                <c:pt idx="35">
                  <c:v>9.6000274659250877</c:v>
                </c:pt>
                <c:pt idx="36">
                  <c:v>9.5079599766186433</c:v>
                </c:pt>
                <c:pt idx="37">
                  <c:v>9.5340781510994272</c:v>
                </c:pt>
                <c:pt idx="38">
                  <c:v>9.4371190148039972</c:v>
                </c:pt>
                <c:pt idx="39">
                  <c:v>9.7144851562393075</c:v>
                </c:pt>
                <c:pt idx="40">
                  <c:v>9.5413408012021446</c:v>
                </c:pt>
                <c:pt idx="41">
                  <c:v>9.4542643719046708</c:v>
                </c:pt>
                <c:pt idx="42">
                  <c:v>9.5974301141412077</c:v>
                </c:pt>
                <c:pt idx="43">
                  <c:v>9.6002457925101563</c:v>
                </c:pt>
                <c:pt idx="44">
                  <c:v>9.5754591881838511</c:v>
                </c:pt>
                <c:pt idx="45">
                  <c:v>9.5665508076058057</c:v>
                </c:pt>
                <c:pt idx="46">
                  <c:v>9.7308149301429925</c:v>
                </c:pt>
                <c:pt idx="47">
                  <c:v>9.8247075045393117</c:v>
                </c:pt>
                <c:pt idx="48">
                  <c:v>9.9806825499034115</c:v>
                </c:pt>
                <c:pt idx="49">
                  <c:v>10.191617577357979</c:v>
                </c:pt>
                <c:pt idx="50">
                  <c:v>10.038685898955956</c:v>
                </c:pt>
                <c:pt idx="51">
                  <c:v>10.17021362926295</c:v>
                </c:pt>
                <c:pt idx="52">
                  <c:v>10.109647936834136</c:v>
                </c:pt>
                <c:pt idx="53">
                  <c:v>10.318871024211575</c:v>
                </c:pt>
                <c:pt idx="54">
                  <c:v>10.283618482820108</c:v>
                </c:pt>
                <c:pt idx="55">
                  <c:v>10.114104381878333</c:v>
                </c:pt>
                <c:pt idx="56">
                  <c:v>10.364412388400394</c:v>
                </c:pt>
                <c:pt idx="57">
                  <c:v>10.202829361707867</c:v>
                </c:pt>
                <c:pt idx="58">
                  <c:v>10.04290342351808</c:v>
                </c:pt>
                <c:pt idx="59">
                  <c:v>9.8170188648692402</c:v>
                </c:pt>
                <c:pt idx="60">
                  <c:v>9.9284906270200377</c:v>
                </c:pt>
                <c:pt idx="61">
                  <c:v>9.7082210242587603</c:v>
                </c:pt>
                <c:pt idx="62">
                  <c:v>10.01164301049217</c:v>
                </c:pt>
                <c:pt idx="63">
                  <c:v>9.6134145683938108</c:v>
                </c:pt>
                <c:pt idx="64">
                  <c:v>9.6454864803025622</c:v>
                </c:pt>
                <c:pt idx="65">
                  <c:v>9.5473709651431324</c:v>
                </c:pt>
                <c:pt idx="66">
                  <c:v>9.4754403714597757</c:v>
                </c:pt>
                <c:pt idx="67">
                  <c:v>9.4206542363108525</c:v>
                </c:pt>
                <c:pt idx="68">
                  <c:v>9.3807056170121363</c:v>
                </c:pt>
                <c:pt idx="69">
                  <c:v>9.7216274089935766</c:v>
                </c:pt>
                <c:pt idx="70">
                  <c:v>9.3506771156942516</c:v>
                </c:pt>
                <c:pt idx="71">
                  <c:v>9.2454622062305223</c:v>
                </c:pt>
                <c:pt idx="72">
                  <c:v>9.3283856026376046</c:v>
                </c:pt>
                <c:pt idx="73">
                  <c:v>9.2663809593633566</c:v>
                </c:pt>
                <c:pt idx="74">
                  <c:v>9.1432800592082888</c:v>
                </c:pt>
                <c:pt idx="75">
                  <c:v>8.9479316923363257</c:v>
                </c:pt>
                <c:pt idx="76">
                  <c:v>8.8885054648979036</c:v>
                </c:pt>
                <c:pt idx="77">
                  <c:v>8.9768666167178317</c:v>
                </c:pt>
                <c:pt idx="78">
                  <c:v>8.8255558205474731</c:v>
                </c:pt>
                <c:pt idx="79">
                  <c:v>8.8655012486621469</c:v>
                </c:pt>
                <c:pt idx="80">
                  <c:v>9.0268970619319369</c:v>
                </c:pt>
                <c:pt idx="81">
                  <c:v>8.6754945018657317</c:v>
                </c:pt>
                <c:pt idx="82">
                  <c:v>8.7140216530235008</c:v>
                </c:pt>
                <c:pt idx="83">
                  <c:v>8.5629109808137489</c:v>
                </c:pt>
                <c:pt idx="84">
                  <c:v>8.4493408315663316</c:v>
                </c:pt>
                <c:pt idx="85">
                  <c:v>8.4339171137056912</c:v>
                </c:pt>
                <c:pt idx="86">
                  <c:v>8.2163894379469529</c:v>
                </c:pt>
                <c:pt idx="87">
                  <c:v>8.101661727697433</c:v>
                </c:pt>
                <c:pt idx="88">
                  <c:v>8.1852587942829782</c:v>
                </c:pt>
                <c:pt idx="89">
                  <c:v>8.4367521479292265</c:v>
                </c:pt>
                <c:pt idx="90">
                  <c:v>8.5023446850535329</c:v>
                </c:pt>
                <c:pt idx="91">
                  <c:v>8.4000834920552094</c:v>
                </c:pt>
                <c:pt idx="92">
                  <c:v>8.015768725361367</c:v>
                </c:pt>
                <c:pt idx="93">
                  <c:v>8.1794435867873041</c:v>
                </c:pt>
                <c:pt idx="94">
                  <c:v>8.0820955700647712</c:v>
                </c:pt>
                <c:pt idx="95">
                  <c:v>7.9235504987531167</c:v>
                </c:pt>
                <c:pt idx="96">
                  <c:v>8.3841236806897577</c:v>
                </c:pt>
                <c:pt idx="97">
                  <c:v>8.1575300775735915</c:v>
                </c:pt>
                <c:pt idx="98">
                  <c:v>8.0091429459452446</c:v>
                </c:pt>
                <c:pt idx="99">
                  <c:v>8.1611691131538233</c:v>
                </c:pt>
                <c:pt idx="100">
                  <c:v>8.2069887587943615</c:v>
                </c:pt>
                <c:pt idx="101">
                  <c:v>8.2688760154050289</c:v>
                </c:pt>
                <c:pt idx="102">
                  <c:v>8.3759632195816884</c:v>
                </c:pt>
                <c:pt idx="103">
                  <c:v>8.4405050806545798</c:v>
                </c:pt>
                <c:pt idx="104">
                  <c:v>8.3778332320502713</c:v>
                </c:pt>
                <c:pt idx="105">
                  <c:v>8.3637987149540258</c:v>
                </c:pt>
                <c:pt idx="106">
                  <c:v>8.4388974084717585</c:v>
                </c:pt>
                <c:pt idx="107">
                  <c:v>8.7638958663420539</c:v>
                </c:pt>
                <c:pt idx="108">
                  <c:v>9.1570812365204883</c:v>
                </c:pt>
                <c:pt idx="109">
                  <c:v>9.0035944807328097</c:v>
                </c:pt>
                <c:pt idx="110">
                  <c:v>9.05642148653871</c:v>
                </c:pt>
                <c:pt idx="111">
                  <c:v>9.1801292667366923</c:v>
                </c:pt>
                <c:pt idx="112">
                  <c:v>9.6898901225926188</c:v>
                </c:pt>
                <c:pt idx="113">
                  <c:v>10.054468117866698</c:v>
                </c:pt>
                <c:pt idx="114">
                  <c:v>10.538829289550248</c:v>
                </c:pt>
                <c:pt idx="115">
                  <c:v>10.829211484441487</c:v>
                </c:pt>
                <c:pt idx="116">
                  <c:v>11.090834581940657</c:v>
                </c:pt>
                <c:pt idx="117">
                  <c:v>11.768351510737126</c:v>
                </c:pt>
                <c:pt idx="118">
                  <c:v>12.651833497247519</c:v>
                </c:pt>
                <c:pt idx="119">
                  <c:v>13.531932832150636</c:v>
                </c:pt>
                <c:pt idx="120">
                  <c:v>14.227964692337213</c:v>
                </c:pt>
                <c:pt idx="121">
                  <c:v>15.15048949798517</c:v>
                </c:pt>
                <c:pt idx="122">
                  <c:v>15.720786743386734</c:v>
                </c:pt>
                <c:pt idx="123">
                  <c:v>15.82714977202774</c:v>
                </c:pt>
                <c:pt idx="124">
                  <c:v>16.435711691737229</c:v>
                </c:pt>
                <c:pt idx="125">
                  <c:v>16.532391708946282</c:v>
                </c:pt>
                <c:pt idx="126">
                  <c:v>16.478722318603939</c:v>
                </c:pt>
                <c:pt idx="127">
                  <c:v>16.666560222765796</c:v>
                </c:pt>
                <c:pt idx="128">
                  <c:v>16.80722351101598</c:v>
                </c:pt>
                <c:pt idx="129">
                  <c:v>17.144284278002267</c:v>
                </c:pt>
                <c:pt idx="130">
                  <c:v>17.075434856370958</c:v>
                </c:pt>
                <c:pt idx="131">
                  <c:v>17.110227060933049</c:v>
                </c:pt>
                <c:pt idx="132">
                  <c:v>16.672758636168343</c:v>
                </c:pt>
                <c:pt idx="133">
                  <c:v>16.979526006899331</c:v>
                </c:pt>
                <c:pt idx="134">
                  <c:v>16.983209468758602</c:v>
                </c:pt>
                <c:pt idx="135">
                  <c:v>17.101493563543301</c:v>
                </c:pt>
                <c:pt idx="136">
                  <c:v>16.554190201434153</c:v>
                </c:pt>
                <c:pt idx="137">
                  <c:v>16.467590992305823</c:v>
                </c:pt>
                <c:pt idx="138">
                  <c:v>16.487129624891253</c:v>
                </c:pt>
                <c:pt idx="139">
                  <c:v>16.51188505467956</c:v>
                </c:pt>
                <c:pt idx="140">
                  <c:v>16.936601946089613</c:v>
                </c:pt>
                <c:pt idx="141">
                  <c:v>16.696856618000037</c:v>
                </c:pt>
                <c:pt idx="142">
                  <c:v>16.929234383178642</c:v>
                </c:pt>
                <c:pt idx="143">
                  <c:v>16.54485177410271</c:v>
                </c:pt>
                <c:pt idx="144">
                  <c:v>16.127770868857294</c:v>
                </c:pt>
                <c:pt idx="145">
                  <c:v>16.006025254791361</c:v>
                </c:pt>
                <c:pt idx="146">
                  <c:v>15.812034369244788</c:v>
                </c:pt>
                <c:pt idx="147">
                  <c:v>16.010177399507793</c:v>
                </c:pt>
                <c:pt idx="148">
                  <c:v>15.809210695297049</c:v>
                </c:pt>
                <c:pt idx="149">
                  <c:v>16.145175862974899</c:v>
                </c:pt>
                <c:pt idx="150">
                  <c:v>16.020474842082336</c:v>
                </c:pt>
                <c:pt idx="151">
                  <c:v>16.111427456349688</c:v>
                </c:pt>
                <c:pt idx="152">
                  <c:v>16.405441655489557</c:v>
                </c:pt>
                <c:pt idx="153">
                  <c:v>15.544905588037958</c:v>
                </c:pt>
                <c:pt idx="154">
                  <c:v>15.565896223103092</c:v>
                </c:pt>
                <c:pt idx="155">
                  <c:v>15.164859043760027</c:v>
                </c:pt>
                <c:pt idx="156">
                  <c:v>15.075380082348525</c:v>
                </c:pt>
                <c:pt idx="157">
                  <c:v>14.996760547276955</c:v>
                </c:pt>
                <c:pt idx="158">
                  <c:v>14.479234934431132</c:v>
                </c:pt>
                <c:pt idx="159">
                  <c:v>14.541063417618272</c:v>
                </c:pt>
                <c:pt idx="160">
                  <c:v>14.748775171730138</c:v>
                </c:pt>
                <c:pt idx="161">
                  <c:v>14.842942068431705</c:v>
                </c:pt>
                <c:pt idx="162">
                  <c:v>14.903586689439299</c:v>
                </c:pt>
                <c:pt idx="163">
                  <c:v>14.663868218533358</c:v>
                </c:pt>
                <c:pt idx="164">
                  <c:v>14.726886088805664</c:v>
                </c:pt>
                <c:pt idx="165">
                  <c:v>14.47195137393947</c:v>
                </c:pt>
                <c:pt idx="166">
                  <c:v>14.379151244739644</c:v>
                </c:pt>
                <c:pt idx="167">
                  <c:v>14.424506163859355</c:v>
                </c:pt>
                <c:pt idx="168">
                  <c:v>14.373790643851727</c:v>
                </c:pt>
                <c:pt idx="169">
                  <c:v>14.309388421179134</c:v>
                </c:pt>
                <c:pt idx="170">
                  <c:v>13.765285056376053</c:v>
                </c:pt>
                <c:pt idx="171">
                  <c:v>13.915767313862503</c:v>
                </c:pt>
                <c:pt idx="172">
                  <c:v>13.790699295823746</c:v>
                </c:pt>
                <c:pt idx="173">
                  <c:v>14.238908108381102</c:v>
                </c:pt>
                <c:pt idx="174">
                  <c:v>13.957003801223223</c:v>
                </c:pt>
                <c:pt idx="175">
                  <c:v>13.632531991354888</c:v>
                </c:pt>
                <c:pt idx="176">
                  <c:v>13.583267311044208</c:v>
                </c:pt>
                <c:pt idx="177">
                  <c:v>13.663420603155989</c:v>
                </c:pt>
                <c:pt idx="178">
                  <c:v>13.127462193417209</c:v>
                </c:pt>
                <c:pt idx="179">
                  <c:v>13.049138270444644</c:v>
                </c:pt>
                <c:pt idx="180">
                  <c:v>12.705752856184921</c:v>
                </c:pt>
                <c:pt idx="181">
                  <c:v>12.623159333531611</c:v>
                </c:pt>
                <c:pt idx="182">
                  <c:v>12.650651851384199</c:v>
                </c:pt>
                <c:pt idx="183">
                  <c:v>12.297167805763385</c:v>
                </c:pt>
                <c:pt idx="184">
                  <c:v>12.170429115713533</c:v>
                </c:pt>
                <c:pt idx="185">
                  <c:v>12.075677457805506</c:v>
                </c:pt>
                <c:pt idx="186">
                  <c:v>12.237596475369941</c:v>
                </c:pt>
                <c:pt idx="187">
                  <c:v>12.023402909550917</c:v>
                </c:pt>
                <c:pt idx="188">
                  <c:v>11.759905875208744</c:v>
                </c:pt>
                <c:pt idx="189">
                  <c:v>11.479155489632973</c:v>
                </c:pt>
                <c:pt idx="190">
                  <c:v>11.375235788052564</c:v>
                </c:pt>
                <c:pt idx="191">
                  <c:v>11.211854383063342</c:v>
                </c:pt>
                <c:pt idx="192">
                  <c:v>11.311987300994334</c:v>
                </c:pt>
                <c:pt idx="193">
                  <c:v>11.000728808301208</c:v>
                </c:pt>
                <c:pt idx="194">
                  <c:v>10.911413043505368</c:v>
                </c:pt>
                <c:pt idx="195">
                  <c:v>10.838643662019445</c:v>
                </c:pt>
                <c:pt idx="196">
                  <c:v>10.793768248951594</c:v>
                </c:pt>
                <c:pt idx="197">
                  <c:v>10.52381510546663</c:v>
                </c:pt>
                <c:pt idx="198">
                  <c:v>10.392639259804044</c:v>
                </c:pt>
                <c:pt idx="199">
                  <c:v>10.27398527869599</c:v>
                </c:pt>
                <c:pt idx="200">
                  <c:v>10.008131855633328</c:v>
                </c:pt>
                <c:pt idx="201">
                  <c:v>9.8015798599934278</c:v>
                </c:pt>
                <c:pt idx="202">
                  <c:v>9.89143600710646</c:v>
                </c:pt>
                <c:pt idx="203">
                  <c:v>9.8699785802863484</c:v>
                </c:pt>
                <c:pt idx="204">
                  <c:v>9.8912880865705883</c:v>
                </c:pt>
                <c:pt idx="205">
                  <c:v>9.7116862588911772</c:v>
                </c:pt>
                <c:pt idx="206">
                  <c:v>9.8188887370656985</c:v>
                </c:pt>
                <c:pt idx="207">
                  <c:v>9.7093482902657513</c:v>
                </c:pt>
                <c:pt idx="208">
                  <c:v>9.7259940441630928</c:v>
                </c:pt>
                <c:pt idx="209">
                  <c:v>9.5886318226803358</c:v>
                </c:pt>
                <c:pt idx="210">
                  <c:v>9.712410923051161</c:v>
                </c:pt>
                <c:pt idx="211">
                  <c:v>9.6881669727502846</c:v>
                </c:pt>
                <c:pt idx="212">
                  <c:v>9.6920575452392885</c:v>
                </c:pt>
              </c:numCache>
            </c:numRef>
          </c:val>
          <c:smooth val="0"/>
        </c:ser>
        <c:ser>
          <c:idx val="5"/>
          <c:order val="4"/>
          <c:tx>
            <c:v>Broad -- Projected</c:v>
          </c:tx>
          <c:spPr>
            <a:ln w="508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Sheet1!$AS$360:$AS$587</c:f>
              <c:numCache>
                <c:formatCode>General</c:formatCode>
                <c:ptCount val="228"/>
                <c:pt idx="212" formatCode="0.0">
                  <c:v>9.6999999999999993</c:v>
                </c:pt>
                <c:pt idx="213" formatCode="0.0">
                  <c:v>9.6749999999999989</c:v>
                </c:pt>
                <c:pt idx="214" formatCode="0.0">
                  <c:v>9.6499999999999986</c:v>
                </c:pt>
                <c:pt idx="215" formatCode="0.0">
                  <c:v>9.6249999999999982</c:v>
                </c:pt>
                <c:pt idx="216" formatCode="0.0">
                  <c:v>9.5999999999999979</c:v>
                </c:pt>
                <c:pt idx="217" formatCode="0.0">
                  <c:v>9.5749999999999975</c:v>
                </c:pt>
                <c:pt idx="218" formatCode="0.0">
                  <c:v>9.5499999999999972</c:v>
                </c:pt>
                <c:pt idx="219" formatCode="0.0">
                  <c:v>9.5249999999999968</c:v>
                </c:pt>
                <c:pt idx="220" formatCode="0.0">
                  <c:v>9.4999999999999964</c:v>
                </c:pt>
                <c:pt idx="221" formatCode="0.0">
                  <c:v>9.4749999999999961</c:v>
                </c:pt>
                <c:pt idx="222" formatCode="0.0">
                  <c:v>9.4499999999999957</c:v>
                </c:pt>
                <c:pt idx="223" formatCode="0.0">
                  <c:v>9.4249999999999954</c:v>
                </c:pt>
                <c:pt idx="224" formatCode="0.0">
                  <c:v>9.399999999999995</c:v>
                </c:pt>
                <c:pt idx="225" formatCode="0.0">
                  <c:v>9.3749999999999947</c:v>
                </c:pt>
                <c:pt idx="226" formatCode="0.0">
                  <c:v>9.3499999999999943</c:v>
                </c:pt>
                <c:pt idx="227" formatCode="0.0">
                  <c:v>9.324999999999994</c:v>
                </c:pt>
              </c:numCache>
            </c:numRef>
          </c:val>
          <c:smooth val="0"/>
        </c:ser>
        <c:ser>
          <c:idx val="6"/>
          <c:order val="5"/>
          <c:tx>
            <c:v>Target --.Broad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Sheet1!$AT$360:$AT$587</c:f>
              <c:numCache>
                <c:formatCode>0.0</c:formatCode>
                <c:ptCount val="228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  <c:pt idx="19">
                  <c:v>9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9</c:v>
                </c:pt>
                <c:pt idx="24">
                  <c:v>9</c:v>
                </c:pt>
                <c:pt idx="25">
                  <c:v>9</c:v>
                </c:pt>
                <c:pt idx="26">
                  <c:v>9</c:v>
                </c:pt>
                <c:pt idx="27">
                  <c:v>9</c:v>
                </c:pt>
                <c:pt idx="28">
                  <c:v>9</c:v>
                </c:pt>
                <c:pt idx="29">
                  <c:v>9</c:v>
                </c:pt>
                <c:pt idx="30">
                  <c:v>9</c:v>
                </c:pt>
                <c:pt idx="31">
                  <c:v>9</c:v>
                </c:pt>
                <c:pt idx="32">
                  <c:v>9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</c:v>
                </c:pt>
                <c:pt idx="44">
                  <c:v>9</c:v>
                </c:pt>
                <c:pt idx="45">
                  <c:v>9</c:v>
                </c:pt>
                <c:pt idx="46">
                  <c:v>9</c:v>
                </c:pt>
                <c:pt idx="47">
                  <c:v>9</c:v>
                </c:pt>
                <c:pt idx="48">
                  <c:v>9</c:v>
                </c:pt>
                <c:pt idx="49">
                  <c:v>9</c:v>
                </c:pt>
                <c:pt idx="50">
                  <c:v>9</c:v>
                </c:pt>
                <c:pt idx="51">
                  <c:v>9</c:v>
                </c:pt>
                <c:pt idx="52">
                  <c:v>9</c:v>
                </c:pt>
                <c:pt idx="53">
                  <c:v>9</c:v>
                </c:pt>
                <c:pt idx="54">
                  <c:v>9</c:v>
                </c:pt>
                <c:pt idx="55">
                  <c:v>9</c:v>
                </c:pt>
                <c:pt idx="56">
                  <c:v>9</c:v>
                </c:pt>
                <c:pt idx="57">
                  <c:v>9</c:v>
                </c:pt>
                <c:pt idx="58">
                  <c:v>9</c:v>
                </c:pt>
                <c:pt idx="59">
                  <c:v>9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  <c:pt idx="63">
                  <c:v>9</c:v>
                </c:pt>
                <c:pt idx="64">
                  <c:v>9</c:v>
                </c:pt>
                <c:pt idx="65">
                  <c:v>9</c:v>
                </c:pt>
                <c:pt idx="66">
                  <c:v>9</c:v>
                </c:pt>
                <c:pt idx="67">
                  <c:v>9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9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9</c:v>
                </c:pt>
                <c:pt idx="83">
                  <c:v>9</c:v>
                </c:pt>
                <c:pt idx="84">
                  <c:v>9</c:v>
                </c:pt>
                <c:pt idx="85">
                  <c:v>9</c:v>
                </c:pt>
                <c:pt idx="86">
                  <c:v>9</c:v>
                </c:pt>
                <c:pt idx="87">
                  <c:v>9</c:v>
                </c:pt>
                <c:pt idx="88">
                  <c:v>9</c:v>
                </c:pt>
                <c:pt idx="89">
                  <c:v>9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9</c:v>
                </c:pt>
                <c:pt idx="95">
                  <c:v>9</c:v>
                </c:pt>
                <c:pt idx="96">
                  <c:v>9</c:v>
                </c:pt>
                <c:pt idx="97">
                  <c:v>9</c:v>
                </c:pt>
                <c:pt idx="98">
                  <c:v>9</c:v>
                </c:pt>
                <c:pt idx="99">
                  <c:v>9</c:v>
                </c:pt>
                <c:pt idx="100">
                  <c:v>9</c:v>
                </c:pt>
                <c:pt idx="101">
                  <c:v>9</c:v>
                </c:pt>
                <c:pt idx="102">
                  <c:v>9</c:v>
                </c:pt>
                <c:pt idx="103">
                  <c:v>9</c:v>
                </c:pt>
                <c:pt idx="104">
                  <c:v>9</c:v>
                </c:pt>
                <c:pt idx="105">
                  <c:v>9</c:v>
                </c:pt>
                <c:pt idx="106">
                  <c:v>9</c:v>
                </c:pt>
                <c:pt idx="107">
                  <c:v>9</c:v>
                </c:pt>
                <c:pt idx="108">
                  <c:v>9</c:v>
                </c:pt>
                <c:pt idx="109">
                  <c:v>9</c:v>
                </c:pt>
                <c:pt idx="110">
                  <c:v>9</c:v>
                </c:pt>
                <c:pt idx="111">
                  <c:v>9</c:v>
                </c:pt>
                <c:pt idx="112">
                  <c:v>9</c:v>
                </c:pt>
                <c:pt idx="113">
                  <c:v>9</c:v>
                </c:pt>
                <c:pt idx="114">
                  <c:v>9</c:v>
                </c:pt>
                <c:pt idx="115">
                  <c:v>9</c:v>
                </c:pt>
                <c:pt idx="116">
                  <c:v>9</c:v>
                </c:pt>
                <c:pt idx="117">
                  <c:v>9</c:v>
                </c:pt>
                <c:pt idx="118">
                  <c:v>9</c:v>
                </c:pt>
                <c:pt idx="119">
                  <c:v>9</c:v>
                </c:pt>
                <c:pt idx="120">
                  <c:v>9</c:v>
                </c:pt>
                <c:pt idx="121">
                  <c:v>9</c:v>
                </c:pt>
                <c:pt idx="122">
                  <c:v>9</c:v>
                </c:pt>
                <c:pt idx="123">
                  <c:v>9</c:v>
                </c:pt>
                <c:pt idx="124">
                  <c:v>9</c:v>
                </c:pt>
                <c:pt idx="125">
                  <c:v>9</c:v>
                </c:pt>
                <c:pt idx="126">
                  <c:v>9</c:v>
                </c:pt>
                <c:pt idx="127">
                  <c:v>9</c:v>
                </c:pt>
                <c:pt idx="128">
                  <c:v>9</c:v>
                </c:pt>
                <c:pt idx="129">
                  <c:v>9</c:v>
                </c:pt>
                <c:pt idx="130">
                  <c:v>9</c:v>
                </c:pt>
                <c:pt idx="131">
                  <c:v>9</c:v>
                </c:pt>
                <c:pt idx="132">
                  <c:v>9</c:v>
                </c:pt>
                <c:pt idx="133">
                  <c:v>9</c:v>
                </c:pt>
                <c:pt idx="134">
                  <c:v>9</c:v>
                </c:pt>
                <c:pt idx="135">
                  <c:v>9</c:v>
                </c:pt>
                <c:pt idx="136">
                  <c:v>9</c:v>
                </c:pt>
                <c:pt idx="137">
                  <c:v>9</c:v>
                </c:pt>
                <c:pt idx="138">
                  <c:v>9</c:v>
                </c:pt>
                <c:pt idx="139">
                  <c:v>9</c:v>
                </c:pt>
                <c:pt idx="140">
                  <c:v>9</c:v>
                </c:pt>
                <c:pt idx="141">
                  <c:v>9</c:v>
                </c:pt>
                <c:pt idx="142">
                  <c:v>9</c:v>
                </c:pt>
                <c:pt idx="143">
                  <c:v>9</c:v>
                </c:pt>
                <c:pt idx="144">
                  <c:v>9</c:v>
                </c:pt>
                <c:pt idx="145">
                  <c:v>9</c:v>
                </c:pt>
                <c:pt idx="146">
                  <c:v>9</c:v>
                </c:pt>
                <c:pt idx="147">
                  <c:v>9</c:v>
                </c:pt>
                <c:pt idx="148">
                  <c:v>9</c:v>
                </c:pt>
                <c:pt idx="149">
                  <c:v>9</c:v>
                </c:pt>
                <c:pt idx="150">
                  <c:v>9</c:v>
                </c:pt>
                <c:pt idx="151">
                  <c:v>9</c:v>
                </c:pt>
                <c:pt idx="152">
                  <c:v>9</c:v>
                </c:pt>
                <c:pt idx="153">
                  <c:v>9</c:v>
                </c:pt>
                <c:pt idx="154">
                  <c:v>9</c:v>
                </c:pt>
                <c:pt idx="155">
                  <c:v>9</c:v>
                </c:pt>
                <c:pt idx="156">
                  <c:v>9</c:v>
                </c:pt>
                <c:pt idx="157">
                  <c:v>9</c:v>
                </c:pt>
                <c:pt idx="158">
                  <c:v>9</c:v>
                </c:pt>
                <c:pt idx="159">
                  <c:v>9</c:v>
                </c:pt>
                <c:pt idx="160">
                  <c:v>9</c:v>
                </c:pt>
                <c:pt idx="161">
                  <c:v>9</c:v>
                </c:pt>
                <c:pt idx="162">
                  <c:v>9</c:v>
                </c:pt>
                <c:pt idx="163">
                  <c:v>9</c:v>
                </c:pt>
                <c:pt idx="164">
                  <c:v>9</c:v>
                </c:pt>
                <c:pt idx="165">
                  <c:v>9</c:v>
                </c:pt>
                <c:pt idx="166">
                  <c:v>9</c:v>
                </c:pt>
                <c:pt idx="167">
                  <c:v>9</c:v>
                </c:pt>
                <c:pt idx="168">
                  <c:v>9</c:v>
                </c:pt>
                <c:pt idx="169">
                  <c:v>9</c:v>
                </c:pt>
                <c:pt idx="170">
                  <c:v>9</c:v>
                </c:pt>
                <c:pt idx="171">
                  <c:v>9</c:v>
                </c:pt>
                <c:pt idx="172">
                  <c:v>9</c:v>
                </c:pt>
                <c:pt idx="173">
                  <c:v>9</c:v>
                </c:pt>
                <c:pt idx="174">
                  <c:v>9</c:v>
                </c:pt>
                <c:pt idx="175">
                  <c:v>9</c:v>
                </c:pt>
                <c:pt idx="176">
                  <c:v>9</c:v>
                </c:pt>
                <c:pt idx="177">
                  <c:v>9</c:v>
                </c:pt>
                <c:pt idx="178">
                  <c:v>9</c:v>
                </c:pt>
                <c:pt idx="179">
                  <c:v>9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9</c:v>
                </c:pt>
                <c:pt idx="197">
                  <c:v>9</c:v>
                </c:pt>
                <c:pt idx="198">
                  <c:v>9</c:v>
                </c:pt>
                <c:pt idx="199">
                  <c:v>9</c:v>
                </c:pt>
                <c:pt idx="200">
                  <c:v>9</c:v>
                </c:pt>
                <c:pt idx="201">
                  <c:v>9</c:v>
                </c:pt>
                <c:pt idx="202">
                  <c:v>9</c:v>
                </c:pt>
                <c:pt idx="203">
                  <c:v>9</c:v>
                </c:pt>
                <c:pt idx="204">
                  <c:v>9</c:v>
                </c:pt>
                <c:pt idx="205">
                  <c:v>9</c:v>
                </c:pt>
                <c:pt idx="206">
                  <c:v>9</c:v>
                </c:pt>
                <c:pt idx="207">
                  <c:v>9</c:v>
                </c:pt>
                <c:pt idx="208">
                  <c:v>9</c:v>
                </c:pt>
                <c:pt idx="209">
                  <c:v>9</c:v>
                </c:pt>
                <c:pt idx="210">
                  <c:v>9</c:v>
                </c:pt>
                <c:pt idx="211">
                  <c:v>9</c:v>
                </c:pt>
                <c:pt idx="212">
                  <c:v>9</c:v>
                </c:pt>
                <c:pt idx="213">
                  <c:v>9</c:v>
                </c:pt>
                <c:pt idx="214">
                  <c:v>9</c:v>
                </c:pt>
                <c:pt idx="215">
                  <c:v>9</c:v>
                </c:pt>
                <c:pt idx="216">
                  <c:v>9</c:v>
                </c:pt>
                <c:pt idx="217">
                  <c:v>9</c:v>
                </c:pt>
                <c:pt idx="218">
                  <c:v>9</c:v>
                </c:pt>
                <c:pt idx="219">
                  <c:v>9</c:v>
                </c:pt>
                <c:pt idx="220">
                  <c:v>9</c:v>
                </c:pt>
                <c:pt idx="221">
                  <c:v>9</c:v>
                </c:pt>
                <c:pt idx="222">
                  <c:v>9</c:v>
                </c:pt>
                <c:pt idx="223">
                  <c:v>9</c:v>
                </c:pt>
                <c:pt idx="224">
                  <c:v>9</c:v>
                </c:pt>
                <c:pt idx="225">
                  <c:v>9</c:v>
                </c:pt>
                <c:pt idx="226">
                  <c:v>9</c:v>
                </c:pt>
                <c:pt idx="227">
                  <c:v>9</c:v>
                </c:pt>
              </c:numCache>
            </c:numRef>
          </c:val>
          <c:smooth val="0"/>
        </c:ser>
        <c:ser>
          <c:idx val="2"/>
          <c:order val="6"/>
          <c:tx>
            <c:v>Target -- Narrow</c:v>
          </c:tx>
          <c:spPr>
            <a:ln w="508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Sheet1!$A$360:$A$587</c:f>
              <c:numCache>
                <c:formatCode>mmm\-yy</c:formatCode>
                <c:ptCount val="228"/>
                <c:pt idx="0">
                  <c:v>36175</c:v>
                </c:pt>
                <c:pt idx="1">
                  <c:v>36205</c:v>
                </c:pt>
                <c:pt idx="2">
                  <c:v>36235</c:v>
                </c:pt>
                <c:pt idx="3">
                  <c:v>36265</c:v>
                </c:pt>
                <c:pt idx="4">
                  <c:v>36295</c:v>
                </c:pt>
                <c:pt idx="5">
                  <c:v>36325</c:v>
                </c:pt>
                <c:pt idx="6">
                  <c:v>36355</c:v>
                </c:pt>
                <c:pt idx="7">
                  <c:v>36385</c:v>
                </c:pt>
                <c:pt idx="8">
                  <c:v>36415</c:v>
                </c:pt>
                <c:pt idx="9">
                  <c:v>36445</c:v>
                </c:pt>
                <c:pt idx="10">
                  <c:v>36475</c:v>
                </c:pt>
                <c:pt idx="11">
                  <c:v>36505</c:v>
                </c:pt>
                <c:pt idx="12">
                  <c:v>36535</c:v>
                </c:pt>
                <c:pt idx="13">
                  <c:v>36565</c:v>
                </c:pt>
                <c:pt idx="14">
                  <c:v>36595</c:v>
                </c:pt>
                <c:pt idx="15">
                  <c:v>36625</c:v>
                </c:pt>
                <c:pt idx="16">
                  <c:v>36655</c:v>
                </c:pt>
                <c:pt idx="17">
                  <c:v>36685</c:v>
                </c:pt>
                <c:pt idx="18">
                  <c:v>36715</c:v>
                </c:pt>
                <c:pt idx="19">
                  <c:v>36745</c:v>
                </c:pt>
                <c:pt idx="20">
                  <c:v>36775</c:v>
                </c:pt>
                <c:pt idx="21">
                  <c:v>36805</c:v>
                </c:pt>
                <c:pt idx="22">
                  <c:v>36835</c:v>
                </c:pt>
                <c:pt idx="23">
                  <c:v>36865</c:v>
                </c:pt>
                <c:pt idx="24">
                  <c:v>36895</c:v>
                </c:pt>
                <c:pt idx="25">
                  <c:v>36925</c:v>
                </c:pt>
                <c:pt idx="26">
                  <c:v>36955</c:v>
                </c:pt>
                <c:pt idx="27">
                  <c:v>36985</c:v>
                </c:pt>
                <c:pt idx="28">
                  <c:v>37015</c:v>
                </c:pt>
                <c:pt idx="29">
                  <c:v>37045</c:v>
                </c:pt>
                <c:pt idx="30">
                  <c:v>37075</c:v>
                </c:pt>
                <c:pt idx="31">
                  <c:v>37105</c:v>
                </c:pt>
                <c:pt idx="32">
                  <c:v>37135.5</c:v>
                </c:pt>
                <c:pt idx="33">
                  <c:v>37166</c:v>
                </c:pt>
                <c:pt idx="34">
                  <c:v>37196.5</c:v>
                </c:pt>
                <c:pt idx="35">
                  <c:v>37227</c:v>
                </c:pt>
                <c:pt idx="36">
                  <c:v>37257.5</c:v>
                </c:pt>
                <c:pt idx="37">
                  <c:v>37288</c:v>
                </c:pt>
                <c:pt idx="38">
                  <c:v>37318.5</c:v>
                </c:pt>
                <c:pt idx="39">
                  <c:v>37349</c:v>
                </c:pt>
                <c:pt idx="40">
                  <c:v>37379.5</c:v>
                </c:pt>
                <c:pt idx="41">
                  <c:v>37410</c:v>
                </c:pt>
                <c:pt idx="42">
                  <c:v>37440.5</c:v>
                </c:pt>
                <c:pt idx="43">
                  <c:v>37471</c:v>
                </c:pt>
                <c:pt idx="44">
                  <c:v>37501.5</c:v>
                </c:pt>
                <c:pt idx="45">
                  <c:v>37532</c:v>
                </c:pt>
                <c:pt idx="46">
                  <c:v>37562.5</c:v>
                </c:pt>
                <c:pt idx="47">
                  <c:v>37593</c:v>
                </c:pt>
                <c:pt idx="48">
                  <c:v>37623.5</c:v>
                </c:pt>
                <c:pt idx="49">
                  <c:v>37654</c:v>
                </c:pt>
                <c:pt idx="50">
                  <c:v>37684.5</c:v>
                </c:pt>
                <c:pt idx="51">
                  <c:v>37715</c:v>
                </c:pt>
                <c:pt idx="52">
                  <c:v>37745.5</c:v>
                </c:pt>
                <c:pt idx="53">
                  <c:v>37776</c:v>
                </c:pt>
                <c:pt idx="54">
                  <c:v>37806.5</c:v>
                </c:pt>
                <c:pt idx="55">
                  <c:v>37837</c:v>
                </c:pt>
                <c:pt idx="56">
                  <c:v>37867.5</c:v>
                </c:pt>
                <c:pt idx="57">
                  <c:v>37898</c:v>
                </c:pt>
                <c:pt idx="58">
                  <c:v>37928.5</c:v>
                </c:pt>
                <c:pt idx="59">
                  <c:v>37959</c:v>
                </c:pt>
                <c:pt idx="60">
                  <c:v>37989.5</c:v>
                </c:pt>
                <c:pt idx="61">
                  <c:v>38020</c:v>
                </c:pt>
                <c:pt idx="62">
                  <c:v>38050.5</c:v>
                </c:pt>
                <c:pt idx="63">
                  <c:v>38081</c:v>
                </c:pt>
                <c:pt idx="64">
                  <c:v>38111.5</c:v>
                </c:pt>
                <c:pt idx="65">
                  <c:v>38142</c:v>
                </c:pt>
                <c:pt idx="66">
                  <c:v>38172.5</c:v>
                </c:pt>
                <c:pt idx="67">
                  <c:v>38203</c:v>
                </c:pt>
                <c:pt idx="68">
                  <c:v>38233.5</c:v>
                </c:pt>
                <c:pt idx="69">
                  <c:v>38264</c:v>
                </c:pt>
                <c:pt idx="70">
                  <c:v>38294.5</c:v>
                </c:pt>
                <c:pt idx="71">
                  <c:v>38325</c:v>
                </c:pt>
                <c:pt idx="72">
                  <c:v>38355.5</c:v>
                </c:pt>
                <c:pt idx="73">
                  <c:v>38386</c:v>
                </c:pt>
                <c:pt idx="74">
                  <c:v>38416.5</c:v>
                </c:pt>
                <c:pt idx="75">
                  <c:v>38447</c:v>
                </c:pt>
                <c:pt idx="76">
                  <c:v>38477.5</c:v>
                </c:pt>
                <c:pt idx="77">
                  <c:v>38508</c:v>
                </c:pt>
                <c:pt idx="78">
                  <c:v>38538.5</c:v>
                </c:pt>
                <c:pt idx="79">
                  <c:v>38569</c:v>
                </c:pt>
                <c:pt idx="80">
                  <c:v>38599.5</c:v>
                </c:pt>
                <c:pt idx="81">
                  <c:v>38630</c:v>
                </c:pt>
                <c:pt idx="82">
                  <c:v>38660.5</c:v>
                </c:pt>
                <c:pt idx="83">
                  <c:v>38691</c:v>
                </c:pt>
                <c:pt idx="84">
                  <c:v>38721.5</c:v>
                </c:pt>
                <c:pt idx="85">
                  <c:v>38752</c:v>
                </c:pt>
                <c:pt idx="86">
                  <c:v>38782.5</c:v>
                </c:pt>
                <c:pt idx="87">
                  <c:v>38813</c:v>
                </c:pt>
                <c:pt idx="88">
                  <c:v>38843.5</c:v>
                </c:pt>
                <c:pt idx="89">
                  <c:v>38874</c:v>
                </c:pt>
                <c:pt idx="90">
                  <c:v>38904.5</c:v>
                </c:pt>
                <c:pt idx="91">
                  <c:v>38935</c:v>
                </c:pt>
                <c:pt idx="92">
                  <c:v>38965.5</c:v>
                </c:pt>
                <c:pt idx="93">
                  <c:v>38996</c:v>
                </c:pt>
                <c:pt idx="94">
                  <c:v>39026.5</c:v>
                </c:pt>
                <c:pt idx="95">
                  <c:v>39057</c:v>
                </c:pt>
                <c:pt idx="96">
                  <c:v>39087.5</c:v>
                </c:pt>
                <c:pt idx="97">
                  <c:v>39118</c:v>
                </c:pt>
                <c:pt idx="98">
                  <c:v>39148.5</c:v>
                </c:pt>
                <c:pt idx="99">
                  <c:v>39179</c:v>
                </c:pt>
                <c:pt idx="100">
                  <c:v>39209.5</c:v>
                </c:pt>
                <c:pt idx="101">
                  <c:v>39240</c:v>
                </c:pt>
                <c:pt idx="102">
                  <c:v>39270.5</c:v>
                </c:pt>
                <c:pt idx="103">
                  <c:v>39301</c:v>
                </c:pt>
                <c:pt idx="104">
                  <c:v>39331.5</c:v>
                </c:pt>
                <c:pt idx="105">
                  <c:v>39362</c:v>
                </c:pt>
                <c:pt idx="106">
                  <c:v>39392.5</c:v>
                </c:pt>
                <c:pt idx="107">
                  <c:v>39423</c:v>
                </c:pt>
                <c:pt idx="108">
                  <c:v>39453.5</c:v>
                </c:pt>
                <c:pt idx="109">
                  <c:v>39484</c:v>
                </c:pt>
                <c:pt idx="110">
                  <c:v>39514.5</c:v>
                </c:pt>
                <c:pt idx="111">
                  <c:v>39545</c:v>
                </c:pt>
                <c:pt idx="112">
                  <c:v>39575.5</c:v>
                </c:pt>
                <c:pt idx="113">
                  <c:v>39606</c:v>
                </c:pt>
                <c:pt idx="114">
                  <c:v>39636.5</c:v>
                </c:pt>
                <c:pt idx="115">
                  <c:v>39667</c:v>
                </c:pt>
                <c:pt idx="116">
                  <c:v>39697.5</c:v>
                </c:pt>
                <c:pt idx="117">
                  <c:v>39728</c:v>
                </c:pt>
                <c:pt idx="118">
                  <c:v>39758.5</c:v>
                </c:pt>
                <c:pt idx="119">
                  <c:v>39789</c:v>
                </c:pt>
                <c:pt idx="120">
                  <c:v>39819.5</c:v>
                </c:pt>
                <c:pt idx="121">
                  <c:v>39850</c:v>
                </c:pt>
                <c:pt idx="122">
                  <c:v>39880.5</c:v>
                </c:pt>
                <c:pt idx="123">
                  <c:v>39911</c:v>
                </c:pt>
                <c:pt idx="124">
                  <c:v>39941.5</c:v>
                </c:pt>
                <c:pt idx="125">
                  <c:v>39972</c:v>
                </c:pt>
                <c:pt idx="126">
                  <c:v>40002.5</c:v>
                </c:pt>
                <c:pt idx="127">
                  <c:v>40033</c:v>
                </c:pt>
                <c:pt idx="128">
                  <c:v>40063.5</c:v>
                </c:pt>
                <c:pt idx="129">
                  <c:v>40094</c:v>
                </c:pt>
                <c:pt idx="130">
                  <c:v>40124.5</c:v>
                </c:pt>
                <c:pt idx="131">
                  <c:v>40155</c:v>
                </c:pt>
                <c:pt idx="132">
                  <c:v>40185.5</c:v>
                </c:pt>
                <c:pt idx="133">
                  <c:v>40216</c:v>
                </c:pt>
                <c:pt idx="134">
                  <c:v>40246.5</c:v>
                </c:pt>
                <c:pt idx="135">
                  <c:v>40277</c:v>
                </c:pt>
                <c:pt idx="136">
                  <c:v>40307.5</c:v>
                </c:pt>
                <c:pt idx="137">
                  <c:v>40338</c:v>
                </c:pt>
                <c:pt idx="138">
                  <c:v>40368.5</c:v>
                </c:pt>
                <c:pt idx="139">
                  <c:v>40399</c:v>
                </c:pt>
                <c:pt idx="140">
                  <c:v>40429.5</c:v>
                </c:pt>
                <c:pt idx="141">
                  <c:v>40460</c:v>
                </c:pt>
                <c:pt idx="142">
                  <c:v>40490.5</c:v>
                </c:pt>
                <c:pt idx="143">
                  <c:v>40521</c:v>
                </c:pt>
                <c:pt idx="144">
                  <c:v>40551.5</c:v>
                </c:pt>
                <c:pt idx="145">
                  <c:v>40582</c:v>
                </c:pt>
                <c:pt idx="146">
                  <c:v>40612.5</c:v>
                </c:pt>
                <c:pt idx="147">
                  <c:v>40643</c:v>
                </c:pt>
                <c:pt idx="148">
                  <c:v>40673.5</c:v>
                </c:pt>
                <c:pt idx="149">
                  <c:v>40704</c:v>
                </c:pt>
                <c:pt idx="150">
                  <c:v>40734.5</c:v>
                </c:pt>
                <c:pt idx="151">
                  <c:v>40765</c:v>
                </c:pt>
                <c:pt idx="152">
                  <c:v>40795.5</c:v>
                </c:pt>
                <c:pt idx="153">
                  <c:v>40826</c:v>
                </c:pt>
                <c:pt idx="154">
                  <c:v>40856.5</c:v>
                </c:pt>
                <c:pt idx="155">
                  <c:v>40887</c:v>
                </c:pt>
                <c:pt idx="156">
                  <c:v>40917.5</c:v>
                </c:pt>
                <c:pt idx="157">
                  <c:v>40948</c:v>
                </c:pt>
                <c:pt idx="158">
                  <c:v>40978.5</c:v>
                </c:pt>
                <c:pt idx="159">
                  <c:v>41009</c:v>
                </c:pt>
                <c:pt idx="160">
                  <c:v>41039.5</c:v>
                </c:pt>
                <c:pt idx="161">
                  <c:v>41070</c:v>
                </c:pt>
                <c:pt idx="162">
                  <c:v>41100.5</c:v>
                </c:pt>
                <c:pt idx="163">
                  <c:v>41131</c:v>
                </c:pt>
                <c:pt idx="164">
                  <c:v>41161.5</c:v>
                </c:pt>
                <c:pt idx="165">
                  <c:v>41192</c:v>
                </c:pt>
                <c:pt idx="166">
                  <c:v>41222.5</c:v>
                </c:pt>
                <c:pt idx="167">
                  <c:v>41253</c:v>
                </c:pt>
                <c:pt idx="168">
                  <c:v>41283.5</c:v>
                </c:pt>
                <c:pt idx="169">
                  <c:v>41314</c:v>
                </c:pt>
                <c:pt idx="170">
                  <c:v>41344.5</c:v>
                </c:pt>
                <c:pt idx="171">
                  <c:v>41375</c:v>
                </c:pt>
                <c:pt idx="172">
                  <c:v>41405.5</c:v>
                </c:pt>
                <c:pt idx="173">
                  <c:v>41436</c:v>
                </c:pt>
                <c:pt idx="174">
                  <c:v>41466.5</c:v>
                </c:pt>
                <c:pt idx="175">
                  <c:v>41497</c:v>
                </c:pt>
                <c:pt idx="176">
                  <c:v>41527.5</c:v>
                </c:pt>
                <c:pt idx="177">
                  <c:v>41558</c:v>
                </c:pt>
                <c:pt idx="178">
                  <c:v>41588.5</c:v>
                </c:pt>
                <c:pt idx="179">
                  <c:v>41619</c:v>
                </c:pt>
                <c:pt idx="180">
                  <c:v>41649.5</c:v>
                </c:pt>
                <c:pt idx="181">
                  <c:v>41680</c:v>
                </c:pt>
                <c:pt idx="182">
                  <c:v>41710.5</c:v>
                </c:pt>
                <c:pt idx="183">
                  <c:v>41741</c:v>
                </c:pt>
                <c:pt idx="184">
                  <c:v>41771.5</c:v>
                </c:pt>
                <c:pt idx="185">
                  <c:v>41802</c:v>
                </c:pt>
                <c:pt idx="186">
                  <c:v>41832.5</c:v>
                </c:pt>
                <c:pt idx="187">
                  <c:v>41863</c:v>
                </c:pt>
                <c:pt idx="188">
                  <c:v>41893.5</c:v>
                </c:pt>
                <c:pt idx="189">
                  <c:v>41924</c:v>
                </c:pt>
                <c:pt idx="190">
                  <c:v>41954.5</c:v>
                </c:pt>
                <c:pt idx="191">
                  <c:v>41985</c:v>
                </c:pt>
                <c:pt idx="192">
                  <c:v>42015.5</c:v>
                </c:pt>
                <c:pt idx="193">
                  <c:v>42046</c:v>
                </c:pt>
                <c:pt idx="194">
                  <c:v>42076.5</c:v>
                </c:pt>
                <c:pt idx="195">
                  <c:v>42107</c:v>
                </c:pt>
                <c:pt idx="196">
                  <c:v>42137.5</c:v>
                </c:pt>
                <c:pt idx="197">
                  <c:v>42168</c:v>
                </c:pt>
                <c:pt idx="198">
                  <c:v>42198.5</c:v>
                </c:pt>
                <c:pt idx="199">
                  <c:v>42229</c:v>
                </c:pt>
                <c:pt idx="200">
                  <c:v>42259.5</c:v>
                </c:pt>
                <c:pt idx="201">
                  <c:v>42290</c:v>
                </c:pt>
                <c:pt idx="202">
                  <c:v>42320.5</c:v>
                </c:pt>
                <c:pt idx="203">
                  <c:v>42351</c:v>
                </c:pt>
                <c:pt idx="204">
                  <c:v>42381.5</c:v>
                </c:pt>
                <c:pt idx="205">
                  <c:v>42412</c:v>
                </c:pt>
                <c:pt idx="206">
                  <c:v>42442.5</c:v>
                </c:pt>
                <c:pt idx="207">
                  <c:v>42473</c:v>
                </c:pt>
                <c:pt idx="208">
                  <c:v>42503.5</c:v>
                </c:pt>
                <c:pt idx="209">
                  <c:v>42534</c:v>
                </c:pt>
                <c:pt idx="210">
                  <c:v>42564.5</c:v>
                </c:pt>
                <c:pt idx="211">
                  <c:v>42595</c:v>
                </c:pt>
                <c:pt idx="212">
                  <c:v>42625.5</c:v>
                </c:pt>
                <c:pt idx="213">
                  <c:v>42656</c:v>
                </c:pt>
                <c:pt idx="214">
                  <c:v>42686.5</c:v>
                </c:pt>
                <c:pt idx="215">
                  <c:v>42717</c:v>
                </c:pt>
                <c:pt idx="216">
                  <c:v>42747.5</c:v>
                </c:pt>
                <c:pt idx="217">
                  <c:v>42778</c:v>
                </c:pt>
                <c:pt idx="218">
                  <c:v>42808.5</c:v>
                </c:pt>
                <c:pt idx="219">
                  <c:v>42839</c:v>
                </c:pt>
                <c:pt idx="220">
                  <c:v>42869.5</c:v>
                </c:pt>
                <c:pt idx="221">
                  <c:v>42900</c:v>
                </c:pt>
                <c:pt idx="222">
                  <c:v>42930.5</c:v>
                </c:pt>
                <c:pt idx="223">
                  <c:v>42961</c:v>
                </c:pt>
                <c:pt idx="224">
                  <c:v>42991.5</c:v>
                </c:pt>
                <c:pt idx="225">
                  <c:v>43022</c:v>
                </c:pt>
                <c:pt idx="226">
                  <c:v>43052.5</c:v>
                </c:pt>
                <c:pt idx="227">
                  <c:v>43083</c:v>
                </c:pt>
              </c:numCache>
            </c:numRef>
          </c:cat>
          <c:val>
            <c:numRef>
              <c:f>Sheet1!$AH$360:$AH$587</c:f>
              <c:numCache>
                <c:formatCode>0.0</c:formatCode>
                <c:ptCount val="228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5</c:v>
                </c:pt>
                <c:pt idx="156">
                  <c:v>5</c:v>
                </c:pt>
                <c:pt idx="157">
                  <c:v>5</c:v>
                </c:pt>
                <c:pt idx="158">
                  <c:v>5</c:v>
                </c:pt>
                <c:pt idx="159">
                  <c:v>5</c:v>
                </c:pt>
                <c:pt idx="160">
                  <c:v>5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5</c:v>
                </c:pt>
                <c:pt idx="165">
                  <c:v>5</c:v>
                </c:pt>
                <c:pt idx="166">
                  <c:v>5</c:v>
                </c:pt>
                <c:pt idx="167">
                  <c:v>5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5</c:v>
                </c:pt>
                <c:pt idx="179">
                  <c:v>5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5</c:v>
                </c:pt>
                <c:pt idx="186">
                  <c:v>5</c:v>
                </c:pt>
                <c:pt idx="187">
                  <c:v>5</c:v>
                </c:pt>
                <c:pt idx="188">
                  <c:v>5</c:v>
                </c:pt>
                <c:pt idx="189">
                  <c:v>5</c:v>
                </c:pt>
                <c:pt idx="190">
                  <c:v>5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5</c:v>
                </c:pt>
                <c:pt idx="195">
                  <c:v>5</c:v>
                </c:pt>
                <c:pt idx="196">
                  <c:v>5</c:v>
                </c:pt>
                <c:pt idx="197">
                  <c:v>5</c:v>
                </c:pt>
                <c:pt idx="198">
                  <c:v>5</c:v>
                </c:pt>
                <c:pt idx="199">
                  <c:v>5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  <c:pt idx="216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5</c:v>
                </c:pt>
                <c:pt idx="226">
                  <c:v>5</c:v>
                </c:pt>
                <c:pt idx="227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12224"/>
        <c:axId val="461318496"/>
      </c:lineChart>
      <c:dateAx>
        <c:axId val="4613122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318496"/>
        <c:crosses val="autoZero"/>
        <c:auto val="0"/>
        <c:lblOffset val="100"/>
        <c:baseTimeUnit val="months"/>
        <c:majorUnit val="12"/>
        <c:majorTimeUnit val="months"/>
        <c:minorUnit val="6"/>
        <c:minorTimeUnit val="months"/>
      </c:dateAx>
      <c:valAx>
        <c:axId val="461318496"/>
        <c:scaling>
          <c:orientation val="minMax"/>
          <c:max val="18"/>
          <c:min val="3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1312224"/>
        <c:crosses val="autoZero"/>
        <c:crossBetween val="between"/>
        <c:majorUnit val="1"/>
        <c:minorUnit val="1"/>
      </c:valAx>
      <c:valAx>
        <c:axId val="46131888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1319280"/>
        <c:crosses val="max"/>
        <c:crossBetween val="between"/>
      </c:valAx>
      <c:dateAx>
        <c:axId val="46131928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1318888"/>
        <c:crosses val="autoZero"/>
        <c:auto val="0"/>
        <c:lblOffset val="100"/>
        <c:baseTimeUnit val="months"/>
      </c:dateAx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72505709222244663"/>
          <c:y val="0.11508839412314838"/>
          <c:w val="0.22229008232945241"/>
          <c:h val="7.9714453796723692E-2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Employment Cost Index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28268790379518E-2"/>
          <c:y val="2.2067887581468052E-2"/>
          <c:w val="0.92884548151741497"/>
          <c:h val="0.8771118287180395"/>
        </c:manualLayout>
      </c:layout>
      <c:barChart>
        <c:barDir val="col"/>
        <c:grouping val="clustered"/>
        <c:varyColors val="0"/>
        <c:ser>
          <c:idx val="2"/>
          <c:order val="0"/>
          <c:tx>
            <c:v>Employ. Cost Index</c:v>
          </c:tx>
          <c:spPr>
            <a:solidFill>
              <a:srgbClr val="FF0000"/>
            </a:solidFill>
          </c:spPr>
          <c:invertIfNegative val="0"/>
          <c:cat>
            <c:strRef>
              <c:f>Sheet1!$A$22:$A$40</c:f>
              <c:strCache>
                <c:ptCount val="19"/>
                <c:pt idx="0">
                  <c:v>2006q1</c:v>
                </c:pt>
                <c:pt idx="1">
                  <c:v>2006q2</c:v>
                </c:pt>
                <c:pt idx="2">
                  <c:v>2006q3</c:v>
                </c:pt>
                <c:pt idx="3">
                  <c:v>2006q4</c:v>
                </c:pt>
                <c:pt idx="4">
                  <c:v>2007q1</c:v>
                </c:pt>
                <c:pt idx="5">
                  <c:v>2007q2</c:v>
                </c:pt>
                <c:pt idx="6">
                  <c:v>2007q3</c:v>
                </c:pt>
                <c:pt idx="7">
                  <c:v>2007q4</c:v>
                </c:pt>
                <c:pt idx="8">
                  <c:v>2008q1</c:v>
                </c:pt>
                <c:pt idx="9">
                  <c:v>2008q2</c:v>
                </c:pt>
                <c:pt idx="10">
                  <c:v>2008q3</c:v>
                </c:pt>
                <c:pt idx="11">
                  <c:v>2008q4</c:v>
                </c:pt>
                <c:pt idx="12">
                  <c:v>2009q1</c:v>
                </c:pt>
                <c:pt idx="13">
                  <c:v>2009q2</c:v>
                </c:pt>
                <c:pt idx="14">
                  <c:v>2009q3</c:v>
                </c:pt>
                <c:pt idx="15">
                  <c:v>2009q4</c:v>
                </c:pt>
                <c:pt idx="16">
                  <c:v>2010q1</c:v>
                </c:pt>
                <c:pt idx="17">
                  <c:v>2010q2</c:v>
                </c:pt>
                <c:pt idx="18">
                  <c:v>2010q3</c:v>
                </c:pt>
              </c:strCache>
            </c:strRef>
          </c:cat>
          <c:val>
            <c:numRef>
              <c:f>Sheet1!$C$22:$C$65</c:f>
              <c:numCache>
                <c:formatCode>0.0%</c:formatCode>
                <c:ptCount val="44"/>
                <c:pt idx="0">
                  <c:v>2.3976023976024319E-2</c:v>
                </c:pt>
                <c:pt idx="1">
                  <c:v>3.5749751737834817E-2</c:v>
                </c:pt>
                <c:pt idx="2">
                  <c:v>3.937007874015748E-2</c:v>
                </c:pt>
                <c:pt idx="3">
                  <c:v>3.1189083820663214E-2</c:v>
                </c:pt>
                <c:pt idx="4">
                  <c:v>3.0947775628626582E-2</c:v>
                </c:pt>
                <c:pt idx="5">
                  <c:v>3.4548944337811568E-2</c:v>
                </c:pt>
                <c:pt idx="6">
                  <c:v>3.0447193149381976E-2</c:v>
                </c:pt>
                <c:pt idx="7">
                  <c:v>3.3994334277620074E-2</c:v>
                </c:pt>
                <c:pt idx="8">
                  <c:v>2.9962546816479294E-2</c:v>
                </c:pt>
                <c:pt idx="9">
                  <c:v>2.9739776951673288E-2</c:v>
                </c:pt>
                <c:pt idx="10">
                  <c:v>2.5830258302582607E-2</c:v>
                </c:pt>
                <c:pt idx="11">
                  <c:v>1.4665444546288018E-2</c:v>
                </c:pt>
                <c:pt idx="12">
                  <c:v>1.4611872146118929E-2</c:v>
                </c:pt>
                <c:pt idx="13">
                  <c:v>1.4558689717925075E-2</c:v>
                </c:pt>
                <c:pt idx="14">
                  <c:v>1.4505893019039191E-2</c:v>
                </c:pt>
                <c:pt idx="15">
                  <c:v>1.4453477868111707E-2</c:v>
                </c:pt>
                <c:pt idx="16">
                  <c:v>2.5202520252025306E-2</c:v>
                </c:pt>
                <c:pt idx="17">
                  <c:v>1.7889087656529516E-2</c:v>
                </c:pt>
                <c:pt idx="18">
                  <c:v>1.7809439002671415E-2</c:v>
                </c:pt>
                <c:pt idx="19">
                  <c:v>2.1276595744681152E-2</c:v>
                </c:pt>
                <c:pt idx="20">
                  <c:v>2.1164021164020962E-2</c:v>
                </c:pt>
                <c:pt idx="21">
                  <c:v>2.456140350877203E-2</c:v>
                </c:pt>
                <c:pt idx="22">
                  <c:v>1.3949433304271716E-2</c:v>
                </c:pt>
                <c:pt idx="23">
                  <c:v>2.08514335360559E-2</c:v>
                </c:pt>
                <c:pt idx="24">
                  <c:v>1.7286084701815037E-2</c:v>
                </c:pt>
                <c:pt idx="25">
                  <c:v>2.0654044750430096E-2</c:v>
                </c:pt>
                <c:pt idx="26">
                  <c:v>1.7123287671232876E-2</c:v>
                </c:pt>
                <c:pt idx="27">
                  <c:v>1.7050298380221655E-2</c:v>
                </c:pt>
                <c:pt idx="28">
                  <c:v>2.0373514431239678E-2</c:v>
                </c:pt>
                <c:pt idx="29">
                  <c:v>1.6891891891891889E-2</c:v>
                </c:pt>
                <c:pt idx="30">
                  <c:v>2.0185029436501068E-2</c:v>
                </c:pt>
                <c:pt idx="31">
                  <c:v>2.008368200836801E-2</c:v>
                </c:pt>
                <c:pt idx="32">
                  <c:v>1.3322231473772046E-2</c:v>
                </c:pt>
                <c:pt idx="33">
                  <c:v>2.9875518672199359E-2</c:v>
                </c:pt>
                <c:pt idx="34">
                  <c:v>2.6359143327841752E-2</c:v>
                </c:pt>
                <c:pt idx="35">
                  <c:v>1.9639934533551368E-2</c:v>
                </c:pt>
                <c:pt idx="36">
                  <c:v>2.6058631921824012E-2</c:v>
                </c:pt>
                <c:pt idx="37">
                  <c:v>6.4724919093852055E-3</c:v>
                </c:pt>
                <c:pt idx="38">
                  <c:v>2.261712439418426E-2</c:v>
                </c:pt>
                <c:pt idx="39">
                  <c:v>2.2489959839357521E-2</c:v>
                </c:pt>
                <c:pt idx="40">
                  <c:v>2.5559105431309813E-2</c:v>
                </c:pt>
                <c:pt idx="41">
                  <c:v>2.2222222222222313E-2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462955216"/>
        <c:axId val="462955608"/>
      </c:barChart>
      <c:lineChart>
        <c:grouping val="standard"/>
        <c:varyColors val="0"/>
        <c:ser>
          <c:idx val="0"/>
          <c:order val="1"/>
          <c:tx>
            <c:v>Year-over-Year</c:v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Sheet1!$A$22:$A$65</c:f>
              <c:strCache>
                <c:ptCount val="44"/>
                <c:pt idx="0">
                  <c:v>2006q1</c:v>
                </c:pt>
                <c:pt idx="1">
                  <c:v>2006q2</c:v>
                </c:pt>
                <c:pt idx="2">
                  <c:v>2006q3</c:v>
                </c:pt>
                <c:pt idx="3">
                  <c:v>2006q4</c:v>
                </c:pt>
                <c:pt idx="4">
                  <c:v>2007q1</c:v>
                </c:pt>
                <c:pt idx="5">
                  <c:v>2007q2</c:v>
                </c:pt>
                <c:pt idx="6">
                  <c:v>2007q3</c:v>
                </c:pt>
                <c:pt idx="7">
                  <c:v>2007q4</c:v>
                </c:pt>
                <c:pt idx="8">
                  <c:v>2008q1</c:v>
                </c:pt>
                <c:pt idx="9">
                  <c:v>2008q2</c:v>
                </c:pt>
                <c:pt idx="10">
                  <c:v>2008q3</c:v>
                </c:pt>
                <c:pt idx="11">
                  <c:v>2008q4</c:v>
                </c:pt>
                <c:pt idx="12">
                  <c:v>2009q1</c:v>
                </c:pt>
                <c:pt idx="13">
                  <c:v>2009q2</c:v>
                </c:pt>
                <c:pt idx="14">
                  <c:v>2009q3</c:v>
                </c:pt>
                <c:pt idx="15">
                  <c:v>2009q4</c:v>
                </c:pt>
                <c:pt idx="16">
                  <c:v>2010q1</c:v>
                </c:pt>
                <c:pt idx="17">
                  <c:v>2010q2</c:v>
                </c:pt>
                <c:pt idx="18">
                  <c:v>2010q3</c:v>
                </c:pt>
                <c:pt idx="19">
                  <c:v>2010q4</c:v>
                </c:pt>
                <c:pt idx="20">
                  <c:v>2011q1</c:v>
                </c:pt>
                <c:pt idx="21">
                  <c:v>2011q2</c:v>
                </c:pt>
                <c:pt idx="22">
                  <c:v>2011q3</c:v>
                </c:pt>
                <c:pt idx="23">
                  <c:v>2011q4</c:v>
                </c:pt>
                <c:pt idx="24">
                  <c:v>2012q1</c:v>
                </c:pt>
                <c:pt idx="25">
                  <c:v>2012q2</c:v>
                </c:pt>
                <c:pt idx="26">
                  <c:v>2012q3</c:v>
                </c:pt>
                <c:pt idx="27">
                  <c:v>2012q4</c:v>
                </c:pt>
                <c:pt idx="28">
                  <c:v>2013-Q1</c:v>
                </c:pt>
                <c:pt idx="29">
                  <c:v>2013-Q2</c:v>
                </c:pt>
                <c:pt idx="30">
                  <c:v>2013-Q3</c:v>
                </c:pt>
                <c:pt idx="31">
                  <c:v>2013-Q4</c:v>
                </c:pt>
                <c:pt idx="32">
                  <c:v>2014-Q1</c:v>
                </c:pt>
                <c:pt idx="33">
                  <c:v>2014-Q2</c:v>
                </c:pt>
                <c:pt idx="34">
                  <c:v>2014-Q3</c:v>
                </c:pt>
                <c:pt idx="35">
                  <c:v>2014-Q4</c:v>
                </c:pt>
                <c:pt idx="36">
                  <c:v>2015-Q1</c:v>
                </c:pt>
                <c:pt idx="37">
                  <c:v>2015-Q2</c:v>
                </c:pt>
                <c:pt idx="38">
                  <c:v>2015-Q3</c:v>
                </c:pt>
                <c:pt idx="39">
                  <c:v>2015-Q4</c:v>
                </c:pt>
                <c:pt idx="40">
                  <c:v>2016-Q1</c:v>
                </c:pt>
                <c:pt idx="41">
                  <c:v>2016-Q2</c:v>
                </c:pt>
                <c:pt idx="42">
                  <c:v>2016-Q3</c:v>
                </c:pt>
                <c:pt idx="43">
                  <c:v>2016-Q4</c:v>
                </c:pt>
              </c:strCache>
            </c:strRef>
          </c:cat>
          <c:val>
            <c:numRef>
              <c:f>Sheet1!$D$22:$D$65</c:f>
              <c:numCache>
                <c:formatCode>0.0%</c:formatCode>
                <c:ptCount val="44"/>
                <c:pt idx="0">
                  <c:v>2.7551020408163294E-2</c:v>
                </c:pt>
                <c:pt idx="1">
                  <c:v>3.0425963488843816E-2</c:v>
                </c:pt>
                <c:pt idx="2">
                  <c:v>3.3232628398791514E-2</c:v>
                </c:pt>
                <c:pt idx="3">
                  <c:v>3.2967032967033086E-2</c:v>
                </c:pt>
                <c:pt idx="4">
                  <c:v>3.4756703078450843E-2</c:v>
                </c:pt>
                <c:pt idx="5">
                  <c:v>3.4448818897637797E-2</c:v>
                </c:pt>
                <c:pt idx="6">
                  <c:v>3.2163742690058589E-2</c:v>
                </c:pt>
                <c:pt idx="7">
                  <c:v>3.2882011605415776E-2</c:v>
                </c:pt>
                <c:pt idx="8">
                  <c:v>3.2629558541266715E-2</c:v>
                </c:pt>
                <c:pt idx="9">
                  <c:v>3.1398667935299822E-2</c:v>
                </c:pt>
                <c:pt idx="10">
                  <c:v>3.0217186024551354E-2</c:v>
                </c:pt>
                <c:pt idx="11">
                  <c:v>2.5280898876404521E-2</c:v>
                </c:pt>
                <c:pt idx="12">
                  <c:v>2.1375464684014977E-2</c:v>
                </c:pt>
                <c:pt idx="13">
                  <c:v>1.7527675276752686E-2</c:v>
                </c:pt>
                <c:pt idx="14">
                  <c:v>1.4665444546287888E-2</c:v>
                </c:pt>
                <c:pt idx="15">
                  <c:v>1.4611872146118669E-2</c:v>
                </c:pt>
                <c:pt idx="16">
                  <c:v>1.7288444040036318E-2</c:v>
                </c:pt>
                <c:pt idx="17">
                  <c:v>1.8132366273798731E-2</c:v>
                </c:pt>
                <c:pt idx="18">
                  <c:v>1.8970189701896966E-2</c:v>
                </c:pt>
                <c:pt idx="19">
                  <c:v>2.0702070207020806E-2</c:v>
                </c:pt>
                <c:pt idx="20">
                  <c:v>1.9677996422182494E-2</c:v>
                </c:pt>
                <c:pt idx="21">
                  <c:v>2.1371326803205751E-2</c:v>
                </c:pt>
                <c:pt idx="22">
                  <c:v>2.039007092198579E-2</c:v>
                </c:pt>
                <c:pt idx="23">
                  <c:v>2.028218694885359E-2</c:v>
                </c:pt>
                <c:pt idx="24">
                  <c:v>1.9298245614035113E-2</c:v>
                </c:pt>
                <c:pt idx="25">
                  <c:v>1.8308631211856968E-2</c:v>
                </c:pt>
                <c:pt idx="26">
                  <c:v>1.9113814074717662E-2</c:v>
                </c:pt>
                <c:pt idx="27">
                  <c:v>1.815038893690574E-2</c:v>
                </c:pt>
                <c:pt idx="28">
                  <c:v>1.8932874354561126E-2</c:v>
                </c:pt>
                <c:pt idx="29">
                  <c:v>1.7979452054794592E-2</c:v>
                </c:pt>
                <c:pt idx="30">
                  <c:v>1.8755328218243845E-2</c:v>
                </c:pt>
                <c:pt idx="31">
                  <c:v>1.952461799660439E-2</c:v>
                </c:pt>
                <c:pt idx="32">
                  <c:v>1.7736486486486437E-2</c:v>
                </c:pt>
                <c:pt idx="33">
                  <c:v>2.1026072329688814E-2</c:v>
                </c:pt>
                <c:pt idx="34">
                  <c:v>2.2594142259414248E-2</c:v>
                </c:pt>
                <c:pt idx="35">
                  <c:v>2.2481265611990032E-2</c:v>
                </c:pt>
                <c:pt idx="36">
                  <c:v>2.5726141078838128E-2</c:v>
                </c:pt>
                <c:pt idx="37">
                  <c:v>1.9769357495881313E-2</c:v>
                </c:pt>
                <c:pt idx="38">
                  <c:v>1.8821603927986885E-2</c:v>
                </c:pt>
                <c:pt idx="39">
                  <c:v>1.9543973941368125E-2</c:v>
                </c:pt>
                <c:pt idx="40">
                  <c:v>1.9417475728155387E-2</c:v>
                </c:pt>
                <c:pt idx="41">
                  <c:v>2.3424878836833651E-2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55216"/>
        <c:axId val="462955608"/>
      </c:lineChart>
      <c:catAx>
        <c:axId val="462955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55608"/>
        <c:crosses val="autoZero"/>
        <c:auto val="1"/>
        <c:lblAlgn val="ctr"/>
        <c:lblOffset val="100"/>
        <c:noMultiLvlLbl val="0"/>
      </c:catAx>
      <c:valAx>
        <c:axId val="462955608"/>
        <c:scaling>
          <c:orientation val="minMax"/>
          <c:max val="4.0000000000000022E-2"/>
          <c:min val="5.0000000000000114E-3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462955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8882483639831"/>
          <c:y val="0.31451708985814975"/>
          <c:w val="0.29977684797768611"/>
          <c:h val="8.8929192839659083E-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78477690288718E-2"/>
          <c:y val="2.2321782110263696E-2"/>
          <c:w val="0.8683321921716306"/>
          <c:h val="0.86216473016633921"/>
        </c:manualLayout>
      </c:layout>
      <c:barChart>
        <c:barDir val="col"/>
        <c:grouping val="clustered"/>
        <c:varyColors val="0"/>
        <c:ser>
          <c:idx val="0"/>
          <c:order val="1"/>
          <c:tx>
            <c:v>Home Prices</c:v>
          </c:tx>
          <c:spPr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c:spPr>
          <c:invertIfNegative val="0"/>
          <c:cat>
            <c:numRef>
              <c:f>Data!$A$243:$A$356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</c:numCache>
            </c:numRef>
          </c:cat>
          <c:val>
            <c:numRef>
              <c:f>Data!$X$243:$X$362</c:f>
              <c:numCache>
                <c:formatCode>0.0%</c:formatCode>
                <c:ptCount val="120"/>
                <c:pt idx="0">
                  <c:v>1.1233935472274648E-3</c:v>
                </c:pt>
                <c:pt idx="1">
                  <c:v>8.0793572422463683E-4</c:v>
                </c:pt>
                <c:pt idx="2">
                  <c:v>1.345472485087731E-4</c:v>
                </c:pt>
                <c:pt idx="3">
                  <c:v>-7.4887892376681057E-3</c:v>
                </c:pt>
                <c:pt idx="4">
                  <c:v>-9.3073690868838484E-3</c:v>
                </c:pt>
                <c:pt idx="5">
                  <c:v>-1.1264650887034244E-2</c:v>
                </c:pt>
                <c:pt idx="6">
                  <c:v>-1.0885608856088623E-2</c:v>
                </c:pt>
                <c:pt idx="7">
                  <c:v>-1.175153889199781E-2</c:v>
                </c:pt>
                <c:pt idx="8">
                  <c:v>-8.6353340883351462E-3</c:v>
                </c:pt>
                <c:pt idx="9">
                  <c:v>-1.1661668808605917E-2</c:v>
                </c:pt>
                <c:pt idx="10">
                  <c:v>-1.6904257368522399E-2</c:v>
                </c:pt>
                <c:pt idx="11">
                  <c:v>-1.6460098956547226E-2</c:v>
                </c:pt>
                <c:pt idx="12">
                  <c:v>-1.6287293918414155E-2</c:v>
                </c:pt>
                <c:pt idx="13">
                  <c:v>-2.2025316455696175E-2</c:v>
                </c:pt>
                <c:pt idx="14">
                  <c:v>-1.8793683665544889E-2</c:v>
                </c:pt>
                <c:pt idx="15">
                  <c:v>-1.9470240607851401E-2</c:v>
                </c:pt>
                <c:pt idx="16">
                  <c:v>-1.7758166065759088E-2</c:v>
                </c:pt>
                <c:pt idx="17">
                  <c:v>-1.3970306251027291E-2</c:v>
                </c:pt>
                <c:pt idx="18">
                  <c:v>-1.794643849316585E-2</c:v>
                </c:pt>
                <c:pt idx="19">
                  <c:v>-1.5615275813295564E-2</c:v>
                </c:pt>
                <c:pt idx="20">
                  <c:v>-1.862175987125702E-2</c:v>
                </c:pt>
                <c:pt idx="21">
                  <c:v>-1.7452415812591448E-2</c:v>
                </c:pt>
                <c:pt idx="22">
                  <c:v>-1.6391488347141919E-2</c:v>
                </c:pt>
                <c:pt idx="23">
                  <c:v>-1.6907041570718824E-2</c:v>
                </c:pt>
                <c:pt idx="24">
                  <c:v>-1.8184059668371996E-2</c:v>
                </c:pt>
                <c:pt idx="25">
                  <c:v>-1.3874937217478704E-2</c:v>
                </c:pt>
                <c:pt idx="26">
                  <c:v>-1.5216145667536681E-2</c:v>
                </c:pt>
                <c:pt idx="27">
                  <c:v>-1.2154124644427175E-2</c:v>
                </c:pt>
                <c:pt idx="28">
                  <c:v>-4.9083769633507853E-3</c:v>
                </c:pt>
                <c:pt idx="29">
                  <c:v>4.4064452482735113E-3</c:v>
                </c:pt>
                <c:pt idx="30">
                  <c:v>7.5301204819277481E-3</c:v>
                </c:pt>
                <c:pt idx="31">
                  <c:v>8.838630012347989E-3</c:v>
                </c:pt>
                <c:pt idx="32">
                  <c:v>5.2180635186497605E-3</c:v>
                </c:pt>
                <c:pt idx="33">
                  <c:v>5.0628044091259967E-3</c:v>
                </c:pt>
                <c:pt idx="34">
                  <c:v>4.5271950519669675E-3</c:v>
                </c:pt>
                <c:pt idx="35">
                  <c:v>5.7763107782150347E-3</c:v>
                </c:pt>
                <c:pt idx="36">
                  <c:v>6.2480277690123648E-3</c:v>
                </c:pt>
                <c:pt idx="37">
                  <c:v>1.7561465127947889E-3</c:v>
                </c:pt>
                <c:pt idx="38">
                  <c:v>8.1392436764334746E-4</c:v>
                </c:pt>
                <c:pt idx="39">
                  <c:v>6.8814513606514638E-4</c:v>
                </c:pt>
                <c:pt idx="40">
                  <c:v>1.56289072268067E-3</c:v>
                </c:pt>
                <c:pt idx="41">
                  <c:v>-3.1209038137451698E-4</c:v>
                </c:pt>
                <c:pt idx="42">
                  <c:v>-2.8721278721279219E-3</c:v>
                </c:pt>
                <c:pt idx="43">
                  <c:v>-5.6981840951784383E-3</c:v>
                </c:pt>
                <c:pt idx="44">
                  <c:v>-4.7861956042571383E-3</c:v>
                </c:pt>
                <c:pt idx="45">
                  <c:v>-6.0115168006074074E-3</c:v>
                </c:pt>
                <c:pt idx="46">
                  <c:v>-1.1459129106188362E-3</c:v>
                </c:pt>
                <c:pt idx="47">
                  <c:v>-2.1669853409815388E-3</c:v>
                </c:pt>
                <c:pt idx="48">
                  <c:v>-2.6188042922840864E-3</c:v>
                </c:pt>
                <c:pt idx="49">
                  <c:v>-4.290746077489695E-3</c:v>
                </c:pt>
                <c:pt idx="50">
                  <c:v>-6.0457936712117171E-3</c:v>
                </c:pt>
                <c:pt idx="51">
                  <c:v>-2.0706613174582191E-3</c:v>
                </c:pt>
                <c:pt idx="52">
                  <c:v>-2.2046427181948089E-3</c:v>
                </c:pt>
                <c:pt idx="53">
                  <c:v>-1.0397712503249063E-3</c:v>
                </c:pt>
                <c:pt idx="54">
                  <c:v>-7.1558678116045548E-4</c:v>
                </c:pt>
                <c:pt idx="55">
                  <c:v>-2.2133975652627001E-3</c:v>
                </c:pt>
                <c:pt idx="56">
                  <c:v>-3.7189273830496613E-3</c:v>
                </c:pt>
                <c:pt idx="57">
                  <c:v>-5.3045186640471665E-3</c:v>
                </c:pt>
                <c:pt idx="58">
                  <c:v>-5.5961551122522511E-3</c:v>
                </c:pt>
                <c:pt idx="59">
                  <c:v>-4.8331567796609494E-3</c:v>
                </c:pt>
                <c:pt idx="60">
                  <c:v>-2.3950502295257375E-3</c:v>
                </c:pt>
                <c:pt idx="61">
                  <c:v>-1.3337779259752494E-3</c:v>
                </c:pt>
                <c:pt idx="62">
                  <c:v>9.3489148580959175E-4</c:v>
                </c:pt>
                <c:pt idx="63">
                  <c:v>4.6033758089267206E-3</c:v>
                </c:pt>
                <c:pt idx="64">
                  <c:v>9.6294328596094343E-3</c:v>
                </c:pt>
                <c:pt idx="65">
                  <c:v>9.9980267052556093E-3</c:v>
                </c:pt>
                <c:pt idx="66">
                  <c:v>5.5356561380657393E-3</c:v>
                </c:pt>
                <c:pt idx="67">
                  <c:v>5.6347150259067648E-3</c:v>
                </c:pt>
                <c:pt idx="68">
                  <c:v>5.0879113801764152E-3</c:v>
                </c:pt>
                <c:pt idx="69">
                  <c:v>6.9844931436627159E-3</c:v>
                </c:pt>
                <c:pt idx="70">
                  <c:v>6.1088132357620612E-3</c:v>
                </c:pt>
                <c:pt idx="71">
                  <c:v>9.4238188602870192E-3</c:v>
                </c:pt>
                <c:pt idx="72">
                  <c:v>8.2080200501253274E-3</c:v>
                </c:pt>
                <c:pt idx="73">
                  <c:v>1.0005593188739132E-2</c:v>
                </c:pt>
                <c:pt idx="74">
                  <c:v>1.3167610140290342E-2</c:v>
                </c:pt>
                <c:pt idx="75">
                  <c:v>1.6579618608040751E-2</c:v>
                </c:pt>
                <c:pt idx="76">
                  <c:v>1.2784515204014666E-2</c:v>
                </c:pt>
                <c:pt idx="77">
                  <c:v>1.120745590750903E-2</c:v>
                </c:pt>
                <c:pt idx="78">
                  <c:v>1.0674911042407887E-2</c:v>
                </c:pt>
                <c:pt idx="79">
                  <c:v>1.1139328177305823E-2</c:v>
                </c:pt>
                <c:pt idx="80">
                  <c:v>9.6466693304412231E-3</c:v>
                </c:pt>
                <c:pt idx="81">
                  <c:v>1.062867480777926E-2</c:v>
                </c:pt>
                <c:pt idx="82">
                  <c:v>7.9995524725889854E-3</c:v>
                </c:pt>
                <c:pt idx="83">
                  <c:v>6.3821521727066193E-3</c:v>
                </c:pt>
                <c:pt idx="84">
                  <c:v>7.4445792434101373E-3</c:v>
                </c:pt>
                <c:pt idx="85">
                  <c:v>5.9663911544146006E-3</c:v>
                </c:pt>
                <c:pt idx="86">
                  <c:v>7.1825008161932376E-3</c:v>
                </c:pt>
                <c:pt idx="87">
                  <c:v>7.5634792004329978E-4</c:v>
                </c:pt>
                <c:pt idx="88">
                  <c:v>-3.7788814510916432E-4</c:v>
                </c:pt>
                <c:pt idx="89">
                  <c:v>3.2402657017876698E-4</c:v>
                </c:pt>
                <c:pt idx="90">
                  <c:v>-9.7176483291031913E-4</c:v>
                </c:pt>
                <c:pt idx="91">
                  <c:v>-1.6211834639287293E-4</c:v>
                </c:pt>
                <c:pt idx="92">
                  <c:v>1.4052534861095606E-3</c:v>
                </c:pt>
                <c:pt idx="93">
                  <c:v>7.286269430051783E-3</c:v>
                </c:pt>
                <c:pt idx="94">
                  <c:v>5.1438675454107486E-3</c:v>
                </c:pt>
                <c:pt idx="95">
                  <c:v>7.4097766405457986E-3</c:v>
                </c:pt>
                <c:pt idx="96">
                  <c:v>6.9319504709493196E-3</c:v>
                </c:pt>
                <c:pt idx="97">
                  <c:v>1.008986284092709E-2</c:v>
                </c:pt>
                <c:pt idx="98">
                  <c:v>5.7229072368763035E-3</c:v>
                </c:pt>
                <c:pt idx="99">
                  <c:v>1.0346076250581379E-3</c:v>
                </c:pt>
                <c:pt idx="100">
                  <c:v>1.5503074776497926E-4</c:v>
                </c:pt>
                <c:pt idx="101">
                  <c:v>-3.616823395680127E-4</c:v>
                </c:pt>
                <c:pt idx="102">
                  <c:v>-1.5506280043418172E-4</c:v>
                </c:pt>
                <c:pt idx="103">
                  <c:v>6.2034739454096645E-4</c:v>
                </c:pt>
                <c:pt idx="104">
                  <c:v>3.3064682785698819E-3</c:v>
                </c:pt>
                <c:pt idx="105">
                  <c:v>7.8784757981462481E-3</c:v>
                </c:pt>
                <c:pt idx="106">
                  <c:v>7.5103458846369946E-3</c:v>
                </c:pt>
                <c:pt idx="107">
                  <c:v>5.6795131845842018E-3</c:v>
                </c:pt>
                <c:pt idx="108">
                  <c:v>7.3618394513917306E-3</c:v>
                </c:pt>
                <c:pt idx="109">
                  <c:v>6.557212934227662E-3</c:v>
                </c:pt>
                <c:pt idx="110">
                  <c:v>6.5642249738922529E-3</c:v>
                </c:pt>
                <c:pt idx="111">
                  <c:v>4.9404673682127526E-4</c:v>
                </c:pt>
                <c:pt idx="112">
                  <c:v>-2.0245913782035289E-3</c:v>
                </c:pt>
                <c:pt idx="113">
                  <c:v>-1.8802572983671224E-3</c:v>
                </c:pt>
                <c:pt idx="114">
                  <c:v>-5.453103311520187E-4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026040"/>
        <c:axId val="350177176"/>
      </c:barChart>
      <c:lineChart>
        <c:grouping val="standard"/>
        <c:varyColors val="0"/>
        <c:ser>
          <c:idx val="1"/>
          <c:order val="0"/>
          <c:tx>
            <c:v>Year-Over-Year (R)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Data!$A$243:$A$357</c:f>
              <c:numCache>
                <c:formatCode>mmm\ yyyy</c:formatCode>
                <c:ptCount val="11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</c:numCache>
            </c:numRef>
          </c:cat>
          <c:val>
            <c:numRef>
              <c:f>Data!$Y$243:$Y$362</c:f>
              <c:numCache>
                <c:formatCode>0.0%</c:formatCode>
                <c:ptCount val="120"/>
                <c:pt idx="0">
                  <c:v>-5.0020097360546851E-3</c:v>
                </c:pt>
                <c:pt idx="1">
                  <c:v>-1.1833008331856E-2</c:v>
                </c:pt>
                <c:pt idx="2">
                  <c:v>-1.5626379447338183E-2</c:v>
                </c:pt>
                <c:pt idx="3">
                  <c:v>-2.4376267301419383E-2</c:v>
                </c:pt>
                <c:pt idx="4">
                  <c:v>-3.2475841680271747E-2</c:v>
                </c:pt>
                <c:pt idx="5">
                  <c:v>-3.9390314147724696E-2</c:v>
                </c:pt>
                <c:pt idx="6">
                  <c:v>-4.5065906661916656E-2</c:v>
                </c:pt>
                <c:pt idx="7">
                  <c:v>-5.0707758466224787E-2</c:v>
                </c:pt>
                <c:pt idx="8">
                  <c:v>-5.7173630121617414E-2</c:v>
                </c:pt>
                <c:pt idx="9">
                  <c:v>-6.7875740707487905E-2</c:v>
                </c:pt>
                <c:pt idx="10">
                  <c:v>-8.4043794310329434E-2</c:v>
                </c:pt>
                <c:pt idx="11">
                  <c:v>-9.7825110092567544E-2</c:v>
                </c:pt>
                <c:pt idx="12">
                  <c:v>-0.11351496925355713</c:v>
                </c:pt>
                <c:pt idx="13">
                  <c:v>-0.13373996501771535</c:v>
                </c:pt>
                <c:pt idx="14">
                  <c:v>-0.150134529147982</c:v>
                </c:pt>
                <c:pt idx="15">
                  <c:v>-0.16039398183707584</c:v>
                </c:pt>
                <c:pt idx="16">
                  <c:v>-0.16755598121037993</c:v>
                </c:pt>
                <c:pt idx="17">
                  <c:v>-0.16983394833948348</c:v>
                </c:pt>
                <c:pt idx="18">
                  <c:v>-0.17576011938071254</c:v>
                </c:pt>
                <c:pt idx="19">
                  <c:v>-0.17898263495658731</c:v>
                </c:pt>
                <c:pt idx="20">
                  <c:v>-0.18725308201247087</c:v>
                </c:pt>
                <c:pt idx="21">
                  <c:v>-0.19201502600654968</c:v>
                </c:pt>
                <c:pt idx="22">
                  <c:v>-0.19159359231862041</c:v>
                </c:pt>
                <c:pt idx="23">
                  <c:v>-0.19196095034118651</c:v>
                </c:pt>
                <c:pt idx="24">
                  <c:v>-0.19351898734177214</c:v>
                </c:pt>
                <c:pt idx="25">
                  <c:v>-0.18679782552420404</c:v>
                </c:pt>
                <c:pt idx="26">
                  <c:v>-0.18383284086112284</c:v>
                </c:pt>
                <c:pt idx="27">
                  <c:v>-0.17774309853091536</c:v>
                </c:pt>
                <c:pt idx="28">
                  <c:v>-0.16698624883580776</c:v>
                </c:pt>
                <c:pt idx="29">
                  <c:v>-0.15146127347483049</c:v>
                </c:pt>
                <c:pt idx="30">
                  <c:v>-0.12944837340876941</c:v>
                </c:pt>
                <c:pt idx="31">
                  <c:v>-0.10782228863727811</c:v>
                </c:pt>
                <c:pt idx="32">
                  <c:v>-8.6149341142020538E-2</c:v>
                </c:pt>
                <c:pt idx="33">
                  <c:v>-6.5208320915539117E-2</c:v>
                </c:pt>
                <c:pt idx="34">
                  <c:v>-4.5327839049812253E-2</c:v>
                </c:pt>
                <c:pt idx="35">
                  <c:v>-2.330025272760896E-2</c:v>
                </c:pt>
                <c:pt idx="36">
                  <c:v>1.0045203415368948E-3</c:v>
                </c:pt>
                <c:pt idx="37">
                  <c:v>1.6871458585344151E-2</c:v>
                </c:pt>
                <c:pt idx="38">
                  <c:v>3.3423842772174729E-2</c:v>
                </c:pt>
                <c:pt idx="39">
                  <c:v>4.6858638743455472E-2</c:v>
                </c:pt>
                <c:pt idx="40">
                  <c:v>5.3666557053600759E-2</c:v>
                </c:pt>
                <c:pt idx="41">
                  <c:v>4.8716605552645349E-2</c:v>
                </c:pt>
                <c:pt idx="42">
                  <c:v>3.7889127185286177E-2</c:v>
                </c:pt>
                <c:pt idx="43">
                  <c:v>2.2933711267151984E-2</c:v>
                </c:pt>
                <c:pt idx="44">
                  <c:v>1.2753140220456352E-2</c:v>
                </c:pt>
                <c:pt idx="45">
                  <c:v>1.5940827647771471E-3</c:v>
                </c:pt>
                <c:pt idx="46">
                  <c:v>-4.0624603275357775E-3</c:v>
                </c:pt>
                <c:pt idx="47">
                  <c:v>-1.1928053013568864E-2</c:v>
                </c:pt>
                <c:pt idx="48">
                  <c:v>-2.0634721525338635E-2</c:v>
                </c:pt>
                <c:pt idx="49">
                  <c:v>-2.654645629852247E-2</c:v>
                </c:pt>
                <c:pt idx="50">
                  <c:v>-3.3218642477322508E-2</c:v>
                </c:pt>
                <c:pt idx="51">
                  <c:v>-3.5883970992748239E-2</c:v>
                </c:pt>
                <c:pt idx="52">
                  <c:v>-3.9510642282004946E-2</c:v>
                </c:pt>
                <c:pt idx="53">
                  <c:v>-4.0209790209790194E-2</c:v>
                </c:pt>
                <c:pt idx="54">
                  <c:v>-3.8134001252347997E-2</c:v>
                </c:pt>
                <c:pt idx="55">
                  <c:v>-3.4762894388815302E-2</c:v>
                </c:pt>
                <c:pt idx="56">
                  <c:v>-3.3727773207618883E-2</c:v>
                </c:pt>
                <c:pt idx="57">
                  <c:v>-3.3040488922842025E-2</c:v>
                </c:pt>
                <c:pt idx="58">
                  <c:v>-3.734862970044623E-2</c:v>
                </c:pt>
                <c:pt idx="59">
                  <c:v>-3.9920797138477258E-2</c:v>
                </c:pt>
                <c:pt idx="60">
                  <c:v>-3.9705411463336643E-2</c:v>
                </c:pt>
                <c:pt idx="61">
                  <c:v>-3.6853614612811871E-2</c:v>
                </c:pt>
                <c:pt idx="62">
                  <c:v>-3.0089297269315425E-2</c:v>
                </c:pt>
                <c:pt idx="63">
                  <c:v>-2.3602645571261745E-2</c:v>
                </c:pt>
                <c:pt idx="64">
                  <c:v>-1.2022355081881949E-2</c:v>
                </c:pt>
                <c:pt idx="65">
                  <c:v>-1.1059068436116803E-3</c:v>
                </c:pt>
                <c:pt idx="66">
                  <c:v>5.1428943428161707E-3</c:v>
                </c:pt>
                <c:pt idx="67">
                  <c:v>1.3048868010700071E-2</c:v>
                </c:pt>
                <c:pt idx="68">
                  <c:v>2.2003929273084571E-2</c:v>
                </c:pt>
                <c:pt idx="69">
                  <c:v>3.4630324576996642E-2</c:v>
                </c:pt>
                <c:pt idx="70">
                  <c:v>4.6808792372881498E-2</c:v>
                </c:pt>
                <c:pt idx="71">
                  <c:v>6.1805601756370114E-2</c:v>
                </c:pt>
                <c:pt idx="72">
                  <c:v>7.3091030343447869E-2</c:v>
                </c:pt>
                <c:pt idx="73">
                  <c:v>8.5275459098497569E-2</c:v>
                </c:pt>
                <c:pt idx="74">
                  <c:v>9.8538928547601656E-2</c:v>
                </c:pt>
                <c:pt idx="75">
                  <c:v>0.11163501128967972</c:v>
                </c:pt>
                <c:pt idx="76">
                  <c:v>0.11510886009340261</c:v>
                </c:pt>
                <c:pt idx="77">
                  <c:v>0.11644415499837182</c:v>
                </c:pt>
                <c:pt idx="78">
                  <c:v>0.12215025906735741</c:v>
                </c:pt>
                <c:pt idx="79">
                  <c:v>0.12829265151027233</c:v>
                </c:pt>
                <c:pt idx="80">
                  <c:v>0.13341022683583231</c:v>
                </c:pt>
                <c:pt idx="81">
                  <c:v>0.13751193127585098</c:v>
                </c:pt>
                <c:pt idx="82">
                  <c:v>0.13964961103029525</c:v>
                </c:pt>
                <c:pt idx="83">
                  <c:v>0.13621553884711785</c:v>
                </c:pt>
                <c:pt idx="84">
                  <c:v>0.13535516748492948</c:v>
                </c:pt>
                <c:pt idx="85">
                  <c:v>0.13081466896381977</c:v>
                </c:pt>
                <c:pt idx="86">
                  <c:v>0.12413458034738248</c:v>
                </c:pt>
                <c:pt idx="87">
                  <c:v>0.10663719457554229</c:v>
                </c:pt>
                <c:pt idx="88">
                  <c:v>9.2255058101810811E-2</c:v>
                </c:pt>
                <c:pt idx="89">
                  <c:v>8.0499329172256801E-2</c:v>
                </c:pt>
                <c:pt idx="90">
                  <c:v>6.8048020316287788E-2</c:v>
                </c:pt>
                <c:pt idx="91">
                  <c:v>5.6110508590673056E-2</c:v>
                </c:pt>
                <c:pt idx="92">
                  <c:v>4.7489823609226628E-2</c:v>
                </c:pt>
                <c:pt idx="93">
                  <c:v>4.40255090624301E-2</c:v>
                </c:pt>
                <c:pt idx="94">
                  <c:v>4.1067761806981552E-2</c:v>
                </c:pt>
                <c:pt idx="95">
                  <c:v>4.213080401455821E-2</c:v>
                </c:pt>
                <c:pt idx="96">
                  <c:v>4.1600525480321823E-2</c:v>
                </c:pt>
                <c:pt idx="97">
                  <c:v>4.5870062030688906E-2</c:v>
                </c:pt>
                <c:pt idx="98">
                  <c:v>4.4354403025391724E-2</c:v>
                </c:pt>
                <c:pt idx="99">
                  <c:v>4.4644785143597397E-2</c:v>
                </c:pt>
                <c:pt idx="100">
                  <c:v>4.5201706539936305E-2</c:v>
                </c:pt>
                <c:pt idx="101">
                  <c:v>4.4485234573233327E-2</c:v>
                </c:pt>
                <c:pt idx="102">
                  <c:v>4.5339097541205006E-2</c:v>
                </c:pt>
                <c:pt idx="103">
                  <c:v>4.6157172197600217E-2</c:v>
                </c:pt>
                <c:pt idx="104">
                  <c:v>4.8143350604490431E-2</c:v>
                </c:pt>
                <c:pt idx="105">
                  <c:v>4.8759577774205622E-2</c:v>
                </c:pt>
                <c:pt idx="106">
                  <c:v>5.1228743536435764E-2</c:v>
                </c:pt>
                <c:pt idx="107">
                  <c:v>4.9423219388295081E-2</c:v>
                </c:pt>
                <c:pt idx="108">
                  <c:v>4.9871249146040304E-2</c:v>
                </c:pt>
                <c:pt idx="109">
                  <c:v>4.619946933041983E-2</c:v>
                </c:pt>
                <c:pt idx="110">
                  <c:v>4.7074646940147916E-2</c:v>
                </c:pt>
                <c:pt idx="111">
                  <c:v>4.6509224329492019E-2</c:v>
                </c:pt>
                <c:pt idx="112">
                  <c:v>4.4228583238607018E-2</c:v>
                </c:pt>
                <c:pt idx="113">
                  <c:v>4.2642270119398355E-2</c:v>
                </c:pt>
                <c:pt idx="114">
                  <c:v>4.2235318444995944E-2</c:v>
                </c:pt>
                <c:pt idx="115">
                  <c:v>4.5755528001653341E-2</c:v>
                </c:pt>
                <c:pt idx="116">
                  <c:v>4.6478402471678865E-2</c:v>
                </c:pt>
                <c:pt idx="117">
                  <c:v>4.2451388050069198E-2</c:v>
                </c:pt>
                <c:pt idx="118">
                  <c:v>3.8819301337587216E-2</c:v>
                </c:pt>
                <c:pt idx="119">
                  <c:v>3.7084443771012936E-2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177960"/>
        <c:axId val="350177568"/>
      </c:lineChart>
      <c:dateAx>
        <c:axId val="351026040"/>
        <c:scaling>
          <c:orientation val="minMax"/>
        </c:scaling>
        <c:delete val="0"/>
        <c:axPos val="b"/>
        <c:numFmt formatCode="mmm\ yyyy" sourceLinked="0"/>
        <c:majorTickMark val="out"/>
        <c:minorTickMark val="cross"/>
        <c:tickLblPos val="low"/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50177176"/>
        <c:crosses val="autoZero"/>
        <c:auto val="1"/>
        <c:lblOffset val="100"/>
        <c:baseTimeUnit val="days"/>
        <c:majorUnit val="5"/>
        <c:majorTimeUnit val="months"/>
        <c:minorUnit val="5"/>
        <c:minorTimeUnit val="months"/>
      </c:dateAx>
      <c:valAx>
        <c:axId val="350177176"/>
        <c:scaling>
          <c:orientation val="minMax"/>
          <c:max val="3.1000000000000052E-2"/>
          <c:min val="-2.7000000000000073E-2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51026040"/>
        <c:crosses val="autoZero"/>
        <c:crossBetween val="between"/>
      </c:valAx>
      <c:valAx>
        <c:axId val="350177568"/>
        <c:scaling>
          <c:orientation val="minMax"/>
          <c:max val="0.14000000000000001"/>
          <c:min val="-0.2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50177960"/>
        <c:crosses val="max"/>
        <c:crossBetween val="between"/>
      </c:valAx>
      <c:dateAx>
        <c:axId val="350177960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350177568"/>
        <c:crosses val="autoZero"/>
        <c:auto val="1"/>
        <c:lblOffset val="100"/>
        <c:baseTimeUnit val="days"/>
        <c:majorUnit val="1"/>
        <c:minorUnit val="1"/>
      </c:dateAx>
      <c:spPr>
        <a:ln>
          <a:solidFill>
            <a:schemeClr val="tx1">
              <a:tint val="75000"/>
              <a:shade val="95000"/>
              <a:satMod val="105000"/>
            </a:schemeClr>
          </a:solidFill>
          <a:prstDash val="sysDot"/>
        </a:ln>
      </c:spPr>
    </c:plotArea>
    <c:legend>
      <c:legendPos val="r"/>
      <c:layout>
        <c:manualLayout>
          <c:xMode val="edge"/>
          <c:yMode val="edge"/>
          <c:x val="7.8246947392445546E-2"/>
          <c:y val="0.15074081376004073"/>
          <c:w val="0.26498390961999313"/>
          <c:h val="0.11771760909246824"/>
        </c:manualLayout>
      </c:layout>
      <c:overlay val="1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95458176423608E-2"/>
          <c:y val="2.3989348715131538E-2"/>
          <c:w val="0.9475881547415268"/>
          <c:h val="0.88231459439663062"/>
        </c:manualLayout>
      </c:layout>
      <c:lineChart>
        <c:grouping val="standard"/>
        <c:varyColors val="0"/>
        <c:ser>
          <c:idx val="0"/>
          <c:order val="0"/>
          <c:tx>
            <c:v>Fuel</c:v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'table(1)'!$A$239:$A$313</c:f>
              <c:numCache>
                <c:formatCode>mmm\ yyyy</c:formatCode>
                <c:ptCount val="75"/>
                <c:pt idx="0">
                  <c:v>40452</c:v>
                </c:pt>
                <c:pt idx="1">
                  <c:v>40483</c:v>
                </c:pt>
                <c:pt idx="2">
                  <c:v>40513</c:v>
                </c:pt>
                <c:pt idx="3">
                  <c:v>40544</c:v>
                </c:pt>
                <c:pt idx="4">
                  <c:v>40575</c:v>
                </c:pt>
                <c:pt idx="5">
                  <c:v>40603</c:v>
                </c:pt>
                <c:pt idx="6">
                  <c:v>40634</c:v>
                </c:pt>
                <c:pt idx="7">
                  <c:v>40664</c:v>
                </c:pt>
                <c:pt idx="8">
                  <c:v>40695</c:v>
                </c:pt>
                <c:pt idx="9">
                  <c:v>40725</c:v>
                </c:pt>
                <c:pt idx="10">
                  <c:v>40756</c:v>
                </c:pt>
                <c:pt idx="11">
                  <c:v>40787</c:v>
                </c:pt>
                <c:pt idx="12">
                  <c:v>40817</c:v>
                </c:pt>
                <c:pt idx="13">
                  <c:v>40848</c:v>
                </c:pt>
                <c:pt idx="14">
                  <c:v>40878</c:v>
                </c:pt>
                <c:pt idx="15">
                  <c:v>40909</c:v>
                </c:pt>
                <c:pt idx="16">
                  <c:v>40940</c:v>
                </c:pt>
                <c:pt idx="17">
                  <c:v>40969</c:v>
                </c:pt>
                <c:pt idx="18">
                  <c:v>41000</c:v>
                </c:pt>
                <c:pt idx="19">
                  <c:v>41030</c:v>
                </c:pt>
                <c:pt idx="20">
                  <c:v>41061</c:v>
                </c:pt>
                <c:pt idx="21">
                  <c:v>41091</c:v>
                </c:pt>
                <c:pt idx="22">
                  <c:v>41122</c:v>
                </c:pt>
                <c:pt idx="23">
                  <c:v>41153</c:v>
                </c:pt>
                <c:pt idx="24">
                  <c:v>41183</c:v>
                </c:pt>
                <c:pt idx="25">
                  <c:v>41214</c:v>
                </c:pt>
                <c:pt idx="26">
                  <c:v>41244</c:v>
                </c:pt>
                <c:pt idx="27" formatCode="mmm\-yy">
                  <c:v>41275</c:v>
                </c:pt>
                <c:pt idx="28" formatCode="mmm\-yy">
                  <c:v>41306</c:v>
                </c:pt>
                <c:pt idx="29" formatCode="mmm\-yy">
                  <c:v>41334</c:v>
                </c:pt>
                <c:pt idx="30" formatCode="mmm\-yy">
                  <c:v>41365</c:v>
                </c:pt>
                <c:pt idx="31" formatCode="mmm\-yy">
                  <c:v>41395</c:v>
                </c:pt>
                <c:pt idx="32" formatCode="mmm\-yy">
                  <c:v>41426</c:v>
                </c:pt>
                <c:pt idx="33" formatCode="mmm\-yy">
                  <c:v>41456</c:v>
                </c:pt>
                <c:pt idx="34" formatCode="mmm\-yy">
                  <c:v>41487</c:v>
                </c:pt>
                <c:pt idx="35" formatCode="mmm\-yy">
                  <c:v>41518</c:v>
                </c:pt>
                <c:pt idx="36" formatCode="mmm\-yy">
                  <c:v>41548</c:v>
                </c:pt>
                <c:pt idx="37" formatCode="mmm\-yy">
                  <c:v>41579</c:v>
                </c:pt>
                <c:pt idx="38" formatCode="mmm\-yy">
                  <c:v>41609</c:v>
                </c:pt>
                <c:pt idx="39" formatCode="mmm\-yy">
                  <c:v>41640</c:v>
                </c:pt>
                <c:pt idx="40" formatCode="mmm\-yy">
                  <c:v>41671</c:v>
                </c:pt>
                <c:pt idx="41" formatCode="mmm\-yy">
                  <c:v>41699</c:v>
                </c:pt>
                <c:pt idx="42" formatCode="mmm\-yy">
                  <c:v>41730</c:v>
                </c:pt>
                <c:pt idx="43" formatCode="mmm\-yy">
                  <c:v>41760</c:v>
                </c:pt>
                <c:pt idx="44" formatCode="mmm\-yy">
                  <c:v>41791</c:v>
                </c:pt>
                <c:pt idx="45" formatCode="mmm\-yy">
                  <c:v>41821</c:v>
                </c:pt>
                <c:pt idx="46" formatCode="mmm\-yy">
                  <c:v>41852</c:v>
                </c:pt>
                <c:pt idx="47" formatCode="mmm\-yy">
                  <c:v>41883</c:v>
                </c:pt>
                <c:pt idx="48" formatCode="mmm\-yy">
                  <c:v>41913</c:v>
                </c:pt>
                <c:pt idx="49" formatCode="mmm\-yy">
                  <c:v>41944</c:v>
                </c:pt>
                <c:pt idx="50" formatCode="mmm\-yy">
                  <c:v>41974</c:v>
                </c:pt>
                <c:pt idx="51" formatCode="mmm\-yy">
                  <c:v>42005</c:v>
                </c:pt>
                <c:pt idx="52" formatCode="mmm\-yy">
                  <c:v>42036</c:v>
                </c:pt>
                <c:pt idx="53" formatCode="mmm\-yy">
                  <c:v>42064</c:v>
                </c:pt>
                <c:pt idx="54" formatCode="mmm\-yy">
                  <c:v>42095</c:v>
                </c:pt>
                <c:pt idx="55" formatCode="mmm\-yy">
                  <c:v>42125</c:v>
                </c:pt>
                <c:pt idx="56" formatCode="mmm\-yy">
                  <c:v>42156</c:v>
                </c:pt>
                <c:pt idx="57" formatCode="mmm\-yy">
                  <c:v>42186</c:v>
                </c:pt>
                <c:pt idx="58" formatCode="mmm\-yy">
                  <c:v>42217</c:v>
                </c:pt>
                <c:pt idx="59" formatCode="mmm\-yy">
                  <c:v>42248</c:v>
                </c:pt>
                <c:pt idx="60" formatCode="mmm\-yy">
                  <c:v>42278</c:v>
                </c:pt>
                <c:pt idx="61" formatCode="mmm\-yy">
                  <c:v>42309</c:v>
                </c:pt>
                <c:pt idx="62" formatCode="mmm\-yy">
                  <c:v>42339</c:v>
                </c:pt>
                <c:pt idx="63" formatCode="mmm\-yy">
                  <c:v>42370</c:v>
                </c:pt>
                <c:pt idx="64" formatCode="mmm\-yy">
                  <c:v>42401</c:v>
                </c:pt>
                <c:pt idx="65" formatCode="mmm\-yy">
                  <c:v>42430</c:v>
                </c:pt>
                <c:pt idx="66" formatCode="mmm\-yy">
                  <c:v>42461</c:v>
                </c:pt>
                <c:pt idx="67" formatCode="mmm\-yy">
                  <c:v>42491</c:v>
                </c:pt>
                <c:pt idx="68" formatCode="mmm\-yy">
                  <c:v>42522</c:v>
                </c:pt>
                <c:pt idx="69" formatCode="mmm\-yy">
                  <c:v>42552</c:v>
                </c:pt>
                <c:pt idx="70" formatCode="mmm\-yy">
                  <c:v>42583</c:v>
                </c:pt>
                <c:pt idx="71" formatCode="mmm\-yy">
                  <c:v>42614</c:v>
                </c:pt>
                <c:pt idx="72" formatCode="mmm\-yy">
                  <c:v>42644</c:v>
                </c:pt>
                <c:pt idx="73" formatCode="mmm\-yy">
                  <c:v>42675</c:v>
                </c:pt>
                <c:pt idx="74" formatCode="mmm\-yy">
                  <c:v>42705</c:v>
                </c:pt>
              </c:numCache>
            </c:numRef>
          </c:cat>
          <c:val>
            <c:numRef>
              <c:f>'table(1)'!$B$239:$B$313</c:f>
              <c:numCache>
                <c:formatCode>General</c:formatCode>
                <c:ptCount val="75"/>
                <c:pt idx="0">
                  <c:v>159.55000000000001</c:v>
                </c:pt>
                <c:pt idx="1">
                  <c:v>164.9</c:v>
                </c:pt>
                <c:pt idx="2">
                  <c:v>174.9</c:v>
                </c:pt>
                <c:pt idx="3">
                  <c:v>182.13</c:v>
                </c:pt>
                <c:pt idx="4">
                  <c:v>190.04</c:v>
                </c:pt>
                <c:pt idx="5">
                  <c:v>199.61</c:v>
                </c:pt>
                <c:pt idx="6">
                  <c:v>210.09</c:v>
                </c:pt>
                <c:pt idx="7">
                  <c:v>199.53</c:v>
                </c:pt>
                <c:pt idx="8">
                  <c:v>196</c:v>
                </c:pt>
                <c:pt idx="9">
                  <c:v>198.95</c:v>
                </c:pt>
                <c:pt idx="10">
                  <c:v>190.51</c:v>
                </c:pt>
                <c:pt idx="11">
                  <c:v>188.72</c:v>
                </c:pt>
                <c:pt idx="12">
                  <c:v>182.87</c:v>
                </c:pt>
                <c:pt idx="13">
                  <c:v>186.38</c:v>
                </c:pt>
                <c:pt idx="14">
                  <c:v>184.04</c:v>
                </c:pt>
                <c:pt idx="15">
                  <c:v>188.4</c:v>
                </c:pt>
                <c:pt idx="16">
                  <c:v>195.87</c:v>
                </c:pt>
                <c:pt idx="17">
                  <c:v>201.81</c:v>
                </c:pt>
                <c:pt idx="18">
                  <c:v>197.53</c:v>
                </c:pt>
                <c:pt idx="19">
                  <c:v>185.14</c:v>
                </c:pt>
                <c:pt idx="20">
                  <c:v>169.95</c:v>
                </c:pt>
                <c:pt idx="21">
                  <c:v>177.9</c:v>
                </c:pt>
                <c:pt idx="22">
                  <c:v>185.46</c:v>
                </c:pt>
                <c:pt idx="23">
                  <c:v>186.9</c:v>
                </c:pt>
                <c:pt idx="24">
                  <c:v>183.11</c:v>
                </c:pt>
                <c:pt idx="25">
                  <c:v>180.59</c:v>
                </c:pt>
                <c:pt idx="26">
                  <c:v>182.48</c:v>
                </c:pt>
                <c:pt idx="27">
                  <c:v>187.55</c:v>
                </c:pt>
                <c:pt idx="28">
                  <c:v>190.65</c:v>
                </c:pt>
                <c:pt idx="29">
                  <c:v>183.73</c:v>
                </c:pt>
                <c:pt idx="30">
                  <c:v>179</c:v>
                </c:pt>
                <c:pt idx="31">
                  <c:v>179.4</c:v>
                </c:pt>
                <c:pt idx="32">
                  <c:v>179.17</c:v>
                </c:pt>
                <c:pt idx="33">
                  <c:v>183.55</c:v>
                </c:pt>
                <c:pt idx="34">
                  <c:v>185.66</c:v>
                </c:pt>
                <c:pt idx="35">
                  <c:v>185.06</c:v>
                </c:pt>
                <c:pt idx="36">
                  <c:v>182.36</c:v>
                </c:pt>
                <c:pt idx="37">
                  <c:v>179.65</c:v>
                </c:pt>
                <c:pt idx="38">
                  <c:v>184.27</c:v>
                </c:pt>
                <c:pt idx="39">
                  <c:v>180.03</c:v>
                </c:pt>
                <c:pt idx="40">
                  <c:v>183.18</c:v>
                </c:pt>
                <c:pt idx="41">
                  <c:v>183.06</c:v>
                </c:pt>
                <c:pt idx="42">
                  <c:v>184.61</c:v>
                </c:pt>
                <c:pt idx="43">
                  <c:v>184.27</c:v>
                </c:pt>
                <c:pt idx="44">
                  <c:v>185.16</c:v>
                </c:pt>
                <c:pt idx="45">
                  <c:v>181.28</c:v>
                </c:pt>
                <c:pt idx="46">
                  <c:v>175.21</c:v>
                </c:pt>
                <c:pt idx="47">
                  <c:v>168.43</c:v>
                </c:pt>
                <c:pt idx="48">
                  <c:v>157.53</c:v>
                </c:pt>
                <c:pt idx="49">
                  <c:v>148.41</c:v>
                </c:pt>
                <c:pt idx="50">
                  <c:v>130.87</c:v>
                </c:pt>
                <c:pt idx="51">
                  <c:v>114.8</c:v>
                </c:pt>
                <c:pt idx="52">
                  <c:v>120.88</c:v>
                </c:pt>
                <c:pt idx="53">
                  <c:v>117.07</c:v>
                </c:pt>
                <c:pt idx="54">
                  <c:v>119.57</c:v>
                </c:pt>
                <c:pt idx="55">
                  <c:v>124.84</c:v>
                </c:pt>
                <c:pt idx="56">
                  <c:v>122.88</c:v>
                </c:pt>
                <c:pt idx="57">
                  <c:v>114.79</c:v>
                </c:pt>
                <c:pt idx="58">
                  <c:v>104.24</c:v>
                </c:pt>
                <c:pt idx="59">
                  <c:v>103.48</c:v>
                </c:pt>
                <c:pt idx="60">
                  <c:v>103.47</c:v>
                </c:pt>
                <c:pt idx="61">
                  <c:v>97.47</c:v>
                </c:pt>
                <c:pt idx="62">
                  <c:v>90.73</c:v>
                </c:pt>
                <c:pt idx="63">
                  <c:v>83.05</c:v>
                </c:pt>
                <c:pt idx="64">
                  <c:v>83.85</c:v>
                </c:pt>
                <c:pt idx="65">
                  <c:v>92.2</c:v>
                </c:pt>
                <c:pt idx="66">
                  <c:v>96.2</c:v>
                </c:pt>
                <c:pt idx="67">
                  <c:v>102.07</c:v>
                </c:pt>
                <c:pt idx="68">
                  <c:v>105.29</c:v>
                </c:pt>
                <c:pt idx="69">
                  <c:v>102.62</c:v>
                </c:pt>
                <c:pt idx="70">
                  <c:v>102.54</c:v>
                </c:pt>
                <c:pt idx="71">
                  <c:v>102.16</c:v>
                </c:pt>
              </c:numCache>
            </c:numRef>
          </c:val>
          <c:smooth val="0"/>
        </c:ser>
        <c:ser>
          <c:idx val="1"/>
          <c:order val="1"/>
          <c:tx>
            <c:v>Non-fuel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'table(1)'!$A$239:$A$313</c:f>
              <c:numCache>
                <c:formatCode>mmm\ yyyy</c:formatCode>
                <c:ptCount val="75"/>
                <c:pt idx="0">
                  <c:v>40452</c:v>
                </c:pt>
                <c:pt idx="1">
                  <c:v>40483</c:v>
                </c:pt>
                <c:pt idx="2">
                  <c:v>40513</c:v>
                </c:pt>
                <c:pt idx="3">
                  <c:v>40544</c:v>
                </c:pt>
                <c:pt idx="4">
                  <c:v>40575</c:v>
                </c:pt>
                <c:pt idx="5">
                  <c:v>40603</c:v>
                </c:pt>
                <c:pt idx="6">
                  <c:v>40634</c:v>
                </c:pt>
                <c:pt idx="7">
                  <c:v>40664</c:v>
                </c:pt>
                <c:pt idx="8">
                  <c:v>40695</c:v>
                </c:pt>
                <c:pt idx="9">
                  <c:v>40725</c:v>
                </c:pt>
                <c:pt idx="10">
                  <c:v>40756</c:v>
                </c:pt>
                <c:pt idx="11">
                  <c:v>40787</c:v>
                </c:pt>
                <c:pt idx="12">
                  <c:v>40817</c:v>
                </c:pt>
                <c:pt idx="13">
                  <c:v>40848</c:v>
                </c:pt>
                <c:pt idx="14">
                  <c:v>40878</c:v>
                </c:pt>
                <c:pt idx="15">
                  <c:v>40909</c:v>
                </c:pt>
                <c:pt idx="16">
                  <c:v>40940</c:v>
                </c:pt>
                <c:pt idx="17">
                  <c:v>40969</c:v>
                </c:pt>
                <c:pt idx="18">
                  <c:v>41000</c:v>
                </c:pt>
                <c:pt idx="19">
                  <c:v>41030</c:v>
                </c:pt>
                <c:pt idx="20">
                  <c:v>41061</c:v>
                </c:pt>
                <c:pt idx="21">
                  <c:v>41091</c:v>
                </c:pt>
                <c:pt idx="22">
                  <c:v>41122</c:v>
                </c:pt>
                <c:pt idx="23">
                  <c:v>41153</c:v>
                </c:pt>
                <c:pt idx="24">
                  <c:v>41183</c:v>
                </c:pt>
                <c:pt idx="25">
                  <c:v>41214</c:v>
                </c:pt>
                <c:pt idx="26">
                  <c:v>41244</c:v>
                </c:pt>
                <c:pt idx="27" formatCode="mmm\-yy">
                  <c:v>41275</c:v>
                </c:pt>
                <c:pt idx="28" formatCode="mmm\-yy">
                  <c:v>41306</c:v>
                </c:pt>
                <c:pt idx="29" formatCode="mmm\-yy">
                  <c:v>41334</c:v>
                </c:pt>
                <c:pt idx="30" formatCode="mmm\-yy">
                  <c:v>41365</c:v>
                </c:pt>
                <c:pt idx="31" formatCode="mmm\-yy">
                  <c:v>41395</c:v>
                </c:pt>
                <c:pt idx="32" formatCode="mmm\-yy">
                  <c:v>41426</c:v>
                </c:pt>
                <c:pt idx="33" formatCode="mmm\-yy">
                  <c:v>41456</c:v>
                </c:pt>
                <c:pt idx="34" formatCode="mmm\-yy">
                  <c:v>41487</c:v>
                </c:pt>
                <c:pt idx="35" formatCode="mmm\-yy">
                  <c:v>41518</c:v>
                </c:pt>
                <c:pt idx="36" formatCode="mmm\-yy">
                  <c:v>41548</c:v>
                </c:pt>
                <c:pt idx="37" formatCode="mmm\-yy">
                  <c:v>41579</c:v>
                </c:pt>
                <c:pt idx="38" formatCode="mmm\-yy">
                  <c:v>41609</c:v>
                </c:pt>
                <c:pt idx="39" formatCode="mmm\-yy">
                  <c:v>41640</c:v>
                </c:pt>
                <c:pt idx="40" formatCode="mmm\-yy">
                  <c:v>41671</c:v>
                </c:pt>
                <c:pt idx="41" formatCode="mmm\-yy">
                  <c:v>41699</c:v>
                </c:pt>
                <c:pt idx="42" formatCode="mmm\-yy">
                  <c:v>41730</c:v>
                </c:pt>
                <c:pt idx="43" formatCode="mmm\-yy">
                  <c:v>41760</c:v>
                </c:pt>
                <c:pt idx="44" formatCode="mmm\-yy">
                  <c:v>41791</c:v>
                </c:pt>
                <c:pt idx="45" formatCode="mmm\-yy">
                  <c:v>41821</c:v>
                </c:pt>
                <c:pt idx="46" formatCode="mmm\-yy">
                  <c:v>41852</c:v>
                </c:pt>
                <c:pt idx="47" formatCode="mmm\-yy">
                  <c:v>41883</c:v>
                </c:pt>
                <c:pt idx="48" formatCode="mmm\-yy">
                  <c:v>41913</c:v>
                </c:pt>
                <c:pt idx="49" formatCode="mmm\-yy">
                  <c:v>41944</c:v>
                </c:pt>
                <c:pt idx="50" formatCode="mmm\-yy">
                  <c:v>41974</c:v>
                </c:pt>
                <c:pt idx="51" formatCode="mmm\-yy">
                  <c:v>42005</c:v>
                </c:pt>
                <c:pt idx="52" formatCode="mmm\-yy">
                  <c:v>42036</c:v>
                </c:pt>
                <c:pt idx="53" formatCode="mmm\-yy">
                  <c:v>42064</c:v>
                </c:pt>
                <c:pt idx="54" formatCode="mmm\-yy">
                  <c:v>42095</c:v>
                </c:pt>
                <c:pt idx="55" formatCode="mmm\-yy">
                  <c:v>42125</c:v>
                </c:pt>
                <c:pt idx="56" formatCode="mmm\-yy">
                  <c:v>42156</c:v>
                </c:pt>
                <c:pt idx="57" formatCode="mmm\-yy">
                  <c:v>42186</c:v>
                </c:pt>
                <c:pt idx="58" formatCode="mmm\-yy">
                  <c:v>42217</c:v>
                </c:pt>
                <c:pt idx="59" formatCode="mmm\-yy">
                  <c:v>42248</c:v>
                </c:pt>
                <c:pt idx="60" formatCode="mmm\-yy">
                  <c:v>42278</c:v>
                </c:pt>
                <c:pt idx="61" formatCode="mmm\-yy">
                  <c:v>42309</c:v>
                </c:pt>
                <c:pt idx="62" formatCode="mmm\-yy">
                  <c:v>42339</c:v>
                </c:pt>
                <c:pt idx="63" formatCode="mmm\-yy">
                  <c:v>42370</c:v>
                </c:pt>
                <c:pt idx="64" formatCode="mmm\-yy">
                  <c:v>42401</c:v>
                </c:pt>
                <c:pt idx="65" formatCode="mmm\-yy">
                  <c:v>42430</c:v>
                </c:pt>
                <c:pt idx="66" formatCode="mmm\-yy">
                  <c:v>42461</c:v>
                </c:pt>
                <c:pt idx="67" formatCode="mmm\-yy">
                  <c:v>42491</c:v>
                </c:pt>
                <c:pt idx="68" formatCode="mmm\-yy">
                  <c:v>42522</c:v>
                </c:pt>
                <c:pt idx="69" formatCode="mmm\-yy">
                  <c:v>42552</c:v>
                </c:pt>
                <c:pt idx="70" formatCode="mmm\-yy">
                  <c:v>42583</c:v>
                </c:pt>
                <c:pt idx="71" formatCode="mmm\-yy">
                  <c:v>42614</c:v>
                </c:pt>
                <c:pt idx="72" formatCode="mmm\-yy">
                  <c:v>42644</c:v>
                </c:pt>
                <c:pt idx="73" formatCode="mmm\-yy">
                  <c:v>42675</c:v>
                </c:pt>
                <c:pt idx="74" formatCode="mmm\-yy">
                  <c:v>42705</c:v>
                </c:pt>
              </c:numCache>
            </c:numRef>
          </c:cat>
          <c:val>
            <c:numRef>
              <c:f>'table(1)'!$N$239:$N$313</c:f>
              <c:numCache>
                <c:formatCode>General</c:formatCode>
                <c:ptCount val="75"/>
                <c:pt idx="0">
                  <c:v>173.6</c:v>
                </c:pt>
                <c:pt idx="1">
                  <c:v>178.2</c:v>
                </c:pt>
                <c:pt idx="2">
                  <c:v>188.19</c:v>
                </c:pt>
                <c:pt idx="3">
                  <c:v>197.22</c:v>
                </c:pt>
                <c:pt idx="4">
                  <c:v>204.58</c:v>
                </c:pt>
                <c:pt idx="5">
                  <c:v>201.1</c:v>
                </c:pt>
                <c:pt idx="6">
                  <c:v>205.84</c:v>
                </c:pt>
                <c:pt idx="7">
                  <c:v>198.81</c:v>
                </c:pt>
                <c:pt idx="8">
                  <c:v>194.9</c:v>
                </c:pt>
                <c:pt idx="9">
                  <c:v>195.58</c:v>
                </c:pt>
                <c:pt idx="10">
                  <c:v>191.98</c:v>
                </c:pt>
                <c:pt idx="11">
                  <c:v>185.77</c:v>
                </c:pt>
                <c:pt idx="12">
                  <c:v>172.02</c:v>
                </c:pt>
                <c:pt idx="13">
                  <c:v>167.85</c:v>
                </c:pt>
                <c:pt idx="14">
                  <c:v>164.82</c:v>
                </c:pt>
                <c:pt idx="15">
                  <c:v>169.11</c:v>
                </c:pt>
                <c:pt idx="16">
                  <c:v>174.04</c:v>
                </c:pt>
                <c:pt idx="17">
                  <c:v>175.88</c:v>
                </c:pt>
                <c:pt idx="18">
                  <c:v>175.14</c:v>
                </c:pt>
                <c:pt idx="19">
                  <c:v>169.6</c:v>
                </c:pt>
                <c:pt idx="20">
                  <c:v>165.66</c:v>
                </c:pt>
                <c:pt idx="21">
                  <c:v>172.29</c:v>
                </c:pt>
                <c:pt idx="22">
                  <c:v>169.52</c:v>
                </c:pt>
                <c:pt idx="23">
                  <c:v>170.52</c:v>
                </c:pt>
                <c:pt idx="24">
                  <c:v>169.59</c:v>
                </c:pt>
                <c:pt idx="25">
                  <c:v>168.26</c:v>
                </c:pt>
                <c:pt idx="26">
                  <c:v>172.24</c:v>
                </c:pt>
                <c:pt idx="27">
                  <c:v>175.96</c:v>
                </c:pt>
                <c:pt idx="28">
                  <c:v>176.92</c:v>
                </c:pt>
                <c:pt idx="29">
                  <c:v>171.93</c:v>
                </c:pt>
                <c:pt idx="30">
                  <c:v>169.72</c:v>
                </c:pt>
                <c:pt idx="31">
                  <c:v>170.67</c:v>
                </c:pt>
                <c:pt idx="32">
                  <c:v>169.46</c:v>
                </c:pt>
                <c:pt idx="33">
                  <c:v>168.65</c:v>
                </c:pt>
                <c:pt idx="34">
                  <c:v>166.69</c:v>
                </c:pt>
                <c:pt idx="35">
                  <c:v>162.78</c:v>
                </c:pt>
                <c:pt idx="36">
                  <c:v>164.25</c:v>
                </c:pt>
                <c:pt idx="37">
                  <c:v>163.82</c:v>
                </c:pt>
                <c:pt idx="38">
                  <c:v>167.11</c:v>
                </c:pt>
                <c:pt idx="39">
                  <c:v>164.75</c:v>
                </c:pt>
                <c:pt idx="40">
                  <c:v>166.57</c:v>
                </c:pt>
                <c:pt idx="41">
                  <c:v>169.77</c:v>
                </c:pt>
                <c:pt idx="42">
                  <c:v>171.7</c:v>
                </c:pt>
                <c:pt idx="43">
                  <c:v>168.72</c:v>
                </c:pt>
                <c:pt idx="44">
                  <c:v>164.57</c:v>
                </c:pt>
                <c:pt idx="45">
                  <c:v>165.01</c:v>
                </c:pt>
                <c:pt idx="46">
                  <c:v>162.01</c:v>
                </c:pt>
                <c:pt idx="47">
                  <c:v>155.9</c:v>
                </c:pt>
                <c:pt idx="48">
                  <c:v>153.82</c:v>
                </c:pt>
                <c:pt idx="49">
                  <c:v>153.66999999999999</c:v>
                </c:pt>
                <c:pt idx="50">
                  <c:v>150.75</c:v>
                </c:pt>
                <c:pt idx="51">
                  <c:v>145.68</c:v>
                </c:pt>
                <c:pt idx="52">
                  <c:v>142.38999999999999</c:v>
                </c:pt>
                <c:pt idx="53">
                  <c:v>139.12</c:v>
                </c:pt>
                <c:pt idx="54">
                  <c:v>138.18</c:v>
                </c:pt>
                <c:pt idx="55">
                  <c:v>139.52000000000001</c:v>
                </c:pt>
                <c:pt idx="56">
                  <c:v>138.13999999999999</c:v>
                </c:pt>
                <c:pt idx="57">
                  <c:v>135.35</c:v>
                </c:pt>
                <c:pt idx="58">
                  <c:v>130.16999999999999</c:v>
                </c:pt>
                <c:pt idx="59">
                  <c:v>127.77</c:v>
                </c:pt>
                <c:pt idx="60">
                  <c:v>126.91</c:v>
                </c:pt>
                <c:pt idx="61">
                  <c:v>122.04</c:v>
                </c:pt>
                <c:pt idx="62">
                  <c:v>121.67</c:v>
                </c:pt>
                <c:pt idx="63">
                  <c:v>121.4</c:v>
                </c:pt>
                <c:pt idx="64">
                  <c:v>121.09</c:v>
                </c:pt>
                <c:pt idx="65">
                  <c:v>127.59</c:v>
                </c:pt>
                <c:pt idx="66">
                  <c:v>130.18</c:v>
                </c:pt>
                <c:pt idx="67">
                  <c:v>131.69</c:v>
                </c:pt>
                <c:pt idx="68">
                  <c:v>134.80000000000001</c:v>
                </c:pt>
                <c:pt idx="69">
                  <c:v>135.38999999999999</c:v>
                </c:pt>
                <c:pt idx="70">
                  <c:v>132.68</c:v>
                </c:pt>
                <c:pt idx="71">
                  <c:v>130.5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956392"/>
        <c:axId val="462956784"/>
      </c:lineChart>
      <c:dateAx>
        <c:axId val="462956392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56784"/>
        <c:crosses val="autoZero"/>
        <c:auto val="1"/>
        <c:lblOffset val="100"/>
        <c:baseTimeUnit val="months"/>
      </c:dateAx>
      <c:valAx>
        <c:axId val="462956784"/>
        <c:scaling>
          <c:orientation val="minMax"/>
          <c:max val="220"/>
          <c:min val="7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56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0126668949004"/>
          <c:y val="0.19838430079960939"/>
          <c:w val="0.13606584503024075"/>
          <c:h val="0.10506317524262954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671117197306848E-2"/>
          <c:y val="2.7865736214814654E-2"/>
          <c:w val="0.9278260869565218"/>
          <c:h val="0.8678338625150861"/>
        </c:manualLayout>
      </c:layout>
      <c:barChart>
        <c:barDir val="col"/>
        <c:grouping val="clustered"/>
        <c:varyColors val="0"/>
        <c:ser>
          <c:idx val="2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1270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Sheet1!$A$566:$A$679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</c:numCache>
            </c:numRef>
          </c:cat>
          <c:val>
            <c:numRef>
              <c:f>Sheet1!$AJ$566:$AJ$685</c:f>
              <c:numCache>
                <c:formatCode>0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958744"/>
        <c:axId val="462958352"/>
      </c:barChart>
      <c:lineChart>
        <c:grouping val="standard"/>
        <c:varyColors val="0"/>
        <c:ser>
          <c:idx val="0"/>
          <c:order val="0"/>
          <c:tx>
            <c:v>Owner's Equivalent Rent</c:v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Sheet1!$A$566:$A$686</c:f>
              <c:numCache>
                <c:formatCode>mmm\ yyyy</c:formatCode>
                <c:ptCount val="121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  <c:pt idx="114" formatCode="mmm\-yy">
                  <c:v>42552</c:v>
                </c:pt>
                <c:pt idx="115" formatCode="mmm\-yy">
                  <c:v>42583</c:v>
                </c:pt>
                <c:pt idx="116" formatCode="mmm\-yy">
                  <c:v>42614</c:v>
                </c:pt>
                <c:pt idx="117" formatCode="mmm\-yy">
                  <c:v>42644</c:v>
                </c:pt>
                <c:pt idx="118" formatCode="mmm\-yy">
                  <c:v>42675</c:v>
                </c:pt>
                <c:pt idx="119" formatCode="mmm\-yy">
                  <c:v>42705</c:v>
                </c:pt>
                <c:pt idx="120" formatCode="mmm\-yy">
                  <c:v>42736</c:v>
                </c:pt>
              </c:numCache>
            </c:numRef>
          </c:cat>
          <c:val>
            <c:numRef>
              <c:f>Sheet1!$AI$566:$AI$685</c:f>
              <c:numCache>
                <c:formatCode>0.0%</c:formatCode>
                <c:ptCount val="120"/>
                <c:pt idx="0">
                  <c:v>4.2879120879120859E-2</c:v>
                </c:pt>
                <c:pt idx="1">
                  <c:v>4.2956636005256184E-2</c:v>
                </c:pt>
                <c:pt idx="2">
                  <c:v>4.0287832533798515E-2</c:v>
                </c:pt>
                <c:pt idx="3">
                  <c:v>3.9287266405910438E-2</c:v>
                </c:pt>
                <c:pt idx="4">
                  <c:v>3.7389610389610389E-2</c:v>
                </c:pt>
                <c:pt idx="5">
                  <c:v>3.6416558861578234E-2</c:v>
                </c:pt>
                <c:pt idx="6">
                  <c:v>3.4993553932101421E-2</c:v>
                </c:pt>
                <c:pt idx="7">
                  <c:v>3.4047109207708731E-2</c:v>
                </c:pt>
                <c:pt idx="8">
                  <c:v>3.4346153846153873E-2</c:v>
                </c:pt>
                <c:pt idx="9">
                  <c:v>3.2259574468085056E-2</c:v>
                </c:pt>
                <c:pt idx="10">
                  <c:v>3.1827820186598792E-2</c:v>
                </c:pt>
                <c:pt idx="11">
                  <c:v>3.1623678646934515E-2</c:v>
                </c:pt>
                <c:pt idx="12">
                  <c:v>3.0806516195654454E-2</c:v>
                </c:pt>
                <c:pt idx="13">
                  <c:v>2.863838526376792E-2</c:v>
                </c:pt>
                <c:pt idx="14">
                  <c:v>2.9852685945216194E-2</c:v>
                </c:pt>
                <c:pt idx="15">
                  <c:v>2.7046918123275143E-2</c:v>
                </c:pt>
                <c:pt idx="16">
                  <c:v>2.6143709026569296E-2</c:v>
                </c:pt>
                <c:pt idx="17">
                  <c:v>2.5217915912542417E-2</c:v>
                </c:pt>
                <c:pt idx="18">
                  <c:v>2.4995536511337305E-2</c:v>
                </c:pt>
                <c:pt idx="19">
                  <c:v>2.3847587492234458E-2</c:v>
                </c:pt>
                <c:pt idx="20">
                  <c:v>2.349227597433453E-2</c:v>
                </c:pt>
                <c:pt idx="21">
                  <c:v>2.2318318417353444E-2</c:v>
                </c:pt>
                <c:pt idx="22">
                  <c:v>2.129426029058171E-2</c:v>
                </c:pt>
                <c:pt idx="23">
                  <c:v>1.8563073051369158E-2</c:v>
                </c:pt>
                <c:pt idx="24">
                  <c:v>1.7987111758067421E-2</c:v>
                </c:pt>
                <c:pt idx="25">
                  <c:v>1.6988804781852485E-2</c:v>
                </c:pt>
                <c:pt idx="26">
                  <c:v>1.5065599062114646E-2</c:v>
                </c:pt>
                <c:pt idx="27">
                  <c:v>1.6168040128986042E-2</c:v>
                </c:pt>
                <c:pt idx="28">
                  <c:v>1.5213377687046116E-2</c:v>
                </c:pt>
                <c:pt idx="29">
                  <c:v>1.2524045680705764E-2</c:v>
                </c:pt>
                <c:pt idx="30">
                  <c:v>9.2601969513454886E-3</c:v>
                </c:pt>
                <c:pt idx="31">
                  <c:v>9.3484029643053912E-3</c:v>
                </c:pt>
                <c:pt idx="32">
                  <c:v>6.8302095485682753E-3</c:v>
                </c:pt>
                <c:pt idx="33">
                  <c:v>6.6452952680497437E-3</c:v>
                </c:pt>
                <c:pt idx="34">
                  <c:v>2.9176694059223568E-3</c:v>
                </c:pt>
                <c:pt idx="35">
                  <c:v>2.8610748949731367E-3</c:v>
                </c:pt>
                <c:pt idx="36">
                  <c:v>-3.7314781714552045E-3</c:v>
                </c:pt>
                <c:pt idx="37">
                  <c:v>-4.3759810829147048E-3</c:v>
                </c:pt>
                <c:pt idx="38">
                  <c:v>-5.7988450433109811E-3</c:v>
                </c:pt>
                <c:pt idx="39">
                  <c:v>-6.4909307273448664E-3</c:v>
                </c:pt>
                <c:pt idx="40">
                  <c:v>-6.0686660551267802E-3</c:v>
                </c:pt>
                <c:pt idx="41">
                  <c:v>-4.7977490260208856E-3</c:v>
                </c:pt>
                <c:pt idx="42">
                  <c:v>-2.8858233426583856E-3</c:v>
                </c:pt>
                <c:pt idx="43">
                  <c:v>-4.3643971000204337E-3</c:v>
                </c:pt>
                <c:pt idx="44">
                  <c:v>-3.3959465148446564E-3</c:v>
                </c:pt>
                <c:pt idx="45">
                  <c:v>-3.8094398801488262E-3</c:v>
                </c:pt>
                <c:pt idx="46">
                  <c:v>-8.7476074491101008E-4</c:v>
                </c:pt>
                <c:pt idx="47">
                  <c:v>2.6081478538954789E-4</c:v>
                </c:pt>
                <c:pt idx="48">
                  <c:v>6.398316359853962E-3</c:v>
                </c:pt>
                <c:pt idx="49">
                  <c:v>7.7702552853461627E-3</c:v>
                </c:pt>
                <c:pt idx="50">
                  <c:v>9.0515259323797771E-3</c:v>
                </c:pt>
                <c:pt idx="51">
                  <c:v>9.8927645296198272E-3</c:v>
                </c:pt>
                <c:pt idx="52">
                  <c:v>1.0204410626773321E-2</c:v>
                </c:pt>
                <c:pt idx="53">
                  <c:v>1.1611188304234922E-2</c:v>
                </c:pt>
                <c:pt idx="54">
                  <c:v>1.3702048866884017E-2</c:v>
                </c:pt>
                <c:pt idx="55">
                  <c:v>1.5694561848408006E-2</c:v>
                </c:pt>
                <c:pt idx="56">
                  <c:v>1.6494480383637451E-2</c:v>
                </c:pt>
                <c:pt idx="57">
                  <c:v>1.8062503015778514E-2</c:v>
                </c:pt>
                <c:pt idx="58">
                  <c:v>1.8578835549593782E-2</c:v>
                </c:pt>
                <c:pt idx="59">
                  <c:v>1.9519905007942803E-2</c:v>
                </c:pt>
                <c:pt idx="60">
                  <c:v>1.9729910544385221E-2</c:v>
                </c:pt>
                <c:pt idx="61">
                  <c:v>2.0138121989084629E-2</c:v>
                </c:pt>
                <c:pt idx="62">
                  <c:v>2.1150632800070457E-2</c:v>
                </c:pt>
                <c:pt idx="63">
                  <c:v>2.2363145536156391E-2</c:v>
                </c:pt>
                <c:pt idx="64">
                  <c:v>2.2787840102130447E-2</c:v>
                </c:pt>
                <c:pt idx="65">
                  <c:v>2.2187452722770222E-2</c:v>
                </c:pt>
                <c:pt idx="66">
                  <c:v>2.1017813321473695E-2</c:v>
                </c:pt>
                <c:pt idx="67">
                  <c:v>2.1075659159272155E-2</c:v>
                </c:pt>
                <c:pt idx="68">
                  <c:v>2.2151598144600739E-2</c:v>
                </c:pt>
                <c:pt idx="69">
                  <c:v>2.2505371587462113E-2</c:v>
                </c:pt>
                <c:pt idx="70">
                  <c:v>2.2261739065290796E-2</c:v>
                </c:pt>
                <c:pt idx="71">
                  <c:v>2.1833562856580786E-2</c:v>
                </c:pt>
                <c:pt idx="72">
                  <c:v>2.2106024058519913E-2</c:v>
                </c:pt>
                <c:pt idx="73">
                  <c:v>2.2729322983875776E-2</c:v>
                </c:pt>
                <c:pt idx="74">
                  <c:v>2.2391945163222286E-2</c:v>
                </c:pt>
                <c:pt idx="75">
                  <c:v>2.1998968798337598E-2</c:v>
                </c:pt>
                <c:pt idx="76">
                  <c:v>2.2873012653487804E-2</c:v>
                </c:pt>
                <c:pt idx="77">
                  <c:v>2.3318312294791543E-2</c:v>
                </c:pt>
                <c:pt idx="78">
                  <c:v>2.3521450489446854E-2</c:v>
                </c:pt>
                <c:pt idx="79">
                  <c:v>2.4036763478713061E-2</c:v>
                </c:pt>
                <c:pt idx="80">
                  <c:v>2.3506863105724845E-2</c:v>
                </c:pt>
                <c:pt idx="81">
                  <c:v>2.2631932695204689E-2</c:v>
                </c:pt>
                <c:pt idx="82">
                  <c:v>2.4214606676566525E-2</c:v>
                </c:pt>
                <c:pt idx="83">
                  <c:v>2.5321622339708527E-2</c:v>
                </c:pt>
                <c:pt idx="84">
                  <c:v>2.5921213961479367E-2</c:v>
                </c:pt>
                <c:pt idx="85">
                  <c:v>2.5771614407559561E-2</c:v>
                </c:pt>
                <c:pt idx="86">
                  <c:v>2.7154830780069771E-2</c:v>
                </c:pt>
                <c:pt idx="87">
                  <c:v>2.7686474751952926E-2</c:v>
                </c:pt>
                <c:pt idx="88">
                  <c:v>2.8447657834927458E-2</c:v>
                </c:pt>
                <c:pt idx="89">
                  <c:v>2.8065982081008547E-2</c:v>
                </c:pt>
                <c:pt idx="90">
                  <c:v>2.896171748836331E-2</c:v>
                </c:pt>
                <c:pt idx="91">
                  <c:v>2.8919041843541743E-2</c:v>
                </c:pt>
                <c:pt idx="92">
                  <c:v>2.9500332909630174E-2</c:v>
                </c:pt>
                <c:pt idx="93">
                  <c:v>3.0486399915389106E-2</c:v>
                </c:pt>
                <c:pt idx="94">
                  <c:v>2.9991376161299672E-2</c:v>
                </c:pt>
                <c:pt idx="95">
                  <c:v>2.9289268613275882E-2</c:v>
                </c:pt>
                <c:pt idx="96">
                  <c:v>2.9462342226235248E-2</c:v>
                </c:pt>
                <c:pt idx="97">
                  <c:v>2.9898456660884185E-2</c:v>
                </c:pt>
                <c:pt idx="98">
                  <c:v>2.954585273297269E-2</c:v>
                </c:pt>
                <c:pt idx="99">
                  <c:v>3.0034810032429943E-2</c:v>
                </c:pt>
                <c:pt idx="100">
                  <c:v>2.8954823208352992E-2</c:v>
                </c:pt>
                <c:pt idx="101">
                  <c:v>3.0165264779054492E-2</c:v>
                </c:pt>
                <c:pt idx="102">
                  <c:v>3.1148794115148992E-2</c:v>
                </c:pt>
                <c:pt idx="103">
                  <c:v>3.1031053155044674E-2</c:v>
                </c:pt>
                <c:pt idx="104">
                  <c:v>3.1749064798959281E-2</c:v>
                </c:pt>
                <c:pt idx="105">
                  <c:v>3.1901089394894555E-2</c:v>
                </c:pt>
                <c:pt idx="106">
                  <c:v>3.1794433049245431E-2</c:v>
                </c:pt>
                <c:pt idx="107">
                  <c:v>3.2104468136342657E-2</c:v>
                </c:pt>
                <c:pt idx="108">
                  <c:v>3.2549557647726796E-2</c:v>
                </c:pt>
                <c:pt idx="109">
                  <c:v>3.2889363231434397E-2</c:v>
                </c:pt>
                <c:pt idx="110">
                  <c:v>3.1934884697686683E-2</c:v>
                </c:pt>
                <c:pt idx="111">
                  <c:v>3.1957221877211478E-2</c:v>
                </c:pt>
                <c:pt idx="112">
                  <c:v>3.3642637069602396E-2</c:v>
                </c:pt>
                <c:pt idx="113">
                  <c:v>3.4306044706389684E-2</c:v>
                </c:pt>
                <c:pt idx="114">
                  <c:v>3.2879469401787695E-2</c:v>
                </c:pt>
                <c:pt idx="115">
                  <c:v>3.3894974526070466E-2</c:v>
                </c:pt>
                <c:pt idx="116">
                  <c:v>3.4294485956676966E-2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57568"/>
        <c:axId val="462957960"/>
      </c:lineChart>
      <c:dateAx>
        <c:axId val="462957568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low"/>
        <c:spPr>
          <a:ln>
            <a:solidFill>
              <a:srgbClr val="8064A2">
                <a:lumMod val="75000"/>
              </a:srgb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462957960"/>
        <c:crosses val="autoZero"/>
        <c:auto val="1"/>
        <c:lblOffset val="100"/>
        <c:baseTimeUnit val="days"/>
        <c:majorUnit val="3"/>
        <c:majorTimeUnit val="months"/>
      </c:dateAx>
      <c:valAx>
        <c:axId val="462957960"/>
        <c:scaling>
          <c:orientation val="minMax"/>
          <c:max val="4.5000000000000012E-2"/>
          <c:min val="-1.0000000000000005E-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57568"/>
        <c:crosses val="autoZero"/>
        <c:crossBetween val="between"/>
      </c:valAx>
      <c:valAx>
        <c:axId val="462958352"/>
        <c:scaling>
          <c:orientation val="minMax"/>
          <c:max val="1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crossAx val="462958744"/>
        <c:crosses val="max"/>
        <c:crossBetween val="between"/>
      </c:valAx>
      <c:dateAx>
        <c:axId val="462958744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62958352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83369535704587E-2"/>
          <c:y val="1.3873182694044186E-2"/>
          <c:w val="0.93718402117838717"/>
          <c:h val="0.87490945999007685"/>
        </c:manualLayout>
      </c:layout>
      <c:barChart>
        <c:barDir val="col"/>
        <c:grouping val="clustered"/>
        <c:varyColors val="0"/>
        <c:ser>
          <c:idx val="2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1270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Sheet1!$A$566:$A$679</c:f>
              <c:numCache>
                <c:formatCode>mmm\ yyyy</c:formatCode>
                <c:ptCount val="11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</c:numCache>
            </c:numRef>
          </c:cat>
          <c:val>
            <c:numRef>
              <c:f>Sheet1!$AJ$566:$AJ$685</c:f>
              <c:numCache>
                <c:formatCode>0</c:formatCode>
                <c:ptCount val="1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960704"/>
        <c:axId val="462960312"/>
      </c:barChart>
      <c:lineChart>
        <c:grouping val="standard"/>
        <c:varyColors val="0"/>
        <c:ser>
          <c:idx val="0"/>
          <c:order val="0"/>
          <c:tx>
            <c:v>Medical</c:v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Sheet1!$A$566:$A$686</c:f>
              <c:numCache>
                <c:formatCode>mmm\ yyyy</c:formatCode>
                <c:ptCount val="121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  <c:pt idx="96" formatCode="[$-409]mmm\-yy;@">
                  <c:v>42005</c:v>
                </c:pt>
                <c:pt idx="97" formatCode="[$-409]mmm\-yy;@">
                  <c:v>42036</c:v>
                </c:pt>
                <c:pt idx="98" formatCode="[$-409]mmm\-yy;@">
                  <c:v>42064</c:v>
                </c:pt>
                <c:pt idx="99" formatCode="[$-409]mmm\-yy;@">
                  <c:v>42095</c:v>
                </c:pt>
                <c:pt idx="100" formatCode="[$-409]mmm\-yy;@">
                  <c:v>42125</c:v>
                </c:pt>
                <c:pt idx="101" formatCode="[$-409]mmm\-yy;@">
                  <c:v>42156</c:v>
                </c:pt>
                <c:pt idx="102" formatCode="[$-409]mmm\-yy;@">
                  <c:v>42186</c:v>
                </c:pt>
                <c:pt idx="103" formatCode="[$-409]mmm\-yy;@">
                  <c:v>42217</c:v>
                </c:pt>
                <c:pt idx="104" formatCode="[$-409]mmm\-yy;@">
                  <c:v>42248</c:v>
                </c:pt>
                <c:pt idx="105" formatCode="[$-409]mmm\-yy;@">
                  <c:v>42278</c:v>
                </c:pt>
                <c:pt idx="106" formatCode="[$-409]mmm\-yy;@">
                  <c:v>42309</c:v>
                </c:pt>
                <c:pt idx="107" formatCode="[$-409]mmm\-yy;@">
                  <c:v>42339</c:v>
                </c:pt>
                <c:pt idx="108" formatCode="[$-409]mmm\-yy;@">
                  <c:v>42370</c:v>
                </c:pt>
                <c:pt idx="109" formatCode="[$-409]mmm\-yy;@">
                  <c:v>42401</c:v>
                </c:pt>
                <c:pt idx="110" formatCode="mmm\-yy">
                  <c:v>42430</c:v>
                </c:pt>
                <c:pt idx="111" formatCode="mmm\-yy">
                  <c:v>42461</c:v>
                </c:pt>
                <c:pt idx="112" formatCode="mmm\-yy">
                  <c:v>42491</c:v>
                </c:pt>
                <c:pt idx="113" formatCode="mmm\-yy">
                  <c:v>42522</c:v>
                </c:pt>
                <c:pt idx="114" formatCode="mmm\-yy">
                  <c:v>42552</c:v>
                </c:pt>
                <c:pt idx="115" formatCode="mmm\-yy">
                  <c:v>42583</c:v>
                </c:pt>
                <c:pt idx="116" formatCode="mmm\-yy">
                  <c:v>42614</c:v>
                </c:pt>
                <c:pt idx="117" formatCode="mmm\-yy">
                  <c:v>42644</c:v>
                </c:pt>
                <c:pt idx="118" formatCode="mmm\-yy">
                  <c:v>42675</c:v>
                </c:pt>
                <c:pt idx="119" formatCode="mmm\-yy">
                  <c:v>42705</c:v>
                </c:pt>
                <c:pt idx="120" formatCode="mmm\-yy">
                  <c:v>42736</c:v>
                </c:pt>
              </c:numCache>
            </c:numRef>
          </c:cat>
          <c:val>
            <c:numRef>
              <c:f>Sheet1!$AE$566:$AE$685</c:f>
              <c:numCache>
                <c:formatCode>0.0%</c:formatCode>
                <c:ptCount val="120"/>
                <c:pt idx="0">
                  <c:v>4.2412014563106747E-2</c:v>
                </c:pt>
                <c:pt idx="1">
                  <c:v>4.2723429951690928E-2</c:v>
                </c:pt>
                <c:pt idx="2">
                  <c:v>3.9984966927239858E-2</c:v>
                </c:pt>
                <c:pt idx="3">
                  <c:v>4.0503295386458901E-2</c:v>
                </c:pt>
                <c:pt idx="4">
                  <c:v>4.0271641791044734E-2</c:v>
                </c:pt>
                <c:pt idx="5">
                  <c:v>4.0217261904761839E-2</c:v>
                </c:pt>
                <c:pt idx="6">
                  <c:v>4.3986346096764668E-2</c:v>
                </c:pt>
                <c:pt idx="7">
                  <c:v>4.5181898846494976E-2</c:v>
                </c:pt>
                <c:pt idx="8">
                  <c:v>4.5505750516071905E-2</c:v>
                </c:pt>
                <c:pt idx="9">
                  <c:v>4.8067647058823583E-2</c:v>
                </c:pt>
                <c:pt idx="10">
                  <c:v>4.9735915492957715E-2</c:v>
                </c:pt>
                <c:pt idx="11">
                  <c:v>5.1899179366940294E-2</c:v>
                </c:pt>
                <c:pt idx="12">
                  <c:v>4.9141536589838185E-2</c:v>
                </c:pt>
                <c:pt idx="13">
                  <c:v>4.459244244968865E-2</c:v>
                </c:pt>
                <c:pt idx="14">
                  <c:v>4.5198164782205251E-2</c:v>
                </c:pt>
                <c:pt idx="15">
                  <c:v>4.2473799378095159E-2</c:v>
                </c:pt>
                <c:pt idx="16">
                  <c:v>4.0652412831321413E-2</c:v>
                </c:pt>
                <c:pt idx="17">
                  <c:v>4.0507792270959922E-2</c:v>
                </c:pt>
                <c:pt idx="18">
                  <c:v>3.5360614581526763E-2</c:v>
                </c:pt>
                <c:pt idx="19">
                  <c:v>3.2829054604726973E-2</c:v>
                </c:pt>
                <c:pt idx="20">
                  <c:v>3.190130059148566E-2</c:v>
                </c:pt>
                <c:pt idx="21">
                  <c:v>2.8587624844601842E-2</c:v>
                </c:pt>
                <c:pt idx="22">
                  <c:v>2.7139063591893789E-2</c:v>
                </c:pt>
                <c:pt idx="23">
                  <c:v>2.7416496706676848E-2</c:v>
                </c:pt>
                <c:pt idx="24">
                  <c:v>2.5969378271833696E-2</c:v>
                </c:pt>
                <c:pt idx="25">
                  <c:v>2.8005544005544031E-2</c:v>
                </c:pt>
                <c:pt idx="26">
                  <c:v>2.813574417826303E-2</c:v>
                </c:pt>
                <c:pt idx="27">
                  <c:v>3.039450716984466E-2</c:v>
                </c:pt>
                <c:pt idx="28">
                  <c:v>3.2264557792741275E-2</c:v>
                </c:pt>
                <c:pt idx="29">
                  <c:v>3.1638486434167223E-2</c:v>
                </c:pt>
                <c:pt idx="30">
                  <c:v>3.2527268533265881E-2</c:v>
                </c:pt>
                <c:pt idx="31">
                  <c:v>3.319113259191684E-2</c:v>
                </c:pt>
                <c:pt idx="32">
                  <c:v>3.4217050576616538E-2</c:v>
                </c:pt>
                <c:pt idx="33">
                  <c:v>3.4815704035140442E-2</c:v>
                </c:pt>
                <c:pt idx="34">
                  <c:v>3.535360407555669E-2</c:v>
                </c:pt>
                <c:pt idx="35">
                  <c:v>3.3526961502164082E-2</c:v>
                </c:pt>
                <c:pt idx="36">
                  <c:v>3.4930128926191933E-2</c:v>
                </c:pt>
                <c:pt idx="37">
                  <c:v>3.6281221939690349E-2</c:v>
                </c:pt>
                <c:pt idx="38">
                  <c:v>3.7683108917017545E-2</c:v>
                </c:pt>
                <c:pt idx="39">
                  <c:v>3.6217724491190831E-2</c:v>
                </c:pt>
                <c:pt idx="40">
                  <c:v>3.4018148354921382E-2</c:v>
                </c:pt>
                <c:pt idx="41">
                  <c:v>3.4679631214066871E-2</c:v>
                </c:pt>
                <c:pt idx="42">
                  <c:v>3.2239275959372489E-2</c:v>
                </c:pt>
                <c:pt idx="43">
                  <c:v>3.1737697266707554E-2</c:v>
                </c:pt>
                <c:pt idx="44">
                  <c:v>3.4171250056163671E-2</c:v>
                </c:pt>
                <c:pt idx="45">
                  <c:v>3.3312153465281248E-2</c:v>
                </c:pt>
                <c:pt idx="46">
                  <c:v>3.1765015113681266E-2</c:v>
                </c:pt>
                <c:pt idx="47">
                  <c:v>3.2544324356945931E-2</c:v>
                </c:pt>
                <c:pt idx="48">
                  <c:v>2.9602186329172088E-2</c:v>
                </c:pt>
                <c:pt idx="49">
                  <c:v>2.916931211424165E-2</c:v>
                </c:pt>
                <c:pt idx="50">
                  <c:v>2.7424606960633924E-2</c:v>
                </c:pt>
                <c:pt idx="51">
                  <c:v>2.874370455444936E-2</c:v>
                </c:pt>
                <c:pt idx="52">
                  <c:v>3.0036631929195517E-2</c:v>
                </c:pt>
                <c:pt idx="53">
                  <c:v>2.8924129545477989E-2</c:v>
                </c:pt>
                <c:pt idx="54">
                  <c:v>3.1989858884941109E-2</c:v>
                </c:pt>
                <c:pt idx="55">
                  <c:v>3.1686710755952113E-2</c:v>
                </c:pt>
                <c:pt idx="56">
                  <c:v>2.7892498619942311E-2</c:v>
                </c:pt>
                <c:pt idx="57">
                  <c:v>3.098033812505421E-2</c:v>
                </c:pt>
                <c:pt idx="58">
                  <c:v>3.3668335307679445E-2</c:v>
                </c:pt>
                <c:pt idx="59">
                  <c:v>3.4855176690028834E-2</c:v>
                </c:pt>
                <c:pt idx="60">
                  <c:v>3.6318236261393889E-2</c:v>
                </c:pt>
                <c:pt idx="61">
                  <c:v>3.4006037651889538E-2</c:v>
                </c:pt>
                <c:pt idx="62">
                  <c:v>3.496177042065144E-2</c:v>
                </c:pt>
                <c:pt idx="63">
                  <c:v>3.4568683508464877E-2</c:v>
                </c:pt>
                <c:pt idx="64">
                  <c:v>3.5889757499604991E-2</c:v>
                </c:pt>
                <c:pt idx="65">
                  <c:v>3.9490155627215799E-2</c:v>
                </c:pt>
                <c:pt idx="66">
                  <c:v>4.0907377309075996E-2</c:v>
                </c:pt>
                <c:pt idx="67">
                  <c:v>4.0387456494604991E-2</c:v>
                </c:pt>
                <c:pt idx="68">
                  <c:v>4.0735749697913028E-2</c:v>
                </c:pt>
                <c:pt idx="69">
                  <c:v>3.683290931229407E-2</c:v>
                </c:pt>
                <c:pt idx="70">
                  <c:v>3.3828628888160475E-2</c:v>
                </c:pt>
                <c:pt idx="71">
                  <c:v>3.1841956633843246E-2</c:v>
                </c:pt>
                <c:pt idx="72">
                  <c:v>3.1115322833411674E-2</c:v>
                </c:pt>
                <c:pt idx="73">
                  <c:v>3.1435222315682389E-2</c:v>
                </c:pt>
                <c:pt idx="74">
                  <c:v>3.1132892025990823E-2</c:v>
                </c:pt>
                <c:pt idx="75">
                  <c:v>2.768994456178037E-2</c:v>
                </c:pt>
                <c:pt idx="76">
                  <c:v>2.216056421915067E-2</c:v>
                </c:pt>
                <c:pt idx="77">
                  <c:v>2.1351721745999898E-2</c:v>
                </c:pt>
                <c:pt idx="78">
                  <c:v>1.9176156805556899E-2</c:v>
                </c:pt>
                <c:pt idx="79">
                  <c:v>2.3395705918131747E-2</c:v>
                </c:pt>
                <c:pt idx="80">
                  <c:v>2.3820672454406031E-2</c:v>
                </c:pt>
                <c:pt idx="81">
                  <c:v>2.3198416998646606E-2</c:v>
                </c:pt>
                <c:pt idx="82">
                  <c:v>2.148627934308683E-2</c:v>
                </c:pt>
                <c:pt idx="83">
                  <c:v>1.9895430000690186E-2</c:v>
                </c:pt>
                <c:pt idx="84">
                  <c:v>2.1346929761025469E-2</c:v>
                </c:pt>
                <c:pt idx="85">
                  <c:v>2.2824685176756149E-2</c:v>
                </c:pt>
                <c:pt idx="86">
                  <c:v>2.2013931910506632E-2</c:v>
                </c:pt>
                <c:pt idx="87">
                  <c:v>2.4200528802720649E-2</c:v>
                </c:pt>
                <c:pt idx="88">
                  <c:v>2.8276770318155089E-2</c:v>
                </c:pt>
                <c:pt idx="89">
                  <c:v>2.6091016710136024E-2</c:v>
                </c:pt>
                <c:pt idx="90">
                  <c:v>2.6054377422520592E-2</c:v>
                </c:pt>
                <c:pt idx="91">
                  <c:v>2.1019355684094281E-2</c:v>
                </c:pt>
                <c:pt idx="92">
                  <c:v>2.0020674029358951E-2</c:v>
                </c:pt>
                <c:pt idx="93">
                  <c:v>2.0878531271140945E-2</c:v>
                </c:pt>
                <c:pt idx="94">
                  <c:v>2.4794044201731584E-2</c:v>
                </c:pt>
                <c:pt idx="95">
                  <c:v>2.9428990776022713E-2</c:v>
                </c:pt>
                <c:pt idx="96">
                  <c:v>2.6478794642857222E-2</c:v>
                </c:pt>
                <c:pt idx="97">
                  <c:v>2.335833418317675E-2</c:v>
                </c:pt>
                <c:pt idx="98">
                  <c:v>2.4732546087214032E-2</c:v>
                </c:pt>
                <c:pt idx="99">
                  <c:v>2.89834324308723E-2</c:v>
                </c:pt>
                <c:pt idx="100">
                  <c:v>2.8199446238614864E-2</c:v>
                </c:pt>
                <c:pt idx="101">
                  <c:v>2.5013904274242882E-2</c:v>
                </c:pt>
                <c:pt idx="102">
                  <c:v>2.491800270648404E-2</c:v>
                </c:pt>
                <c:pt idx="103">
                  <c:v>2.4858428191983015E-2</c:v>
                </c:pt>
                <c:pt idx="104">
                  <c:v>2.4630722176342875E-2</c:v>
                </c:pt>
                <c:pt idx="105">
                  <c:v>2.9868378958914057E-2</c:v>
                </c:pt>
                <c:pt idx="106">
                  <c:v>2.9315849642689708E-2</c:v>
                </c:pt>
                <c:pt idx="107">
                  <c:v>2.5665901275928354E-2</c:v>
                </c:pt>
                <c:pt idx="108">
                  <c:v>2.9920628448721093E-2</c:v>
                </c:pt>
                <c:pt idx="109">
                  <c:v>3.5028197404479898E-2</c:v>
                </c:pt>
                <c:pt idx="110">
                  <c:v>3.2882229958863397E-2</c:v>
                </c:pt>
                <c:pt idx="111">
                  <c:v>2.9838856263197627E-2</c:v>
                </c:pt>
                <c:pt idx="112">
                  <c:v>3.1313009113638268E-2</c:v>
                </c:pt>
                <c:pt idx="113">
                  <c:v>3.5396702256940499E-2</c:v>
                </c:pt>
                <c:pt idx="114">
                  <c:v>3.8945606394929937E-2</c:v>
                </c:pt>
                <c:pt idx="115">
                  <c:v>4.8971596474045136E-2</c:v>
                </c:pt>
                <c:pt idx="116">
                  <c:v>4.8918964778166756E-2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59528"/>
        <c:axId val="462959920"/>
      </c:lineChart>
      <c:dateAx>
        <c:axId val="462959528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low"/>
        <c:spPr>
          <a:ln>
            <a:solidFill>
              <a:srgbClr val="8064A2">
                <a:lumMod val="75000"/>
              </a:srgb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462959920"/>
        <c:crosses val="autoZero"/>
        <c:auto val="1"/>
        <c:lblOffset val="100"/>
        <c:baseTimeUnit val="days"/>
        <c:majorUnit val="3"/>
        <c:majorTimeUnit val="months"/>
      </c:dateAx>
      <c:valAx>
        <c:axId val="462959920"/>
        <c:scaling>
          <c:orientation val="minMax"/>
          <c:max val="5.5000000000000014E-2"/>
          <c:min val="1.5000000000000025E-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59528"/>
        <c:crosses val="autoZero"/>
        <c:crossBetween val="between"/>
      </c:valAx>
      <c:valAx>
        <c:axId val="462960312"/>
        <c:scaling>
          <c:orientation val="minMax"/>
          <c:max val="1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crossAx val="462960704"/>
        <c:crosses val="max"/>
        <c:crossBetween val="between"/>
      </c:valAx>
      <c:dateAx>
        <c:axId val="462960704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62960312"/>
        <c:crosses val="autoZero"/>
        <c:auto val="1"/>
        <c:lblOffset val="100"/>
        <c:baseTimeUnit val="day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27368992669018E-2"/>
          <c:y val="1.3873180625149129E-2"/>
          <c:w val="0.93704486831387457"/>
          <c:h val="0.88569255547601999"/>
        </c:manualLayout>
      </c:layout>
      <c:barChart>
        <c:barDir val="col"/>
        <c:grouping val="clustered"/>
        <c:varyColors val="0"/>
        <c:ser>
          <c:idx val="2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635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Sheet1!$A$566:$A$661</c:f>
              <c:numCache>
                <c:formatCode>mmm\ yyyy</c:formatCode>
                <c:ptCount val="96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40034</c:v>
                </c:pt>
                <c:pt idx="32">
                  <c:v>40057</c:v>
                </c:pt>
                <c:pt idx="33">
                  <c:v>40088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 formatCode="mmm\-yy">
                  <c:v>41275</c:v>
                </c:pt>
                <c:pt idx="73" formatCode="mmm\-yy">
                  <c:v>41306</c:v>
                </c:pt>
                <c:pt idx="74" formatCode="mmm\-yy">
                  <c:v>41334</c:v>
                </c:pt>
                <c:pt idx="75" formatCode="mmm\-yy">
                  <c:v>41365</c:v>
                </c:pt>
                <c:pt idx="76" formatCode="mmm\-yy">
                  <c:v>41395</c:v>
                </c:pt>
                <c:pt idx="77" formatCode="mmm\-yy">
                  <c:v>41426</c:v>
                </c:pt>
                <c:pt idx="78" formatCode="mmm\-yy">
                  <c:v>41456</c:v>
                </c:pt>
                <c:pt idx="79" formatCode="mmm\-yy">
                  <c:v>41487</c:v>
                </c:pt>
                <c:pt idx="80" formatCode="mmm\-yy">
                  <c:v>41518</c:v>
                </c:pt>
                <c:pt idx="81" formatCode="mmm\-yy">
                  <c:v>41548</c:v>
                </c:pt>
                <c:pt idx="82" formatCode="mmm\-yy">
                  <c:v>41579</c:v>
                </c:pt>
                <c:pt idx="83" formatCode="mmm\-yy">
                  <c:v>41609</c:v>
                </c:pt>
                <c:pt idx="84" formatCode="mmm\-yy">
                  <c:v>41640</c:v>
                </c:pt>
                <c:pt idx="85" formatCode="mmm\-yy">
                  <c:v>41671</c:v>
                </c:pt>
                <c:pt idx="86" formatCode="mmm\-yy">
                  <c:v>41699</c:v>
                </c:pt>
                <c:pt idx="87" formatCode="mmm\-yy">
                  <c:v>41730</c:v>
                </c:pt>
                <c:pt idx="88" formatCode="mmm\-yy">
                  <c:v>41760</c:v>
                </c:pt>
                <c:pt idx="89" formatCode="mmm\-yy">
                  <c:v>41791</c:v>
                </c:pt>
                <c:pt idx="90" formatCode="mmm\-yy">
                  <c:v>41821</c:v>
                </c:pt>
                <c:pt idx="91" formatCode="mmm\-yy">
                  <c:v>41852</c:v>
                </c:pt>
                <c:pt idx="92" formatCode="mmm\-yy">
                  <c:v>41883</c:v>
                </c:pt>
                <c:pt idx="93" formatCode="mmm\-yy">
                  <c:v>41913</c:v>
                </c:pt>
                <c:pt idx="94" formatCode="mmm\-yy">
                  <c:v>41944</c:v>
                </c:pt>
                <c:pt idx="95" formatCode="mmm\-yy">
                  <c:v>41974</c:v>
                </c:pt>
              </c:numCache>
            </c:numRef>
          </c:cat>
          <c:val>
            <c:numRef>
              <c:f>Sheet1!$AJ$566:$AJ$697</c:f>
              <c:numCache>
                <c:formatCode>0</c:formatCode>
                <c:ptCount val="1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560528"/>
        <c:axId val="462962664"/>
      </c:barChart>
      <c:lineChart>
        <c:grouping val="standard"/>
        <c:varyColors val="0"/>
        <c:ser>
          <c:idx val="0"/>
          <c:order val="0"/>
          <c:tx>
            <c:v>CPI</c:v>
          </c:tx>
          <c:spPr>
            <a:ln w="50800"/>
          </c:spPr>
          <c:marker>
            <c:symbol val="none"/>
          </c:marker>
          <c:cat>
            <c:numRef>
              <c:f>Sheet1!$A$567:$A$697</c:f>
              <c:numCache>
                <c:formatCode>mmm\ yyyy</c:formatCode>
                <c:ptCount val="131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40034</c:v>
                </c:pt>
                <c:pt idx="31">
                  <c:v>40057</c:v>
                </c:pt>
                <c:pt idx="32">
                  <c:v>40088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  <c:pt idx="59">
                  <c:v>40909</c:v>
                </c:pt>
                <c:pt idx="60">
                  <c:v>40940</c:v>
                </c:pt>
                <c:pt idx="61">
                  <c:v>40969</c:v>
                </c:pt>
                <c:pt idx="62">
                  <c:v>41000</c:v>
                </c:pt>
                <c:pt idx="63">
                  <c:v>41030</c:v>
                </c:pt>
                <c:pt idx="64">
                  <c:v>41061</c:v>
                </c:pt>
                <c:pt idx="65">
                  <c:v>41091</c:v>
                </c:pt>
                <c:pt idx="66">
                  <c:v>41122</c:v>
                </c:pt>
                <c:pt idx="67">
                  <c:v>41153</c:v>
                </c:pt>
                <c:pt idx="68">
                  <c:v>41183</c:v>
                </c:pt>
                <c:pt idx="69">
                  <c:v>41214</c:v>
                </c:pt>
                <c:pt idx="70">
                  <c:v>41244</c:v>
                </c:pt>
                <c:pt idx="71" formatCode="mmm\-yy">
                  <c:v>41275</c:v>
                </c:pt>
                <c:pt idx="72" formatCode="mmm\-yy">
                  <c:v>41306</c:v>
                </c:pt>
                <c:pt idx="73" formatCode="mmm\-yy">
                  <c:v>41334</c:v>
                </c:pt>
                <c:pt idx="74" formatCode="mmm\-yy">
                  <c:v>41365</c:v>
                </c:pt>
                <c:pt idx="75" formatCode="mmm\-yy">
                  <c:v>41395</c:v>
                </c:pt>
                <c:pt idx="76" formatCode="mmm\-yy">
                  <c:v>41426</c:v>
                </c:pt>
                <c:pt idx="77" formatCode="mmm\-yy">
                  <c:v>41456</c:v>
                </c:pt>
                <c:pt idx="78" formatCode="mmm\-yy">
                  <c:v>41487</c:v>
                </c:pt>
                <c:pt idx="79" formatCode="mmm\-yy">
                  <c:v>41518</c:v>
                </c:pt>
                <c:pt idx="80" formatCode="mmm\-yy">
                  <c:v>41548</c:v>
                </c:pt>
                <c:pt idx="81" formatCode="mmm\-yy">
                  <c:v>41579</c:v>
                </c:pt>
                <c:pt idx="82" formatCode="mmm\-yy">
                  <c:v>41609</c:v>
                </c:pt>
                <c:pt idx="83" formatCode="mmm\-yy">
                  <c:v>41640</c:v>
                </c:pt>
                <c:pt idx="84" formatCode="mmm\-yy">
                  <c:v>41671</c:v>
                </c:pt>
                <c:pt idx="85" formatCode="mmm\-yy">
                  <c:v>41699</c:v>
                </c:pt>
                <c:pt idx="86" formatCode="mmm\-yy">
                  <c:v>41730</c:v>
                </c:pt>
                <c:pt idx="87" formatCode="mmm\-yy">
                  <c:v>41760</c:v>
                </c:pt>
                <c:pt idx="88" formatCode="mmm\-yy">
                  <c:v>41791</c:v>
                </c:pt>
                <c:pt idx="89" formatCode="mmm\-yy">
                  <c:v>41821</c:v>
                </c:pt>
                <c:pt idx="90" formatCode="mmm\-yy">
                  <c:v>41852</c:v>
                </c:pt>
                <c:pt idx="91" formatCode="mmm\-yy">
                  <c:v>41883</c:v>
                </c:pt>
                <c:pt idx="92" formatCode="mmm\-yy">
                  <c:v>41913</c:v>
                </c:pt>
                <c:pt idx="93" formatCode="mmm\-yy">
                  <c:v>41944</c:v>
                </c:pt>
                <c:pt idx="94" formatCode="mmm\-yy">
                  <c:v>41974</c:v>
                </c:pt>
                <c:pt idx="95" formatCode="[$-409]mmm\-yy;@">
                  <c:v>42005</c:v>
                </c:pt>
                <c:pt idx="96" formatCode="[$-409]mmm\-yy;@">
                  <c:v>42036</c:v>
                </c:pt>
                <c:pt idx="97" formatCode="[$-409]mmm\-yy;@">
                  <c:v>42064</c:v>
                </c:pt>
                <c:pt idx="98" formatCode="[$-409]mmm\-yy;@">
                  <c:v>42095</c:v>
                </c:pt>
                <c:pt idx="99" formatCode="[$-409]mmm\-yy;@">
                  <c:v>42125</c:v>
                </c:pt>
                <c:pt idx="100" formatCode="[$-409]mmm\-yy;@">
                  <c:v>42156</c:v>
                </c:pt>
                <c:pt idx="101" formatCode="[$-409]mmm\-yy;@">
                  <c:v>42186</c:v>
                </c:pt>
                <c:pt idx="102" formatCode="[$-409]mmm\-yy;@">
                  <c:v>42217</c:v>
                </c:pt>
                <c:pt idx="103" formatCode="[$-409]mmm\-yy;@">
                  <c:v>42248</c:v>
                </c:pt>
                <c:pt idx="104" formatCode="[$-409]mmm\-yy;@">
                  <c:v>42278</c:v>
                </c:pt>
                <c:pt idx="105" formatCode="[$-409]mmm\-yy;@">
                  <c:v>42309</c:v>
                </c:pt>
                <c:pt idx="106" formatCode="[$-409]mmm\-yy;@">
                  <c:v>42339</c:v>
                </c:pt>
                <c:pt idx="107" formatCode="[$-409]mmm\-yy;@">
                  <c:v>42370</c:v>
                </c:pt>
                <c:pt idx="108" formatCode="[$-409]mmm\-yy;@">
                  <c:v>42401</c:v>
                </c:pt>
                <c:pt idx="109" formatCode="mmm\-yy">
                  <c:v>42430</c:v>
                </c:pt>
                <c:pt idx="110" formatCode="mmm\-yy">
                  <c:v>42461</c:v>
                </c:pt>
                <c:pt idx="111" formatCode="mmm\-yy">
                  <c:v>42491</c:v>
                </c:pt>
                <c:pt idx="112" formatCode="mmm\-yy">
                  <c:v>42522</c:v>
                </c:pt>
                <c:pt idx="113" formatCode="mmm\-yy">
                  <c:v>42552</c:v>
                </c:pt>
                <c:pt idx="114" formatCode="mmm\-yy">
                  <c:v>42583</c:v>
                </c:pt>
                <c:pt idx="115" formatCode="mmm\-yy">
                  <c:v>42614</c:v>
                </c:pt>
                <c:pt idx="116" formatCode="mmm\-yy">
                  <c:v>42644</c:v>
                </c:pt>
                <c:pt idx="117" formatCode="mmm\-yy">
                  <c:v>42675</c:v>
                </c:pt>
                <c:pt idx="118" formatCode="mmm\-yy">
                  <c:v>42705</c:v>
                </c:pt>
                <c:pt idx="119" formatCode="mmm\-yy">
                  <c:v>42736</c:v>
                </c:pt>
                <c:pt idx="120" formatCode="mmm\-yy">
                  <c:v>42767</c:v>
                </c:pt>
                <c:pt idx="121" formatCode="mmm\-yy">
                  <c:v>42795</c:v>
                </c:pt>
                <c:pt idx="122" formatCode="mmm\-yy">
                  <c:v>42826</c:v>
                </c:pt>
                <c:pt idx="123" formatCode="mmm\-yy">
                  <c:v>42856</c:v>
                </c:pt>
                <c:pt idx="124" formatCode="mmm\-yy">
                  <c:v>42887</c:v>
                </c:pt>
                <c:pt idx="125" formatCode="mmm\-yy">
                  <c:v>42917</c:v>
                </c:pt>
                <c:pt idx="126" formatCode="mmm\-yy">
                  <c:v>42948</c:v>
                </c:pt>
                <c:pt idx="127" formatCode="mmm\-yy">
                  <c:v>42979</c:v>
                </c:pt>
                <c:pt idx="128" formatCode="mmm\-yy">
                  <c:v>43009</c:v>
                </c:pt>
                <c:pt idx="129" formatCode="mmm\-yy">
                  <c:v>43040</c:v>
                </c:pt>
                <c:pt idx="130" formatCode="mmm\-yy">
                  <c:v>43070</c:v>
                </c:pt>
              </c:numCache>
            </c:numRef>
          </c:cat>
          <c:val>
            <c:numRef>
              <c:f>Sheet1!$E$567:$E$697</c:f>
              <c:numCache>
                <c:formatCode>0.0%</c:formatCode>
                <c:ptCount val="131"/>
                <c:pt idx="0">
                  <c:v>2.4202607823470376E-2</c:v>
                </c:pt>
                <c:pt idx="1">
                  <c:v>2.7981972959439272E-2</c:v>
                </c:pt>
                <c:pt idx="2">
                  <c:v>2.5929247633283546E-2</c:v>
                </c:pt>
                <c:pt idx="3">
                  <c:v>2.70988574267262E-2</c:v>
                </c:pt>
                <c:pt idx="4">
                  <c:v>2.6927651139742305E-2</c:v>
                </c:pt>
                <c:pt idx="5">
                  <c:v>2.3178905864958122E-2</c:v>
                </c:pt>
                <c:pt idx="6">
                  <c:v>1.8974484789008782E-2</c:v>
                </c:pt>
                <c:pt idx="7">
                  <c:v>2.8338264299802688E-2</c:v>
                </c:pt>
                <c:pt idx="8">
                  <c:v>3.610698365527485E-2</c:v>
                </c:pt>
                <c:pt idx="9">
                  <c:v>4.3732673267326751E-2</c:v>
                </c:pt>
                <c:pt idx="10">
                  <c:v>4.1088133924175277E-2</c:v>
                </c:pt>
                <c:pt idx="11">
                  <c:v>4.2946956551659698E-2</c:v>
                </c:pt>
                <c:pt idx="12">
                  <c:v>4.1429592706119754E-2</c:v>
                </c:pt>
                <c:pt idx="13">
                  <c:v>3.9749035501344433E-2</c:v>
                </c:pt>
                <c:pt idx="14">
                  <c:v>3.903760975988816E-2</c:v>
                </c:pt>
                <c:pt idx="15">
                  <c:v>4.0884138231239889E-2</c:v>
                </c:pt>
                <c:pt idx="16">
                  <c:v>4.9359661059478581E-2</c:v>
                </c:pt>
                <c:pt idx="17">
                  <c:v>5.4975120783418263E-2</c:v>
                </c:pt>
                <c:pt idx="18">
                  <c:v>5.308017162091231E-2</c:v>
                </c:pt>
                <c:pt idx="19">
                  <c:v>4.9533198751360669E-2</c:v>
                </c:pt>
                <c:pt idx="20">
                  <c:v>3.7310578899565024E-2</c:v>
                </c:pt>
                <c:pt idx="21">
                  <c:v>1.0999174706166882E-2</c:v>
                </c:pt>
                <c:pt idx="22">
                  <c:v>-2.2228002553854217E-4</c:v>
                </c:pt>
                <c:pt idx="23">
                  <c:v>-1.1358601902212988E-3</c:v>
                </c:pt>
                <c:pt idx="24">
                  <c:v>8.4631406715035155E-5</c:v>
                </c:pt>
                <c:pt idx="25">
                  <c:v>-4.4647876766238286E-3</c:v>
                </c:pt>
                <c:pt idx="26">
                  <c:v>-5.7632442437670212E-3</c:v>
                </c:pt>
                <c:pt idx="27">
                  <c:v>-1.0157614958551759E-2</c:v>
                </c:pt>
                <c:pt idx="28">
                  <c:v>-1.229174618210915E-2</c:v>
                </c:pt>
                <c:pt idx="29">
                  <c:v>-1.9587610037622785E-2</c:v>
                </c:pt>
                <c:pt idx="30">
                  <c:v>-1.4838355663267661E-2</c:v>
                </c:pt>
                <c:pt idx="31">
                  <c:v>-1.3779428628864701E-2</c:v>
                </c:pt>
                <c:pt idx="32">
                  <c:v>-2.2396829420033566E-3</c:v>
                </c:pt>
                <c:pt idx="33">
                  <c:v>1.9145871744709282E-2</c:v>
                </c:pt>
                <c:pt idx="34">
                  <c:v>2.8141231232083615E-2</c:v>
                </c:pt>
                <c:pt idx="35">
                  <c:v>2.6211113889767081E-2</c:v>
                </c:pt>
                <c:pt idx="36">
                  <c:v>2.1513363578665255E-2</c:v>
                </c:pt>
                <c:pt idx="37">
                  <c:v>2.2861714393279862E-2</c:v>
                </c:pt>
                <c:pt idx="38">
                  <c:v>2.2067707525304469E-2</c:v>
                </c:pt>
                <c:pt idx="39">
                  <c:v>2.0035489292185786E-2</c:v>
                </c:pt>
                <c:pt idx="40">
                  <c:v>1.1215605940686347E-2</c:v>
                </c:pt>
                <c:pt idx="41">
                  <c:v>1.3407784804820985E-2</c:v>
                </c:pt>
                <c:pt idx="42">
                  <c:v>1.1501775395112481E-2</c:v>
                </c:pt>
                <c:pt idx="43">
                  <c:v>1.1183122472331806E-2</c:v>
                </c:pt>
                <c:pt idx="44">
                  <c:v>1.166695148931458E-2</c:v>
                </c:pt>
                <c:pt idx="45">
                  <c:v>1.0845447766003454E-2</c:v>
                </c:pt>
                <c:pt idx="46">
                  <c:v>1.4377930222179279E-2</c:v>
                </c:pt>
                <c:pt idx="47">
                  <c:v>1.700783491502985E-2</c:v>
                </c:pt>
                <c:pt idx="48">
                  <c:v>2.1248981733331448E-2</c:v>
                </c:pt>
                <c:pt idx="49">
                  <c:v>2.6192415103541169E-2</c:v>
                </c:pt>
                <c:pt idx="50">
                  <c:v>3.0772344447868697E-2</c:v>
                </c:pt>
                <c:pt idx="51">
                  <c:v>3.4589718808965067E-2</c:v>
                </c:pt>
                <c:pt idx="52">
                  <c:v>3.5023181506360523E-2</c:v>
                </c:pt>
                <c:pt idx="53">
                  <c:v>3.5798809769996193E-2</c:v>
                </c:pt>
                <c:pt idx="54">
                  <c:v>3.754996030708091E-2</c:v>
                </c:pt>
                <c:pt idx="55">
                  <c:v>3.8126216928186935E-2</c:v>
                </c:pt>
                <c:pt idx="56">
                  <c:v>3.522268130664051E-2</c:v>
                </c:pt>
                <c:pt idx="57">
                  <c:v>3.451432214581724E-2</c:v>
                </c:pt>
                <c:pt idx="58">
                  <c:v>3.062066838419393E-2</c:v>
                </c:pt>
                <c:pt idx="59">
                  <c:v>3.0169042484413648E-2</c:v>
                </c:pt>
                <c:pt idx="60">
                  <c:v>2.9198100027940828E-2</c:v>
                </c:pt>
                <c:pt idx="61">
                  <c:v>2.6218806882885203E-2</c:v>
                </c:pt>
                <c:pt idx="62">
                  <c:v>2.3173414609113235E-2</c:v>
                </c:pt>
                <c:pt idx="63">
                  <c:v>1.7419463893312441E-2</c:v>
                </c:pt>
                <c:pt idx="64">
                  <c:v>1.6458635445673105E-2</c:v>
                </c:pt>
                <c:pt idx="65">
                  <c:v>1.3664899398833088E-2</c:v>
                </c:pt>
                <c:pt idx="66">
                  <c:v>1.65320690295702E-2</c:v>
                </c:pt>
                <c:pt idx="67">
                  <c:v>1.9373601592254028E-2</c:v>
                </c:pt>
                <c:pt idx="68">
                  <c:v>2.1631753031973545E-2</c:v>
                </c:pt>
                <c:pt idx="69">
                  <c:v>1.8087855297157535E-2</c:v>
                </c:pt>
                <c:pt idx="70">
                  <c:v>1.7819498906360615E-2</c:v>
                </c:pt>
                <c:pt idx="71">
                  <c:v>1.6593522338277791E-2</c:v>
                </c:pt>
                <c:pt idx="72">
                  <c:v>2.0264737692499622E-2</c:v>
                </c:pt>
                <c:pt idx="73">
                  <c:v>1.4937045095109451E-2</c:v>
                </c:pt>
                <c:pt idx="74">
                  <c:v>1.1208708774194644E-2</c:v>
                </c:pt>
                <c:pt idx="75">
                  <c:v>1.3872736334939366E-2</c:v>
                </c:pt>
                <c:pt idx="76">
                  <c:v>1.68529491566961E-2</c:v>
                </c:pt>
                <c:pt idx="77">
                  <c:v>1.8706641864536605E-2</c:v>
                </c:pt>
                <c:pt idx="78">
                  <c:v>1.4814395851099012E-2</c:v>
                </c:pt>
                <c:pt idx="79">
                  <c:v>1.1494153350621469E-2</c:v>
                </c:pt>
                <c:pt idx="80">
                  <c:v>9.2551423452979873E-3</c:v>
                </c:pt>
                <c:pt idx="81">
                  <c:v>1.2677383927567761E-2</c:v>
                </c:pt>
                <c:pt idx="82">
                  <c:v>1.5457988861600267E-2</c:v>
                </c:pt>
                <c:pt idx="83">
                  <c:v>1.6383110071187812E-2</c:v>
                </c:pt>
                <c:pt idx="84">
                  <c:v>1.1227226883543332E-2</c:v>
                </c:pt>
                <c:pt idx="85">
                  <c:v>1.5427462087786751E-2</c:v>
                </c:pt>
                <c:pt idx="86">
                  <c:v>2.0008108481126261E-2</c:v>
                </c:pt>
                <c:pt idx="87">
                  <c:v>2.1164751288298526E-2</c:v>
                </c:pt>
                <c:pt idx="88">
                  <c:v>2.0051042146352345E-2</c:v>
                </c:pt>
                <c:pt idx="89">
                  <c:v>1.9377097216314532E-2</c:v>
                </c:pt>
                <c:pt idx="90">
                  <c:v>1.6780350612435706E-2</c:v>
                </c:pt>
                <c:pt idx="91">
                  <c:v>1.6555242636169847E-2</c:v>
                </c:pt>
                <c:pt idx="92">
                  <c:v>1.6475690657359543E-2</c:v>
                </c:pt>
                <c:pt idx="93">
                  <c:v>1.3026770846676007E-2</c:v>
                </c:pt>
                <c:pt idx="94">
                  <c:v>6.8853338556591741E-3</c:v>
                </c:pt>
                <c:pt idx="95">
                  <c:v>-2.0472654989041579E-3</c:v>
                </c:pt>
                <c:pt idx="96">
                  <c:v>-8.7428539900949941E-4</c:v>
                </c:pt>
                <c:pt idx="97">
                  <c:v>-1.6108725418289549E-4</c:v>
                </c:pt>
                <c:pt idx="98">
                  <c:v>-1.2600689232330571E-3</c:v>
                </c:pt>
                <c:pt idx="99">
                  <c:v>3.0827312153987703E-4</c:v>
                </c:pt>
                <c:pt idx="100">
                  <c:v>1.717183650048987E-3</c:v>
                </c:pt>
                <c:pt idx="101">
                  <c:v>2.0020315351578773E-3</c:v>
                </c:pt>
                <c:pt idx="102">
                  <c:v>2.2769150331206469E-3</c:v>
                </c:pt>
                <c:pt idx="103">
                  <c:v>-8.8417329796583669E-5</c:v>
                </c:pt>
                <c:pt idx="104">
                  <c:v>1.2539396005066328E-3</c:v>
                </c:pt>
                <c:pt idx="105">
                  <c:v>4.3875731789042314E-3</c:v>
                </c:pt>
                <c:pt idx="106">
                  <c:v>6.6690912781649557E-3</c:v>
                </c:pt>
                <c:pt idx="107">
                  <c:v>1.3419648101330436E-2</c:v>
                </c:pt>
                <c:pt idx="108">
                  <c:v>9.7359981309602262E-3</c:v>
                </c:pt>
                <c:pt idx="109">
                  <c:v>8.7382715944694864E-3</c:v>
                </c:pt>
                <c:pt idx="110">
                  <c:v>1.140149959567642E-2</c:v>
                </c:pt>
                <c:pt idx="111">
                  <c:v>1.0668028842094543E-2</c:v>
                </c:pt>
                <c:pt idx="112">
                  <c:v>1.0462339368974399E-2</c:v>
                </c:pt>
                <c:pt idx="113">
                  <c:v>8.7324488714277029E-3</c:v>
                </c:pt>
                <c:pt idx="114">
                  <c:v>1.0929605431988594E-2</c:v>
                </c:pt>
                <c:pt idx="115">
                  <c:v>1.4792264062756612E-2</c:v>
                </c:pt>
              </c:numCache>
            </c:numRef>
          </c:val>
          <c:smooth val="0"/>
        </c:ser>
        <c:ser>
          <c:idx val="1"/>
          <c:order val="1"/>
          <c:tx>
            <c:v>Ex food and energy</c:v>
          </c:tx>
          <c:spPr>
            <a:ln w="50800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Sheet1!$A$567:$A$697</c:f>
              <c:numCache>
                <c:formatCode>mmm\ yyyy</c:formatCode>
                <c:ptCount val="131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40034</c:v>
                </c:pt>
                <c:pt idx="31">
                  <c:v>40057</c:v>
                </c:pt>
                <c:pt idx="32">
                  <c:v>40088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  <c:pt idx="59">
                  <c:v>40909</c:v>
                </c:pt>
                <c:pt idx="60">
                  <c:v>40940</c:v>
                </c:pt>
                <c:pt idx="61">
                  <c:v>40969</c:v>
                </c:pt>
                <c:pt idx="62">
                  <c:v>41000</c:v>
                </c:pt>
                <c:pt idx="63">
                  <c:v>41030</c:v>
                </c:pt>
                <c:pt idx="64">
                  <c:v>41061</c:v>
                </c:pt>
                <c:pt idx="65">
                  <c:v>41091</c:v>
                </c:pt>
                <c:pt idx="66">
                  <c:v>41122</c:v>
                </c:pt>
                <c:pt idx="67">
                  <c:v>41153</c:v>
                </c:pt>
                <c:pt idx="68">
                  <c:v>41183</c:v>
                </c:pt>
                <c:pt idx="69">
                  <c:v>41214</c:v>
                </c:pt>
                <c:pt idx="70">
                  <c:v>41244</c:v>
                </c:pt>
                <c:pt idx="71" formatCode="mmm\-yy">
                  <c:v>41275</c:v>
                </c:pt>
                <c:pt idx="72" formatCode="mmm\-yy">
                  <c:v>41306</c:v>
                </c:pt>
                <c:pt idx="73" formatCode="mmm\-yy">
                  <c:v>41334</c:v>
                </c:pt>
                <c:pt idx="74" formatCode="mmm\-yy">
                  <c:v>41365</c:v>
                </c:pt>
                <c:pt idx="75" formatCode="mmm\-yy">
                  <c:v>41395</c:v>
                </c:pt>
                <c:pt idx="76" formatCode="mmm\-yy">
                  <c:v>41426</c:v>
                </c:pt>
                <c:pt idx="77" formatCode="mmm\-yy">
                  <c:v>41456</c:v>
                </c:pt>
                <c:pt idx="78" formatCode="mmm\-yy">
                  <c:v>41487</c:v>
                </c:pt>
                <c:pt idx="79" formatCode="mmm\-yy">
                  <c:v>41518</c:v>
                </c:pt>
                <c:pt idx="80" formatCode="mmm\-yy">
                  <c:v>41548</c:v>
                </c:pt>
                <c:pt idx="81" formatCode="mmm\-yy">
                  <c:v>41579</c:v>
                </c:pt>
                <c:pt idx="82" formatCode="mmm\-yy">
                  <c:v>41609</c:v>
                </c:pt>
                <c:pt idx="83" formatCode="mmm\-yy">
                  <c:v>41640</c:v>
                </c:pt>
                <c:pt idx="84" formatCode="mmm\-yy">
                  <c:v>41671</c:v>
                </c:pt>
                <c:pt idx="85" formatCode="mmm\-yy">
                  <c:v>41699</c:v>
                </c:pt>
                <c:pt idx="86" formatCode="mmm\-yy">
                  <c:v>41730</c:v>
                </c:pt>
                <c:pt idx="87" formatCode="mmm\-yy">
                  <c:v>41760</c:v>
                </c:pt>
                <c:pt idx="88" formatCode="mmm\-yy">
                  <c:v>41791</c:v>
                </c:pt>
                <c:pt idx="89" formatCode="mmm\-yy">
                  <c:v>41821</c:v>
                </c:pt>
                <c:pt idx="90" formatCode="mmm\-yy">
                  <c:v>41852</c:v>
                </c:pt>
                <c:pt idx="91" formatCode="mmm\-yy">
                  <c:v>41883</c:v>
                </c:pt>
                <c:pt idx="92" formatCode="mmm\-yy">
                  <c:v>41913</c:v>
                </c:pt>
                <c:pt idx="93" formatCode="mmm\-yy">
                  <c:v>41944</c:v>
                </c:pt>
                <c:pt idx="94" formatCode="mmm\-yy">
                  <c:v>41974</c:v>
                </c:pt>
                <c:pt idx="95" formatCode="[$-409]mmm\-yy;@">
                  <c:v>42005</c:v>
                </c:pt>
                <c:pt idx="96" formatCode="[$-409]mmm\-yy;@">
                  <c:v>42036</c:v>
                </c:pt>
                <c:pt idx="97" formatCode="[$-409]mmm\-yy;@">
                  <c:v>42064</c:v>
                </c:pt>
                <c:pt idx="98" formatCode="[$-409]mmm\-yy;@">
                  <c:v>42095</c:v>
                </c:pt>
                <c:pt idx="99" formatCode="[$-409]mmm\-yy;@">
                  <c:v>42125</c:v>
                </c:pt>
                <c:pt idx="100" formatCode="[$-409]mmm\-yy;@">
                  <c:v>42156</c:v>
                </c:pt>
                <c:pt idx="101" formatCode="[$-409]mmm\-yy;@">
                  <c:v>42186</c:v>
                </c:pt>
                <c:pt idx="102" formatCode="[$-409]mmm\-yy;@">
                  <c:v>42217</c:v>
                </c:pt>
                <c:pt idx="103" formatCode="[$-409]mmm\-yy;@">
                  <c:v>42248</c:v>
                </c:pt>
                <c:pt idx="104" formatCode="[$-409]mmm\-yy;@">
                  <c:v>42278</c:v>
                </c:pt>
                <c:pt idx="105" formatCode="[$-409]mmm\-yy;@">
                  <c:v>42309</c:v>
                </c:pt>
                <c:pt idx="106" formatCode="[$-409]mmm\-yy;@">
                  <c:v>42339</c:v>
                </c:pt>
                <c:pt idx="107" formatCode="[$-409]mmm\-yy;@">
                  <c:v>42370</c:v>
                </c:pt>
                <c:pt idx="108" formatCode="[$-409]mmm\-yy;@">
                  <c:v>42401</c:v>
                </c:pt>
                <c:pt idx="109" formatCode="mmm\-yy">
                  <c:v>42430</c:v>
                </c:pt>
                <c:pt idx="110" formatCode="mmm\-yy">
                  <c:v>42461</c:v>
                </c:pt>
                <c:pt idx="111" formatCode="mmm\-yy">
                  <c:v>42491</c:v>
                </c:pt>
                <c:pt idx="112" formatCode="mmm\-yy">
                  <c:v>42522</c:v>
                </c:pt>
                <c:pt idx="113" formatCode="mmm\-yy">
                  <c:v>42552</c:v>
                </c:pt>
                <c:pt idx="114" formatCode="mmm\-yy">
                  <c:v>42583</c:v>
                </c:pt>
                <c:pt idx="115" formatCode="mmm\-yy">
                  <c:v>42614</c:v>
                </c:pt>
                <c:pt idx="116" formatCode="mmm\-yy">
                  <c:v>42644</c:v>
                </c:pt>
                <c:pt idx="117" formatCode="mmm\-yy">
                  <c:v>42675</c:v>
                </c:pt>
                <c:pt idx="118" formatCode="mmm\-yy">
                  <c:v>42705</c:v>
                </c:pt>
                <c:pt idx="119" formatCode="mmm\-yy">
                  <c:v>42736</c:v>
                </c:pt>
                <c:pt idx="120" formatCode="mmm\-yy">
                  <c:v>42767</c:v>
                </c:pt>
                <c:pt idx="121" formatCode="mmm\-yy">
                  <c:v>42795</c:v>
                </c:pt>
                <c:pt idx="122" formatCode="mmm\-yy">
                  <c:v>42826</c:v>
                </c:pt>
                <c:pt idx="123" formatCode="mmm\-yy">
                  <c:v>42856</c:v>
                </c:pt>
                <c:pt idx="124" formatCode="mmm\-yy">
                  <c:v>42887</c:v>
                </c:pt>
                <c:pt idx="125" formatCode="mmm\-yy">
                  <c:v>42917</c:v>
                </c:pt>
                <c:pt idx="126" formatCode="mmm\-yy">
                  <c:v>42948</c:v>
                </c:pt>
                <c:pt idx="127" formatCode="mmm\-yy">
                  <c:v>42979</c:v>
                </c:pt>
                <c:pt idx="128" formatCode="mmm\-yy">
                  <c:v>43009</c:v>
                </c:pt>
                <c:pt idx="129" formatCode="mmm\-yy">
                  <c:v>43040</c:v>
                </c:pt>
                <c:pt idx="130" formatCode="mmm\-yy">
                  <c:v>43070</c:v>
                </c:pt>
              </c:numCache>
            </c:numRef>
          </c:cat>
          <c:val>
            <c:numRef>
              <c:f>Sheet1!$S$567:$S$697</c:f>
              <c:numCache>
                <c:formatCode>0.0%</c:formatCode>
                <c:ptCount val="131"/>
                <c:pt idx="0">
                  <c:v>2.7185658153241633E-2</c:v>
                </c:pt>
                <c:pt idx="1">
                  <c:v>2.5051395007342117E-2</c:v>
                </c:pt>
                <c:pt idx="2">
                  <c:v>2.4155273437500013E-2</c:v>
                </c:pt>
                <c:pt idx="3">
                  <c:v>2.2677702044790589E-2</c:v>
                </c:pt>
                <c:pt idx="4">
                  <c:v>2.1816415735794025E-2</c:v>
                </c:pt>
                <c:pt idx="5">
                  <c:v>2.168201648085305E-2</c:v>
                </c:pt>
                <c:pt idx="6">
                  <c:v>2.0884912959380986E-2</c:v>
                </c:pt>
                <c:pt idx="7">
                  <c:v>2.101351351351358E-2</c:v>
                </c:pt>
                <c:pt idx="8">
                  <c:v>2.1565510597302523E-2</c:v>
                </c:pt>
                <c:pt idx="9">
                  <c:v>2.3387872954764122E-2</c:v>
                </c:pt>
                <c:pt idx="10">
                  <c:v>2.435367611725138E-2</c:v>
                </c:pt>
                <c:pt idx="11">
                  <c:v>2.4789069990412235E-2</c:v>
                </c:pt>
                <c:pt idx="12">
                  <c:v>2.2970808329547912E-2</c:v>
                </c:pt>
                <c:pt idx="13">
                  <c:v>2.3885243866334227E-2</c:v>
                </c:pt>
                <c:pt idx="14">
                  <c:v>2.2946692920518472E-2</c:v>
                </c:pt>
                <c:pt idx="15">
                  <c:v>2.3222157689780986E-2</c:v>
                </c:pt>
                <c:pt idx="16">
                  <c:v>2.3917259211376909E-2</c:v>
                </c:pt>
                <c:pt idx="17">
                  <c:v>2.4633136122748204E-2</c:v>
                </c:pt>
                <c:pt idx="18">
                  <c:v>2.4981171756213325E-2</c:v>
                </c:pt>
                <c:pt idx="19">
                  <c:v>2.4386208722122917E-2</c:v>
                </c:pt>
                <c:pt idx="20">
                  <c:v>2.2213629955157858E-2</c:v>
                </c:pt>
                <c:pt idx="21">
                  <c:v>2.0158939151697575E-2</c:v>
                </c:pt>
                <c:pt idx="22">
                  <c:v>1.7624596562335833E-2</c:v>
                </c:pt>
                <c:pt idx="23">
                  <c:v>1.6723503187990967E-2</c:v>
                </c:pt>
                <c:pt idx="24">
                  <c:v>1.8009806533638133E-2</c:v>
                </c:pt>
                <c:pt idx="25">
                  <c:v>1.7876130957933022E-2</c:v>
                </c:pt>
                <c:pt idx="26">
                  <c:v>1.9323266219239309E-2</c:v>
                </c:pt>
                <c:pt idx="27">
                  <c:v>1.8461309413034529E-2</c:v>
                </c:pt>
                <c:pt idx="28">
                  <c:v>1.7119726678550152E-2</c:v>
                </c:pt>
                <c:pt idx="29">
                  <c:v>1.5270992984974426E-2</c:v>
                </c:pt>
                <c:pt idx="30">
                  <c:v>1.4339650543224636E-2</c:v>
                </c:pt>
                <c:pt idx="31">
                  <c:v>1.4798373886199692E-2</c:v>
                </c:pt>
                <c:pt idx="32">
                  <c:v>1.7127331771131214E-2</c:v>
                </c:pt>
                <c:pt idx="33">
                  <c:v>1.7142435710104285E-2</c:v>
                </c:pt>
                <c:pt idx="34">
                  <c:v>1.8236717759594276E-2</c:v>
                </c:pt>
                <c:pt idx="35">
                  <c:v>1.5123351706495662E-2</c:v>
                </c:pt>
                <c:pt idx="36">
                  <c:v>1.3494526888039933E-2</c:v>
                </c:pt>
                <c:pt idx="37">
                  <c:v>1.1592051426555425E-2</c:v>
                </c:pt>
                <c:pt idx="38">
                  <c:v>9.6750889321738504E-3</c:v>
                </c:pt>
                <c:pt idx="39">
                  <c:v>9.4013814274750244E-3</c:v>
                </c:pt>
                <c:pt idx="40">
                  <c:v>9.5019898499397286E-3</c:v>
                </c:pt>
                <c:pt idx="41">
                  <c:v>9.5775393021166107E-3</c:v>
                </c:pt>
                <c:pt idx="42">
                  <c:v>9.1710099500673208E-3</c:v>
                </c:pt>
                <c:pt idx="43">
                  <c:v>8.1438704983631555E-3</c:v>
                </c:pt>
                <c:pt idx="44">
                  <c:v>6.027183550188016E-3</c:v>
                </c:pt>
                <c:pt idx="45">
                  <c:v>6.7205641104656089E-3</c:v>
                </c:pt>
                <c:pt idx="46">
                  <c:v>6.61894866466554E-3</c:v>
                </c:pt>
                <c:pt idx="47">
                  <c:v>9.8353374155270845E-3</c:v>
                </c:pt>
                <c:pt idx="48">
                  <c:v>1.1244455921460962E-2</c:v>
                </c:pt>
                <c:pt idx="49">
                  <c:v>1.2097851736773305E-2</c:v>
                </c:pt>
                <c:pt idx="50">
                  <c:v>1.3155392125784574E-2</c:v>
                </c:pt>
                <c:pt idx="51">
                  <c:v>1.4540961794335779E-2</c:v>
                </c:pt>
                <c:pt idx="52">
                  <c:v>1.5836776766096794E-2</c:v>
                </c:pt>
                <c:pt idx="53">
                  <c:v>1.7414834457429605E-2</c:v>
                </c:pt>
                <c:pt idx="54">
                  <c:v>1.9651571719433561E-2</c:v>
                </c:pt>
                <c:pt idx="55">
                  <c:v>1.9877227562006314E-2</c:v>
                </c:pt>
                <c:pt idx="56">
                  <c:v>2.1079204796465707E-2</c:v>
                </c:pt>
                <c:pt idx="57">
                  <c:v>2.1382045383954013E-2</c:v>
                </c:pt>
                <c:pt idx="58">
                  <c:v>2.2766626338585033E-2</c:v>
                </c:pt>
                <c:pt idx="59">
                  <c:v>2.273757534683107E-2</c:v>
                </c:pt>
                <c:pt idx="60">
                  <c:v>2.1728125154000862E-2</c:v>
                </c:pt>
                <c:pt idx="61">
                  <c:v>2.2537076982287189E-2</c:v>
                </c:pt>
                <c:pt idx="62">
                  <c:v>2.3188975850031459E-2</c:v>
                </c:pt>
                <c:pt idx="63">
                  <c:v>2.2598416415746638E-2</c:v>
                </c:pt>
                <c:pt idx="64">
                  <c:v>2.2203233688033237E-2</c:v>
                </c:pt>
                <c:pt idx="65">
                  <c:v>2.1037394879627736E-2</c:v>
                </c:pt>
                <c:pt idx="66">
                  <c:v>1.9228555489635344E-2</c:v>
                </c:pt>
                <c:pt idx="67">
                  <c:v>1.9901113577866423E-2</c:v>
                </c:pt>
                <c:pt idx="68">
                  <c:v>1.989792764871573E-2</c:v>
                </c:pt>
                <c:pt idx="69">
                  <c:v>1.9387480773383755E-2</c:v>
                </c:pt>
                <c:pt idx="70">
                  <c:v>1.8891405202172303E-2</c:v>
                </c:pt>
                <c:pt idx="71">
                  <c:v>1.9199627856356063E-2</c:v>
                </c:pt>
                <c:pt idx="72">
                  <c:v>2.0126017810868067E-2</c:v>
                </c:pt>
                <c:pt idx="73">
                  <c:v>1.8919865201978112E-2</c:v>
                </c:pt>
                <c:pt idx="74">
                  <c:v>1.7207260336806331E-2</c:v>
                </c:pt>
                <c:pt idx="75">
                  <c:v>1.67509302437172E-2</c:v>
                </c:pt>
                <c:pt idx="76">
                  <c:v>1.6296160845676248E-2</c:v>
                </c:pt>
                <c:pt idx="77">
                  <c:v>1.6907582320096041E-2</c:v>
                </c:pt>
                <c:pt idx="78">
                  <c:v>1.7758085184943827E-2</c:v>
                </c:pt>
                <c:pt idx="79">
                  <c:v>1.7370716943170092E-2</c:v>
                </c:pt>
                <c:pt idx="80">
                  <c:v>1.6730660179297186E-2</c:v>
                </c:pt>
                <c:pt idx="81">
                  <c:v>1.7207239146036672E-2</c:v>
                </c:pt>
                <c:pt idx="82">
                  <c:v>1.721615357723965E-2</c:v>
                </c:pt>
                <c:pt idx="83">
                  <c:v>1.6267373968756962E-2</c:v>
                </c:pt>
                <c:pt idx="84">
                  <c:v>1.5624126918629975E-2</c:v>
                </c:pt>
                <c:pt idx="85">
                  <c:v>1.6476743137196003E-2</c:v>
                </c:pt>
                <c:pt idx="86">
                  <c:v>1.8247485548884688E-2</c:v>
                </c:pt>
                <c:pt idx="87">
                  <c:v>1.9370948296944045E-2</c:v>
                </c:pt>
                <c:pt idx="88">
                  <c:v>1.9166427479019272E-2</c:v>
                </c:pt>
                <c:pt idx="89">
                  <c:v>1.8525170626571535E-2</c:v>
                </c:pt>
                <c:pt idx="90">
                  <c:v>1.7422628930441771E-2</c:v>
                </c:pt>
                <c:pt idx="91">
                  <c:v>1.7372476813966149E-2</c:v>
                </c:pt>
                <c:pt idx="92">
                  <c:v>1.8103015182350028E-2</c:v>
                </c:pt>
                <c:pt idx="93">
                  <c:v>1.7132923605266987E-2</c:v>
                </c:pt>
                <c:pt idx="94">
                  <c:v>1.6173787602359081E-2</c:v>
                </c:pt>
                <c:pt idx="95">
                  <c:v>1.6494225114607963E-2</c:v>
                </c:pt>
                <c:pt idx="96">
                  <c:v>1.699620801733474E-2</c:v>
                </c:pt>
                <c:pt idx="97">
                  <c:v>1.7528068996699737E-2</c:v>
                </c:pt>
                <c:pt idx="98">
                  <c:v>1.8089184869023112E-2</c:v>
                </c:pt>
                <c:pt idx="99">
                  <c:v>1.7155170962474087E-2</c:v>
                </c:pt>
                <c:pt idx="100">
                  <c:v>1.7595406531233346E-2</c:v>
                </c:pt>
                <c:pt idx="101">
                  <c:v>1.8003493215101484E-2</c:v>
                </c:pt>
                <c:pt idx="102">
                  <c:v>1.8366019926586201E-2</c:v>
                </c:pt>
                <c:pt idx="103">
                  <c:v>1.8952660242982828E-2</c:v>
                </c:pt>
                <c:pt idx="104">
                  <c:v>1.9115125663864835E-2</c:v>
                </c:pt>
                <c:pt idx="105">
                  <c:v>2.018311053909386E-2</c:v>
                </c:pt>
                <c:pt idx="106">
                  <c:v>2.0935107013720058E-2</c:v>
                </c:pt>
                <c:pt idx="107">
                  <c:v>2.2162015713898704E-2</c:v>
                </c:pt>
                <c:pt idx="108">
                  <c:v>2.3391204474332551E-2</c:v>
                </c:pt>
                <c:pt idx="109">
                  <c:v>2.2001935240056985E-2</c:v>
                </c:pt>
                <c:pt idx="110">
                  <c:v>2.1467157155166769E-2</c:v>
                </c:pt>
                <c:pt idx="111">
                  <c:v>2.2311231752126834E-2</c:v>
                </c:pt>
                <c:pt idx="112">
                  <c:v>2.2219101239626709E-2</c:v>
                </c:pt>
                <c:pt idx="113">
                  <c:v>2.1549590867097772E-2</c:v>
                </c:pt>
                <c:pt idx="114">
                  <c:v>2.2982208252833161E-2</c:v>
                </c:pt>
                <c:pt idx="115">
                  <c:v>2.2148307732789529E-2</c:v>
                </c:pt>
              </c:numCache>
            </c:numRef>
          </c:val>
          <c:smooth val="0"/>
        </c:ser>
        <c:ser>
          <c:idx val="3"/>
          <c:order val="3"/>
          <c:tx>
            <c:v>CPI -- POrojected</c:v>
          </c:tx>
          <c:spPr>
            <a:ln w="50800">
              <a:solidFill>
                <a:srgbClr val="7030A0"/>
              </a:solidFill>
              <a:prstDash val="sysDot"/>
            </a:ln>
          </c:spPr>
          <c:marker>
            <c:symbol val="none"/>
          </c:marker>
          <c:cat>
            <c:numRef>
              <c:f>Sheet1!$A$567:$A$697</c:f>
              <c:numCache>
                <c:formatCode>mmm\ yyyy</c:formatCode>
                <c:ptCount val="131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40034</c:v>
                </c:pt>
                <c:pt idx="31">
                  <c:v>40057</c:v>
                </c:pt>
                <c:pt idx="32">
                  <c:v>40088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  <c:pt idx="59">
                  <c:v>40909</c:v>
                </c:pt>
                <c:pt idx="60">
                  <c:v>40940</c:v>
                </c:pt>
                <c:pt idx="61">
                  <c:v>40969</c:v>
                </c:pt>
                <c:pt idx="62">
                  <c:v>41000</c:v>
                </c:pt>
                <c:pt idx="63">
                  <c:v>41030</c:v>
                </c:pt>
                <c:pt idx="64">
                  <c:v>41061</c:v>
                </c:pt>
                <c:pt idx="65">
                  <c:v>41091</c:v>
                </c:pt>
                <c:pt idx="66">
                  <c:v>41122</c:v>
                </c:pt>
                <c:pt idx="67">
                  <c:v>41153</c:v>
                </c:pt>
                <c:pt idx="68">
                  <c:v>41183</c:v>
                </c:pt>
                <c:pt idx="69">
                  <c:v>41214</c:v>
                </c:pt>
                <c:pt idx="70">
                  <c:v>41244</c:v>
                </c:pt>
                <c:pt idx="71" formatCode="mmm\-yy">
                  <c:v>41275</c:v>
                </c:pt>
                <c:pt idx="72" formatCode="mmm\-yy">
                  <c:v>41306</c:v>
                </c:pt>
                <c:pt idx="73" formatCode="mmm\-yy">
                  <c:v>41334</c:v>
                </c:pt>
                <c:pt idx="74" formatCode="mmm\-yy">
                  <c:v>41365</c:v>
                </c:pt>
                <c:pt idx="75" formatCode="mmm\-yy">
                  <c:v>41395</c:v>
                </c:pt>
                <c:pt idx="76" formatCode="mmm\-yy">
                  <c:v>41426</c:v>
                </c:pt>
                <c:pt idx="77" formatCode="mmm\-yy">
                  <c:v>41456</c:v>
                </c:pt>
                <c:pt idx="78" formatCode="mmm\-yy">
                  <c:v>41487</c:v>
                </c:pt>
                <c:pt idx="79" formatCode="mmm\-yy">
                  <c:v>41518</c:v>
                </c:pt>
                <c:pt idx="80" formatCode="mmm\-yy">
                  <c:v>41548</c:v>
                </c:pt>
                <c:pt idx="81" formatCode="mmm\-yy">
                  <c:v>41579</c:v>
                </c:pt>
                <c:pt idx="82" formatCode="mmm\-yy">
                  <c:v>41609</c:v>
                </c:pt>
                <c:pt idx="83" formatCode="mmm\-yy">
                  <c:v>41640</c:v>
                </c:pt>
                <c:pt idx="84" formatCode="mmm\-yy">
                  <c:v>41671</c:v>
                </c:pt>
                <c:pt idx="85" formatCode="mmm\-yy">
                  <c:v>41699</c:v>
                </c:pt>
                <c:pt idx="86" formatCode="mmm\-yy">
                  <c:v>41730</c:v>
                </c:pt>
                <c:pt idx="87" formatCode="mmm\-yy">
                  <c:v>41760</c:v>
                </c:pt>
                <c:pt idx="88" formatCode="mmm\-yy">
                  <c:v>41791</c:v>
                </c:pt>
                <c:pt idx="89" formatCode="mmm\-yy">
                  <c:v>41821</c:v>
                </c:pt>
                <c:pt idx="90" formatCode="mmm\-yy">
                  <c:v>41852</c:v>
                </c:pt>
                <c:pt idx="91" formatCode="mmm\-yy">
                  <c:v>41883</c:v>
                </c:pt>
                <c:pt idx="92" formatCode="mmm\-yy">
                  <c:v>41913</c:v>
                </c:pt>
                <c:pt idx="93" formatCode="mmm\-yy">
                  <c:v>41944</c:v>
                </c:pt>
                <c:pt idx="94" formatCode="mmm\-yy">
                  <c:v>41974</c:v>
                </c:pt>
                <c:pt idx="95" formatCode="[$-409]mmm\-yy;@">
                  <c:v>42005</c:v>
                </c:pt>
                <c:pt idx="96" formatCode="[$-409]mmm\-yy;@">
                  <c:v>42036</c:v>
                </c:pt>
                <c:pt idx="97" formatCode="[$-409]mmm\-yy;@">
                  <c:v>42064</c:v>
                </c:pt>
                <c:pt idx="98" formatCode="[$-409]mmm\-yy;@">
                  <c:v>42095</c:v>
                </c:pt>
                <c:pt idx="99" formatCode="[$-409]mmm\-yy;@">
                  <c:v>42125</c:v>
                </c:pt>
                <c:pt idx="100" formatCode="[$-409]mmm\-yy;@">
                  <c:v>42156</c:v>
                </c:pt>
                <c:pt idx="101" formatCode="[$-409]mmm\-yy;@">
                  <c:v>42186</c:v>
                </c:pt>
                <c:pt idx="102" formatCode="[$-409]mmm\-yy;@">
                  <c:v>42217</c:v>
                </c:pt>
                <c:pt idx="103" formatCode="[$-409]mmm\-yy;@">
                  <c:v>42248</c:v>
                </c:pt>
                <c:pt idx="104" formatCode="[$-409]mmm\-yy;@">
                  <c:v>42278</c:v>
                </c:pt>
                <c:pt idx="105" formatCode="[$-409]mmm\-yy;@">
                  <c:v>42309</c:v>
                </c:pt>
                <c:pt idx="106" formatCode="[$-409]mmm\-yy;@">
                  <c:v>42339</c:v>
                </c:pt>
                <c:pt idx="107" formatCode="[$-409]mmm\-yy;@">
                  <c:v>42370</c:v>
                </c:pt>
                <c:pt idx="108" formatCode="[$-409]mmm\-yy;@">
                  <c:v>42401</c:v>
                </c:pt>
                <c:pt idx="109" formatCode="mmm\-yy">
                  <c:v>42430</c:v>
                </c:pt>
                <c:pt idx="110" formatCode="mmm\-yy">
                  <c:v>42461</c:v>
                </c:pt>
                <c:pt idx="111" formatCode="mmm\-yy">
                  <c:v>42491</c:v>
                </c:pt>
                <c:pt idx="112" formatCode="mmm\-yy">
                  <c:v>42522</c:v>
                </c:pt>
                <c:pt idx="113" formatCode="mmm\-yy">
                  <c:v>42552</c:v>
                </c:pt>
                <c:pt idx="114" formatCode="mmm\-yy">
                  <c:v>42583</c:v>
                </c:pt>
                <c:pt idx="115" formatCode="mmm\-yy">
                  <c:v>42614</c:v>
                </c:pt>
                <c:pt idx="116" formatCode="mmm\-yy">
                  <c:v>42644</c:v>
                </c:pt>
                <c:pt idx="117" formatCode="mmm\-yy">
                  <c:v>42675</c:v>
                </c:pt>
                <c:pt idx="118" formatCode="mmm\-yy">
                  <c:v>42705</c:v>
                </c:pt>
                <c:pt idx="119" formatCode="mmm\-yy">
                  <c:v>42736</c:v>
                </c:pt>
                <c:pt idx="120" formatCode="mmm\-yy">
                  <c:v>42767</c:v>
                </c:pt>
                <c:pt idx="121" formatCode="mmm\-yy">
                  <c:v>42795</c:v>
                </c:pt>
                <c:pt idx="122" formatCode="mmm\-yy">
                  <c:v>42826</c:v>
                </c:pt>
                <c:pt idx="123" formatCode="mmm\-yy">
                  <c:v>42856</c:v>
                </c:pt>
                <c:pt idx="124" formatCode="mmm\-yy">
                  <c:v>42887</c:v>
                </c:pt>
                <c:pt idx="125" formatCode="mmm\-yy">
                  <c:v>42917</c:v>
                </c:pt>
                <c:pt idx="126" formatCode="mmm\-yy">
                  <c:v>42948</c:v>
                </c:pt>
                <c:pt idx="127" formatCode="mmm\-yy">
                  <c:v>42979</c:v>
                </c:pt>
                <c:pt idx="128" formatCode="mmm\-yy">
                  <c:v>43009</c:v>
                </c:pt>
                <c:pt idx="129" formatCode="mmm\-yy">
                  <c:v>43040</c:v>
                </c:pt>
                <c:pt idx="130" formatCode="mmm\-yy">
                  <c:v>43070</c:v>
                </c:pt>
              </c:numCache>
            </c:numRef>
          </c:cat>
          <c:val>
            <c:numRef>
              <c:f>Sheet1!$F$566:$F$697</c:f>
              <c:numCache>
                <c:formatCode>General</c:formatCode>
                <c:ptCount val="132"/>
                <c:pt idx="116" formatCode="0.0%">
                  <c:v>1.4792264062756612E-2</c:v>
                </c:pt>
                <c:pt idx="117" formatCode="0.0%">
                  <c:v>1.3363229313844633E-2</c:v>
                </c:pt>
                <c:pt idx="118" formatCode="0.0%">
                  <c:v>1.3750255269863697E-2</c:v>
                </c:pt>
                <c:pt idx="119" formatCode="0.0%">
                  <c:v>1.6755513589655879E-2</c:v>
                </c:pt>
                <c:pt idx="120" formatCode="0.0%">
                  <c:v>1.8574733986246372E-2</c:v>
                </c:pt>
                <c:pt idx="121" formatCode="0.0%">
                  <c:v>2.2397671202379916E-2</c:v>
                </c:pt>
                <c:pt idx="122" formatCode="0.0%">
                  <c:v>2.3593764616415047E-2</c:v>
                </c:pt>
                <c:pt idx="123" formatCode="0.0%">
                  <c:v>2.1625535916441882E-2</c:v>
                </c:pt>
                <c:pt idx="124" formatCode="0.0%">
                  <c:v>2.1624382044545677E-2</c:v>
                </c:pt>
                <c:pt idx="125" formatCode="0.0%">
                  <c:v>2.1666245103246676E-2</c:v>
                </c:pt>
                <c:pt idx="126" formatCode="0.0%">
                  <c:v>2.4273184922321264E-2</c:v>
                </c:pt>
                <c:pt idx="127" formatCode="0.0%">
                  <c:v>2.4374223118179186E-2</c:v>
                </c:pt>
                <c:pt idx="128" formatCode="0.0%">
                  <c:v>2.3586855823907339E-2</c:v>
                </c:pt>
                <c:pt idx="129" formatCode="0.0%">
                  <c:v>2.5244501684675853E-2</c:v>
                </c:pt>
                <c:pt idx="130" formatCode="0.0%">
                  <c:v>2.5531342473585929E-2</c:v>
                </c:pt>
                <c:pt idx="131" formatCode="0.0%">
                  <c:v>2.5818263514219425E-2</c:v>
                </c:pt>
              </c:numCache>
            </c:numRef>
          </c:val>
          <c:smooth val="0"/>
        </c:ser>
        <c:ser>
          <c:idx val="4"/>
          <c:order val="4"/>
          <c:tx>
            <c:v>CPI Core -- Projected</c:v>
          </c:tx>
          <c:spPr>
            <a:ln w="50800">
              <a:prstDash val="sysDot"/>
            </a:ln>
          </c:spPr>
          <c:marker>
            <c:symbol val="none"/>
          </c:marker>
          <c:cat>
            <c:numRef>
              <c:f>Sheet1!$A$567:$A$697</c:f>
              <c:numCache>
                <c:formatCode>mmm\ yyyy</c:formatCode>
                <c:ptCount val="131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40034</c:v>
                </c:pt>
                <c:pt idx="31">
                  <c:v>40057</c:v>
                </c:pt>
                <c:pt idx="32">
                  <c:v>40088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  <c:pt idx="59">
                  <c:v>40909</c:v>
                </c:pt>
                <c:pt idx="60">
                  <c:v>40940</c:v>
                </c:pt>
                <c:pt idx="61">
                  <c:v>40969</c:v>
                </c:pt>
                <c:pt idx="62">
                  <c:v>41000</c:v>
                </c:pt>
                <c:pt idx="63">
                  <c:v>41030</c:v>
                </c:pt>
                <c:pt idx="64">
                  <c:v>41061</c:v>
                </c:pt>
                <c:pt idx="65">
                  <c:v>41091</c:v>
                </c:pt>
                <c:pt idx="66">
                  <c:v>41122</c:v>
                </c:pt>
                <c:pt idx="67">
                  <c:v>41153</c:v>
                </c:pt>
                <c:pt idx="68">
                  <c:v>41183</c:v>
                </c:pt>
                <c:pt idx="69">
                  <c:v>41214</c:v>
                </c:pt>
                <c:pt idx="70">
                  <c:v>41244</c:v>
                </c:pt>
                <c:pt idx="71" formatCode="mmm\-yy">
                  <c:v>41275</c:v>
                </c:pt>
                <c:pt idx="72" formatCode="mmm\-yy">
                  <c:v>41306</c:v>
                </c:pt>
                <c:pt idx="73" formatCode="mmm\-yy">
                  <c:v>41334</c:v>
                </c:pt>
                <c:pt idx="74" formatCode="mmm\-yy">
                  <c:v>41365</c:v>
                </c:pt>
                <c:pt idx="75" formatCode="mmm\-yy">
                  <c:v>41395</c:v>
                </c:pt>
                <c:pt idx="76" formatCode="mmm\-yy">
                  <c:v>41426</c:v>
                </c:pt>
                <c:pt idx="77" formatCode="mmm\-yy">
                  <c:v>41456</c:v>
                </c:pt>
                <c:pt idx="78" formatCode="mmm\-yy">
                  <c:v>41487</c:v>
                </c:pt>
                <c:pt idx="79" formatCode="mmm\-yy">
                  <c:v>41518</c:v>
                </c:pt>
                <c:pt idx="80" formatCode="mmm\-yy">
                  <c:v>41548</c:v>
                </c:pt>
                <c:pt idx="81" formatCode="mmm\-yy">
                  <c:v>41579</c:v>
                </c:pt>
                <c:pt idx="82" formatCode="mmm\-yy">
                  <c:v>41609</c:v>
                </c:pt>
                <c:pt idx="83" formatCode="mmm\-yy">
                  <c:v>41640</c:v>
                </c:pt>
                <c:pt idx="84" formatCode="mmm\-yy">
                  <c:v>41671</c:v>
                </c:pt>
                <c:pt idx="85" formatCode="mmm\-yy">
                  <c:v>41699</c:v>
                </c:pt>
                <c:pt idx="86" formatCode="mmm\-yy">
                  <c:v>41730</c:v>
                </c:pt>
                <c:pt idx="87" formatCode="mmm\-yy">
                  <c:v>41760</c:v>
                </c:pt>
                <c:pt idx="88" formatCode="mmm\-yy">
                  <c:v>41791</c:v>
                </c:pt>
                <c:pt idx="89" formatCode="mmm\-yy">
                  <c:v>41821</c:v>
                </c:pt>
                <c:pt idx="90" formatCode="mmm\-yy">
                  <c:v>41852</c:v>
                </c:pt>
                <c:pt idx="91" formatCode="mmm\-yy">
                  <c:v>41883</c:v>
                </c:pt>
                <c:pt idx="92" formatCode="mmm\-yy">
                  <c:v>41913</c:v>
                </c:pt>
                <c:pt idx="93" formatCode="mmm\-yy">
                  <c:v>41944</c:v>
                </c:pt>
                <c:pt idx="94" formatCode="mmm\-yy">
                  <c:v>41974</c:v>
                </c:pt>
                <c:pt idx="95" formatCode="[$-409]mmm\-yy;@">
                  <c:v>42005</c:v>
                </c:pt>
                <c:pt idx="96" formatCode="[$-409]mmm\-yy;@">
                  <c:v>42036</c:v>
                </c:pt>
                <c:pt idx="97" formatCode="[$-409]mmm\-yy;@">
                  <c:v>42064</c:v>
                </c:pt>
                <c:pt idx="98" formatCode="[$-409]mmm\-yy;@">
                  <c:v>42095</c:v>
                </c:pt>
                <c:pt idx="99" formatCode="[$-409]mmm\-yy;@">
                  <c:v>42125</c:v>
                </c:pt>
                <c:pt idx="100" formatCode="[$-409]mmm\-yy;@">
                  <c:v>42156</c:v>
                </c:pt>
                <c:pt idx="101" formatCode="[$-409]mmm\-yy;@">
                  <c:v>42186</c:v>
                </c:pt>
                <c:pt idx="102" formatCode="[$-409]mmm\-yy;@">
                  <c:v>42217</c:v>
                </c:pt>
                <c:pt idx="103" formatCode="[$-409]mmm\-yy;@">
                  <c:v>42248</c:v>
                </c:pt>
                <c:pt idx="104" formatCode="[$-409]mmm\-yy;@">
                  <c:v>42278</c:v>
                </c:pt>
                <c:pt idx="105" formatCode="[$-409]mmm\-yy;@">
                  <c:v>42309</c:v>
                </c:pt>
                <c:pt idx="106" formatCode="[$-409]mmm\-yy;@">
                  <c:v>42339</c:v>
                </c:pt>
                <c:pt idx="107" formatCode="[$-409]mmm\-yy;@">
                  <c:v>42370</c:v>
                </c:pt>
                <c:pt idx="108" formatCode="[$-409]mmm\-yy;@">
                  <c:v>42401</c:v>
                </c:pt>
                <c:pt idx="109" formatCode="mmm\-yy">
                  <c:v>42430</c:v>
                </c:pt>
                <c:pt idx="110" formatCode="mmm\-yy">
                  <c:v>42461</c:v>
                </c:pt>
                <c:pt idx="111" formatCode="mmm\-yy">
                  <c:v>42491</c:v>
                </c:pt>
                <c:pt idx="112" formatCode="mmm\-yy">
                  <c:v>42522</c:v>
                </c:pt>
                <c:pt idx="113" formatCode="mmm\-yy">
                  <c:v>42552</c:v>
                </c:pt>
                <c:pt idx="114" formatCode="mmm\-yy">
                  <c:v>42583</c:v>
                </c:pt>
                <c:pt idx="115" formatCode="mmm\-yy">
                  <c:v>42614</c:v>
                </c:pt>
                <c:pt idx="116" formatCode="mmm\-yy">
                  <c:v>42644</c:v>
                </c:pt>
                <c:pt idx="117" formatCode="mmm\-yy">
                  <c:v>42675</c:v>
                </c:pt>
                <c:pt idx="118" formatCode="mmm\-yy">
                  <c:v>42705</c:v>
                </c:pt>
                <c:pt idx="119" formatCode="mmm\-yy">
                  <c:v>42736</c:v>
                </c:pt>
                <c:pt idx="120" formatCode="mmm\-yy">
                  <c:v>42767</c:v>
                </c:pt>
                <c:pt idx="121" formatCode="mmm\-yy">
                  <c:v>42795</c:v>
                </c:pt>
                <c:pt idx="122" formatCode="mmm\-yy">
                  <c:v>42826</c:v>
                </c:pt>
                <c:pt idx="123" formatCode="mmm\-yy">
                  <c:v>42856</c:v>
                </c:pt>
                <c:pt idx="124" formatCode="mmm\-yy">
                  <c:v>42887</c:v>
                </c:pt>
                <c:pt idx="125" formatCode="mmm\-yy">
                  <c:v>42917</c:v>
                </c:pt>
                <c:pt idx="126" formatCode="mmm\-yy">
                  <c:v>42948</c:v>
                </c:pt>
                <c:pt idx="127" formatCode="mmm\-yy">
                  <c:v>42979</c:v>
                </c:pt>
                <c:pt idx="128" formatCode="mmm\-yy">
                  <c:v>43009</c:v>
                </c:pt>
                <c:pt idx="129" formatCode="mmm\-yy">
                  <c:v>43040</c:v>
                </c:pt>
                <c:pt idx="130" formatCode="mmm\-yy">
                  <c:v>43070</c:v>
                </c:pt>
              </c:numCache>
            </c:numRef>
          </c:cat>
          <c:val>
            <c:numRef>
              <c:f>Sheet1!$T$566:$T$697</c:f>
              <c:numCache>
                <c:formatCode>General</c:formatCode>
                <c:ptCount val="132"/>
                <c:pt idx="116" formatCode="0.0%">
                  <c:v>2.2148307732789529E-2</c:v>
                </c:pt>
                <c:pt idx="117" formatCode="0.0%">
                  <c:v>2.2187935215694603E-2</c:v>
                </c:pt>
                <c:pt idx="118" formatCode="0.0%">
                  <c:v>2.2394776926259144E-2</c:v>
                </c:pt>
                <c:pt idx="119" formatCode="0.0%">
                  <c:v>2.2860063639549188E-2</c:v>
                </c:pt>
                <c:pt idx="120" formatCode="0.0%">
                  <c:v>2.1913382525648319E-2</c:v>
                </c:pt>
                <c:pt idx="121" formatCode="0.0%">
                  <c:v>2.107176720047509E-2</c:v>
                </c:pt>
                <c:pt idx="122" formatCode="0.0%">
                  <c:v>2.2407153731178655E-2</c:v>
                </c:pt>
                <c:pt idx="123" formatCode="0.0%">
                  <c:v>2.2563887527959531E-2</c:v>
                </c:pt>
                <c:pt idx="124" formatCode="0.0%">
                  <c:v>2.2678970251133621E-2</c:v>
                </c:pt>
                <c:pt idx="125" formatCode="0.0%">
                  <c:v>2.3153531511342595E-2</c:v>
                </c:pt>
                <c:pt idx="126" formatCode="0.0%">
                  <c:v>2.4387330192841096E-2</c:v>
                </c:pt>
                <c:pt idx="127" formatCode="0.0%">
                  <c:v>2.3880552334510689E-2</c:v>
                </c:pt>
                <c:pt idx="128" formatCode="0.0%">
                  <c:v>2.4879253788089088E-2</c:v>
                </c:pt>
                <c:pt idx="129" formatCode="0.0%">
                  <c:v>2.4981537146750547E-2</c:v>
                </c:pt>
                <c:pt idx="130" formatCode="0.0%">
                  <c:v>2.5083830713331964E-2</c:v>
                </c:pt>
                <c:pt idx="131" formatCode="0.0%">
                  <c:v>2.5186134488852208E-2</c:v>
                </c:pt>
              </c:numCache>
            </c:numRef>
          </c:val>
          <c:smooth val="0"/>
        </c:ser>
        <c:ser>
          <c:idx val="5"/>
          <c:order val="5"/>
          <c:tx>
            <c:v>2$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Sheet1!$A$567:$A$697</c:f>
              <c:numCache>
                <c:formatCode>mmm\ yyyy</c:formatCode>
                <c:ptCount val="131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40034</c:v>
                </c:pt>
                <c:pt idx="31">
                  <c:v>40057</c:v>
                </c:pt>
                <c:pt idx="32">
                  <c:v>40088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  <c:pt idx="59">
                  <c:v>40909</c:v>
                </c:pt>
                <c:pt idx="60">
                  <c:v>40940</c:v>
                </c:pt>
                <c:pt idx="61">
                  <c:v>40969</c:v>
                </c:pt>
                <c:pt idx="62">
                  <c:v>41000</c:v>
                </c:pt>
                <c:pt idx="63">
                  <c:v>41030</c:v>
                </c:pt>
                <c:pt idx="64">
                  <c:v>41061</c:v>
                </c:pt>
                <c:pt idx="65">
                  <c:v>41091</c:v>
                </c:pt>
                <c:pt idx="66">
                  <c:v>41122</c:v>
                </c:pt>
                <c:pt idx="67">
                  <c:v>41153</c:v>
                </c:pt>
                <c:pt idx="68">
                  <c:v>41183</c:v>
                </c:pt>
                <c:pt idx="69">
                  <c:v>41214</c:v>
                </c:pt>
                <c:pt idx="70">
                  <c:v>41244</c:v>
                </c:pt>
                <c:pt idx="71" formatCode="mmm\-yy">
                  <c:v>41275</c:v>
                </c:pt>
                <c:pt idx="72" formatCode="mmm\-yy">
                  <c:v>41306</c:v>
                </c:pt>
                <c:pt idx="73" formatCode="mmm\-yy">
                  <c:v>41334</c:v>
                </c:pt>
                <c:pt idx="74" formatCode="mmm\-yy">
                  <c:v>41365</c:v>
                </c:pt>
                <c:pt idx="75" formatCode="mmm\-yy">
                  <c:v>41395</c:v>
                </c:pt>
                <c:pt idx="76" formatCode="mmm\-yy">
                  <c:v>41426</c:v>
                </c:pt>
                <c:pt idx="77" formatCode="mmm\-yy">
                  <c:v>41456</c:v>
                </c:pt>
                <c:pt idx="78" formatCode="mmm\-yy">
                  <c:v>41487</c:v>
                </c:pt>
                <c:pt idx="79" formatCode="mmm\-yy">
                  <c:v>41518</c:v>
                </c:pt>
                <c:pt idx="80" formatCode="mmm\-yy">
                  <c:v>41548</c:v>
                </c:pt>
                <c:pt idx="81" formatCode="mmm\-yy">
                  <c:v>41579</c:v>
                </c:pt>
                <c:pt idx="82" formatCode="mmm\-yy">
                  <c:v>41609</c:v>
                </c:pt>
                <c:pt idx="83" formatCode="mmm\-yy">
                  <c:v>41640</c:v>
                </c:pt>
                <c:pt idx="84" formatCode="mmm\-yy">
                  <c:v>41671</c:v>
                </c:pt>
                <c:pt idx="85" formatCode="mmm\-yy">
                  <c:v>41699</c:v>
                </c:pt>
                <c:pt idx="86" formatCode="mmm\-yy">
                  <c:v>41730</c:v>
                </c:pt>
                <c:pt idx="87" formatCode="mmm\-yy">
                  <c:v>41760</c:v>
                </c:pt>
                <c:pt idx="88" formatCode="mmm\-yy">
                  <c:v>41791</c:v>
                </c:pt>
                <c:pt idx="89" formatCode="mmm\-yy">
                  <c:v>41821</c:v>
                </c:pt>
                <c:pt idx="90" formatCode="mmm\-yy">
                  <c:v>41852</c:v>
                </c:pt>
                <c:pt idx="91" formatCode="mmm\-yy">
                  <c:v>41883</c:v>
                </c:pt>
                <c:pt idx="92" formatCode="mmm\-yy">
                  <c:v>41913</c:v>
                </c:pt>
                <c:pt idx="93" formatCode="mmm\-yy">
                  <c:v>41944</c:v>
                </c:pt>
                <c:pt idx="94" formatCode="mmm\-yy">
                  <c:v>41974</c:v>
                </c:pt>
                <c:pt idx="95" formatCode="[$-409]mmm\-yy;@">
                  <c:v>42005</c:v>
                </c:pt>
                <c:pt idx="96" formatCode="[$-409]mmm\-yy;@">
                  <c:v>42036</c:v>
                </c:pt>
                <c:pt idx="97" formatCode="[$-409]mmm\-yy;@">
                  <c:v>42064</c:v>
                </c:pt>
                <c:pt idx="98" formatCode="[$-409]mmm\-yy;@">
                  <c:v>42095</c:v>
                </c:pt>
                <c:pt idx="99" formatCode="[$-409]mmm\-yy;@">
                  <c:v>42125</c:v>
                </c:pt>
                <c:pt idx="100" formatCode="[$-409]mmm\-yy;@">
                  <c:v>42156</c:v>
                </c:pt>
                <c:pt idx="101" formatCode="[$-409]mmm\-yy;@">
                  <c:v>42186</c:v>
                </c:pt>
                <c:pt idx="102" formatCode="[$-409]mmm\-yy;@">
                  <c:v>42217</c:v>
                </c:pt>
                <c:pt idx="103" formatCode="[$-409]mmm\-yy;@">
                  <c:v>42248</c:v>
                </c:pt>
                <c:pt idx="104" formatCode="[$-409]mmm\-yy;@">
                  <c:v>42278</c:v>
                </c:pt>
                <c:pt idx="105" formatCode="[$-409]mmm\-yy;@">
                  <c:v>42309</c:v>
                </c:pt>
                <c:pt idx="106" formatCode="[$-409]mmm\-yy;@">
                  <c:v>42339</c:v>
                </c:pt>
                <c:pt idx="107" formatCode="[$-409]mmm\-yy;@">
                  <c:v>42370</c:v>
                </c:pt>
                <c:pt idx="108" formatCode="[$-409]mmm\-yy;@">
                  <c:v>42401</c:v>
                </c:pt>
                <c:pt idx="109" formatCode="mmm\-yy">
                  <c:v>42430</c:v>
                </c:pt>
                <c:pt idx="110" formatCode="mmm\-yy">
                  <c:v>42461</c:v>
                </c:pt>
                <c:pt idx="111" formatCode="mmm\-yy">
                  <c:v>42491</c:v>
                </c:pt>
                <c:pt idx="112" formatCode="mmm\-yy">
                  <c:v>42522</c:v>
                </c:pt>
                <c:pt idx="113" formatCode="mmm\-yy">
                  <c:v>42552</c:v>
                </c:pt>
                <c:pt idx="114" formatCode="mmm\-yy">
                  <c:v>42583</c:v>
                </c:pt>
                <c:pt idx="115" formatCode="mmm\-yy">
                  <c:v>42614</c:v>
                </c:pt>
                <c:pt idx="116" formatCode="mmm\-yy">
                  <c:v>42644</c:v>
                </c:pt>
                <c:pt idx="117" formatCode="mmm\-yy">
                  <c:v>42675</c:v>
                </c:pt>
                <c:pt idx="118" formatCode="mmm\-yy">
                  <c:v>42705</c:v>
                </c:pt>
                <c:pt idx="119" formatCode="mmm\-yy">
                  <c:v>42736</c:v>
                </c:pt>
                <c:pt idx="120" formatCode="mmm\-yy">
                  <c:v>42767</c:v>
                </c:pt>
                <c:pt idx="121" formatCode="mmm\-yy">
                  <c:v>42795</c:v>
                </c:pt>
                <c:pt idx="122" formatCode="mmm\-yy">
                  <c:v>42826</c:v>
                </c:pt>
                <c:pt idx="123" formatCode="mmm\-yy">
                  <c:v>42856</c:v>
                </c:pt>
                <c:pt idx="124" formatCode="mmm\-yy">
                  <c:v>42887</c:v>
                </c:pt>
                <c:pt idx="125" formatCode="mmm\-yy">
                  <c:v>42917</c:v>
                </c:pt>
                <c:pt idx="126" formatCode="mmm\-yy">
                  <c:v>42948</c:v>
                </c:pt>
                <c:pt idx="127" formatCode="mmm\-yy">
                  <c:v>42979</c:v>
                </c:pt>
                <c:pt idx="128" formatCode="mmm\-yy">
                  <c:v>43009</c:v>
                </c:pt>
                <c:pt idx="129" formatCode="mmm\-yy">
                  <c:v>43040</c:v>
                </c:pt>
                <c:pt idx="130" formatCode="mmm\-yy">
                  <c:v>43070</c:v>
                </c:pt>
              </c:numCache>
            </c:numRef>
          </c:cat>
          <c:val>
            <c:numRef>
              <c:f>Sheet1!$G$567:$G$697</c:f>
              <c:numCache>
                <c:formatCode>0.0%</c:formatCode>
                <c:ptCount val="131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  <c:pt idx="40">
                  <c:v>0.02</c:v>
                </c:pt>
                <c:pt idx="41">
                  <c:v>0.02</c:v>
                </c:pt>
                <c:pt idx="42">
                  <c:v>0.02</c:v>
                </c:pt>
                <c:pt idx="43">
                  <c:v>0.02</c:v>
                </c:pt>
                <c:pt idx="44">
                  <c:v>0.02</c:v>
                </c:pt>
                <c:pt idx="45">
                  <c:v>0.02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0.02</c:v>
                </c:pt>
                <c:pt idx="53">
                  <c:v>0.02</c:v>
                </c:pt>
                <c:pt idx="54">
                  <c:v>0.02</c:v>
                </c:pt>
                <c:pt idx="55">
                  <c:v>0.02</c:v>
                </c:pt>
                <c:pt idx="56">
                  <c:v>0.02</c:v>
                </c:pt>
                <c:pt idx="57">
                  <c:v>0.02</c:v>
                </c:pt>
                <c:pt idx="58">
                  <c:v>0.02</c:v>
                </c:pt>
                <c:pt idx="59">
                  <c:v>0.02</c:v>
                </c:pt>
                <c:pt idx="60">
                  <c:v>0.02</c:v>
                </c:pt>
                <c:pt idx="61">
                  <c:v>0.02</c:v>
                </c:pt>
                <c:pt idx="62">
                  <c:v>0.02</c:v>
                </c:pt>
                <c:pt idx="63">
                  <c:v>0.02</c:v>
                </c:pt>
                <c:pt idx="64">
                  <c:v>0.02</c:v>
                </c:pt>
                <c:pt idx="65">
                  <c:v>0.02</c:v>
                </c:pt>
                <c:pt idx="66">
                  <c:v>0.02</c:v>
                </c:pt>
                <c:pt idx="67">
                  <c:v>0.02</c:v>
                </c:pt>
                <c:pt idx="68">
                  <c:v>0.02</c:v>
                </c:pt>
                <c:pt idx="69">
                  <c:v>0.02</c:v>
                </c:pt>
                <c:pt idx="70">
                  <c:v>0.02</c:v>
                </c:pt>
                <c:pt idx="71">
                  <c:v>0.02</c:v>
                </c:pt>
                <c:pt idx="72">
                  <c:v>0.02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0.02</c:v>
                </c:pt>
                <c:pt idx="78">
                  <c:v>0.02</c:v>
                </c:pt>
                <c:pt idx="79">
                  <c:v>0.02</c:v>
                </c:pt>
                <c:pt idx="80">
                  <c:v>0.02</c:v>
                </c:pt>
                <c:pt idx="81">
                  <c:v>0.02</c:v>
                </c:pt>
                <c:pt idx="82">
                  <c:v>0.02</c:v>
                </c:pt>
                <c:pt idx="83">
                  <c:v>0.02</c:v>
                </c:pt>
                <c:pt idx="84">
                  <c:v>0.02</c:v>
                </c:pt>
                <c:pt idx="85">
                  <c:v>0.02</c:v>
                </c:pt>
                <c:pt idx="86">
                  <c:v>0.02</c:v>
                </c:pt>
                <c:pt idx="87">
                  <c:v>0.02</c:v>
                </c:pt>
                <c:pt idx="88">
                  <c:v>0.02</c:v>
                </c:pt>
                <c:pt idx="89">
                  <c:v>0.02</c:v>
                </c:pt>
                <c:pt idx="90">
                  <c:v>0.02</c:v>
                </c:pt>
                <c:pt idx="91">
                  <c:v>0.02</c:v>
                </c:pt>
                <c:pt idx="92">
                  <c:v>0.02</c:v>
                </c:pt>
                <c:pt idx="93">
                  <c:v>0.02</c:v>
                </c:pt>
                <c:pt idx="94">
                  <c:v>0.02</c:v>
                </c:pt>
                <c:pt idx="95">
                  <c:v>0.02</c:v>
                </c:pt>
                <c:pt idx="96">
                  <c:v>0.02</c:v>
                </c:pt>
                <c:pt idx="97">
                  <c:v>0.02</c:v>
                </c:pt>
                <c:pt idx="98">
                  <c:v>0.02</c:v>
                </c:pt>
                <c:pt idx="99">
                  <c:v>0.02</c:v>
                </c:pt>
                <c:pt idx="100">
                  <c:v>0.02</c:v>
                </c:pt>
                <c:pt idx="101">
                  <c:v>0.02</c:v>
                </c:pt>
                <c:pt idx="102">
                  <c:v>0.02</c:v>
                </c:pt>
                <c:pt idx="103">
                  <c:v>0.02</c:v>
                </c:pt>
                <c:pt idx="104">
                  <c:v>0.02</c:v>
                </c:pt>
                <c:pt idx="105">
                  <c:v>0.02</c:v>
                </c:pt>
                <c:pt idx="106">
                  <c:v>0.02</c:v>
                </c:pt>
                <c:pt idx="107">
                  <c:v>0.02</c:v>
                </c:pt>
                <c:pt idx="108">
                  <c:v>0.02</c:v>
                </c:pt>
                <c:pt idx="109">
                  <c:v>0.02</c:v>
                </c:pt>
                <c:pt idx="110">
                  <c:v>0.02</c:v>
                </c:pt>
                <c:pt idx="111">
                  <c:v>0.02</c:v>
                </c:pt>
                <c:pt idx="112">
                  <c:v>0.02</c:v>
                </c:pt>
                <c:pt idx="113">
                  <c:v>0.02</c:v>
                </c:pt>
                <c:pt idx="114">
                  <c:v>0.02</c:v>
                </c:pt>
                <c:pt idx="115">
                  <c:v>0.02</c:v>
                </c:pt>
                <c:pt idx="116">
                  <c:v>0.02</c:v>
                </c:pt>
                <c:pt idx="117">
                  <c:v>0.02</c:v>
                </c:pt>
                <c:pt idx="118">
                  <c:v>0.02</c:v>
                </c:pt>
                <c:pt idx="119">
                  <c:v>0.02</c:v>
                </c:pt>
                <c:pt idx="120">
                  <c:v>0.02</c:v>
                </c:pt>
                <c:pt idx="121">
                  <c:v>0.02</c:v>
                </c:pt>
                <c:pt idx="122">
                  <c:v>0.02</c:v>
                </c:pt>
                <c:pt idx="123">
                  <c:v>0.02</c:v>
                </c:pt>
                <c:pt idx="124">
                  <c:v>0.02</c:v>
                </c:pt>
                <c:pt idx="125">
                  <c:v>0.02</c:v>
                </c:pt>
                <c:pt idx="126">
                  <c:v>0.02</c:v>
                </c:pt>
                <c:pt idx="127">
                  <c:v>0.02</c:v>
                </c:pt>
                <c:pt idx="128">
                  <c:v>0.02</c:v>
                </c:pt>
                <c:pt idx="129">
                  <c:v>0.02</c:v>
                </c:pt>
                <c:pt idx="130">
                  <c:v>0.02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61880"/>
        <c:axId val="462962272"/>
      </c:lineChart>
      <c:dateAx>
        <c:axId val="462961880"/>
        <c:scaling>
          <c:orientation val="minMax"/>
        </c:scaling>
        <c:delete val="0"/>
        <c:axPos val="b"/>
        <c:numFmt formatCode="mmm\ yyyy" sourceLinked="1"/>
        <c:majorTickMark val="out"/>
        <c:minorTickMark val="none"/>
        <c:tickLblPos val="low"/>
        <c:spPr>
          <a:ln>
            <a:solidFill>
              <a:srgbClr val="8064A2">
                <a:lumMod val="75000"/>
              </a:srgb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462962272"/>
        <c:crosses val="autoZero"/>
        <c:auto val="1"/>
        <c:lblOffset val="100"/>
        <c:baseTimeUnit val="days"/>
        <c:majorUnit val="3"/>
        <c:majorTimeUnit val="months"/>
      </c:dateAx>
      <c:valAx>
        <c:axId val="462962272"/>
        <c:scaling>
          <c:orientation val="minMax"/>
          <c:max val="6.0000000000000032E-2"/>
          <c:min val="-2.0000000000000011E-2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2961880"/>
        <c:crosses val="autoZero"/>
        <c:crossBetween val="between"/>
      </c:valAx>
      <c:valAx>
        <c:axId val="462962664"/>
        <c:scaling>
          <c:orientation val="minMax"/>
          <c:max val="1"/>
          <c:min val="0"/>
        </c:scaling>
        <c:delete val="0"/>
        <c:axPos val="r"/>
        <c:numFmt formatCode="0" sourceLinked="1"/>
        <c:majorTickMark val="none"/>
        <c:minorTickMark val="none"/>
        <c:tickLblPos val="none"/>
        <c:crossAx val="468560528"/>
        <c:crosses val="max"/>
        <c:crossBetween val="between"/>
      </c:valAx>
      <c:dateAx>
        <c:axId val="468560528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62962664"/>
        <c:crosses val="autoZero"/>
        <c:auto val="1"/>
        <c:lblOffset val="100"/>
        <c:baseTimeUnit val="days"/>
        <c:majorUnit val="1"/>
        <c:minorUnit val="1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450192337121114E-2"/>
          <c:y val="2.2570538057742777E-2"/>
          <c:w val="0.94745702926589392"/>
          <c:h val="0.89860385349558591"/>
        </c:manualLayout>
      </c:layout>
      <c:barChart>
        <c:barDir val="col"/>
        <c:grouping val="clustered"/>
        <c:varyColors val="0"/>
        <c:ser>
          <c:idx val="3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Rates'!$A$489:$A$680</c:f>
              <c:numCache>
                <c:formatCode>mmm\-yy</c:formatCode>
                <c:ptCount val="192"/>
                <c:pt idx="0">
                  <c:v>36536.200000000157</c:v>
                </c:pt>
                <c:pt idx="1">
                  <c:v>36566.600000000159</c:v>
                </c:pt>
                <c:pt idx="2">
                  <c:v>36597.00000000016</c:v>
                </c:pt>
                <c:pt idx="3">
                  <c:v>36627.400000000162</c:v>
                </c:pt>
                <c:pt idx="4">
                  <c:v>36657.800000000163</c:v>
                </c:pt>
                <c:pt idx="5">
                  <c:v>36688.200000000164</c:v>
                </c:pt>
                <c:pt idx="6">
                  <c:v>36718.600000000166</c:v>
                </c:pt>
                <c:pt idx="7">
                  <c:v>36749.000000000167</c:v>
                </c:pt>
                <c:pt idx="8">
                  <c:v>36779.400000000169</c:v>
                </c:pt>
                <c:pt idx="9">
                  <c:v>36809.80000000017</c:v>
                </c:pt>
                <c:pt idx="10">
                  <c:v>36840.200000000172</c:v>
                </c:pt>
                <c:pt idx="11">
                  <c:v>36870.600000000173</c:v>
                </c:pt>
                <c:pt idx="12">
                  <c:v>36901.000000000175</c:v>
                </c:pt>
                <c:pt idx="13">
                  <c:v>36931.400000000176</c:v>
                </c:pt>
                <c:pt idx="14">
                  <c:v>36961.800000000178</c:v>
                </c:pt>
                <c:pt idx="15">
                  <c:v>36992.200000000179</c:v>
                </c:pt>
                <c:pt idx="16">
                  <c:v>37022.60000000018</c:v>
                </c:pt>
                <c:pt idx="17">
                  <c:v>37053.000000000182</c:v>
                </c:pt>
                <c:pt idx="18">
                  <c:v>37083.400000000183</c:v>
                </c:pt>
                <c:pt idx="19">
                  <c:v>37113.800000000185</c:v>
                </c:pt>
                <c:pt idx="20">
                  <c:v>37144.200000000186</c:v>
                </c:pt>
                <c:pt idx="21">
                  <c:v>37174.600000000188</c:v>
                </c:pt>
                <c:pt idx="22">
                  <c:v>37205.000000000189</c:v>
                </c:pt>
                <c:pt idx="23">
                  <c:v>37235.400000000191</c:v>
                </c:pt>
                <c:pt idx="24">
                  <c:v>37265.800000000192</c:v>
                </c:pt>
                <c:pt idx="25">
                  <c:v>37296.200000000194</c:v>
                </c:pt>
                <c:pt idx="26">
                  <c:v>37326.600000000195</c:v>
                </c:pt>
                <c:pt idx="27">
                  <c:v>37357.000000000196</c:v>
                </c:pt>
                <c:pt idx="28">
                  <c:v>37387.400000000198</c:v>
                </c:pt>
                <c:pt idx="29">
                  <c:v>37417.800000000199</c:v>
                </c:pt>
                <c:pt idx="30">
                  <c:v>37448.200000000201</c:v>
                </c:pt>
                <c:pt idx="31">
                  <c:v>37478.600000000202</c:v>
                </c:pt>
                <c:pt idx="32">
                  <c:v>37509.000000000204</c:v>
                </c:pt>
                <c:pt idx="33">
                  <c:v>37539.400000000205</c:v>
                </c:pt>
                <c:pt idx="34">
                  <c:v>37569.800000000207</c:v>
                </c:pt>
                <c:pt idx="35">
                  <c:v>37600.200000000208</c:v>
                </c:pt>
                <c:pt idx="36">
                  <c:v>37630.60000000021</c:v>
                </c:pt>
                <c:pt idx="37">
                  <c:v>37661.000000000211</c:v>
                </c:pt>
                <c:pt idx="38">
                  <c:v>37691.400000000212</c:v>
                </c:pt>
                <c:pt idx="39">
                  <c:v>37721.800000000214</c:v>
                </c:pt>
                <c:pt idx="40">
                  <c:v>37752.200000000215</c:v>
                </c:pt>
                <c:pt idx="41">
                  <c:v>37782.600000000217</c:v>
                </c:pt>
                <c:pt idx="42">
                  <c:v>37813.000000000218</c:v>
                </c:pt>
                <c:pt idx="43">
                  <c:v>37843.40000000022</c:v>
                </c:pt>
                <c:pt idx="44">
                  <c:v>37873.800000000221</c:v>
                </c:pt>
                <c:pt idx="45">
                  <c:v>37904.200000000223</c:v>
                </c:pt>
                <c:pt idx="46">
                  <c:v>37934.600000000224</c:v>
                </c:pt>
                <c:pt idx="47">
                  <c:v>37965.000000000226</c:v>
                </c:pt>
                <c:pt idx="48">
                  <c:v>37995.400000000227</c:v>
                </c:pt>
                <c:pt idx="49">
                  <c:v>38025.800000000228</c:v>
                </c:pt>
                <c:pt idx="50">
                  <c:v>38056.20000000023</c:v>
                </c:pt>
                <c:pt idx="51">
                  <c:v>38086.600000000231</c:v>
                </c:pt>
                <c:pt idx="52">
                  <c:v>38117.000000000233</c:v>
                </c:pt>
                <c:pt idx="53">
                  <c:v>38147.400000000234</c:v>
                </c:pt>
                <c:pt idx="54">
                  <c:v>38177.800000000236</c:v>
                </c:pt>
                <c:pt idx="55">
                  <c:v>38208.200000000237</c:v>
                </c:pt>
                <c:pt idx="56">
                  <c:v>38238.600000000239</c:v>
                </c:pt>
                <c:pt idx="57">
                  <c:v>38269.00000000024</c:v>
                </c:pt>
                <c:pt idx="58">
                  <c:v>38299.400000000242</c:v>
                </c:pt>
                <c:pt idx="59">
                  <c:v>38329.800000000243</c:v>
                </c:pt>
                <c:pt idx="60">
                  <c:v>38360.200000000244</c:v>
                </c:pt>
                <c:pt idx="61">
                  <c:v>38390.600000000246</c:v>
                </c:pt>
                <c:pt idx="62">
                  <c:v>38421.000000000247</c:v>
                </c:pt>
                <c:pt idx="63">
                  <c:v>38451.400000000249</c:v>
                </c:pt>
                <c:pt idx="64">
                  <c:v>38481.80000000025</c:v>
                </c:pt>
                <c:pt idx="65">
                  <c:v>38512.200000000252</c:v>
                </c:pt>
                <c:pt idx="66">
                  <c:v>38542.600000000253</c:v>
                </c:pt>
                <c:pt idx="67">
                  <c:v>38573.000000000255</c:v>
                </c:pt>
                <c:pt idx="68">
                  <c:v>38603.400000000256</c:v>
                </c:pt>
                <c:pt idx="69">
                  <c:v>38633.800000000258</c:v>
                </c:pt>
                <c:pt idx="70">
                  <c:v>38664.200000000259</c:v>
                </c:pt>
                <c:pt idx="71">
                  <c:v>38694.60000000026</c:v>
                </c:pt>
                <c:pt idx="72">
                  <c:v>38725.000000000262</c:v>
                </c:pt>
                <c:pt idx="73">
                  <c:v>38755.400000000263</c:v>
                </c:pt>
                <c:pt idx="74">
                  <c:v>38785.800000000265</c:v>
                </c:pt>
                <c:pt idx="75">
                  <c:v>38816.200000000266</c:v>
                </c:pt>
                <c:pt idx="76">
                  <c:v>38846.600000000268</c:v>
                </c:pt>
                <c:pt idx="77">
                  <c:v>38877.000000000269</c:v>
                </c:pt>
                <c:pt idx="78">
                  <c:v>38907.400000000271</c:v>
                </c:pt>
                <c:pt idx="79">
                  <c:v>38937.800000000272</c:v>
                </c:pt>
                <c:pt idx="80">
                  <c:v>38968.200000000274</c:v>
                </c:pt>
                <c:pt idx="81">
                  <c:v>38998.600000000275</c:v>
                </c:pt>
                <c:pt idx="82">
                  <c:v>39029.000000000276</c:v>
                </c:pt>
                <c:pt idx="83">
                  <c:v>39059.400000000278</c:v>
                </c:pt>
                <c:pt idx="84">
                  <c:v>39089.800000000279</c:v>
                </c:pt>
                <c:pt idx="85">
                  <c:v>39120.200000000281</c:v>
                </c:pt>
                <c:pt idx="86">
                  <c:v>39150.600000000282</c:v>
                </c:pt>
                <c:pt idx="87">
                  <c:v>39181.000000000284</c:v>
                </c:pt>
                <c:pt idx="88">
                  <c:v>39211.400000000285</c:v>
                </c:pt>
                <c:pt idx="89">
                  <c:v>39241.800000000287</c:v>
                </c:pt>
                <c:pt idx="90">
                  <c:v>39272.200000000288</c:v>
                </c:pt>
                <c:pt idx="91">
                  <c:v>39302.60000000029</c:v>
                </c:pt>
                <c:pt idx="92">
                  <c:v>39333.000000000291</c:v>
                </c:pt>
                <c:pt idx="93">
                  <c:v>39363.400000000292</c:v>
                </c:pt>
                <c:pt idx="94">
                  <c:v>39393.800000000294</c:v>
                </c:pt>
                <c:pt idx="95">
                  <c:v>39424.200000000295</c:v>
                </c:pt>
                <c:pt idx="96">
                  <c:v>39454.600000000297</c:v>
                </c:pt>
                <c:pt idx="97">
                  <c:v>39485.000000000298</c:v>
                </c:pt>
                <c:pt idx="98">
                  <c:v>39515.4000000003</c:v>
                </c:pt>
                <c:pt idx="99">
                  <c:v>39545.800000000301</c:v>
                </c:pt>
                <c:pt idx="100">
                  <c:v>39576.200000000303</c:v>
                </c:pt>
                <c:pt idx="101">
                  <c:v>39606.600000000304</c:v>
                </c:pt>
                <c:pt idx="102">
                  <c:v>39637.000000000306</c:v>
                </c:pt>
                <c:pt idx="103">
                  <c:v>39667.400000000307</c:v>
                </c:pt>
                <c:pt idx="104">
                  <c:v>39697.800000000309</c:v>
                </c:pt>
                <c:pt idx="105">
                  <c:v>39728.20000000031</c:v>
                </c:pt>
                <c:pt idx="106">
                  <c:v>39758.600000000311</c:v>
                </c:pt>
                <c:pt idx="107">
                  <c:v>39789.000000000313</c:v>
                </c:pt>
                <c:pt idx="108">
                  <c:v>39819.400000000314</c:v>
                </c:pt>
                <c:pt idx="109">
                  <c:v>39849.800000000316</c:v>
                </c:pt>
                <c:pt idx="110">
                  <c:v>39880.200000000317</c:v>
                </c:pt>
                <c:pt idx="111">
                  <c:v>39910.600000000319</c:v>
                </c:pt>
                <c:pt idx="112">
                  <c:v>39941.00000000032</c:v>
                </c:pt>
                <c:pt idx="113">
                  <c:v>39971.400000000322</c:v>
                </c:pt>
                <c:pt idx="114">
                  <c:v>40001.800000000323</c:v>
                </c:pt>
                <c:pt idx="115">
                  <c:v>40032.200000000325</c:v>
                </c:pt>
                <c:pt idx="116">
                  <c:v>40062.600000000326</c:v>
                </c:pt>
                <c:pt idx="117">
                  <c:v>40093.000000000327</c:v>
                </c:pt>
                <c:pt idx="118">
                  <c:v>40123.400000000329</c:v>
                </c:pt>
                <c:pt idx="119">
                  <c:v>40153.80000000033</c:v>
                </c:pt>
                <c:pt idx="120">
                  <c:v>40184.200000000332</c:v>
                </c:pt>
                <c:pt idx="121">
                  <c:v>40214.600000000333</c:v>
                </c:pt>
                <c:pt idx="122">
                  <c:v>40245.000000000335</c:v>
                </c:pt>
                <c:pt idx="123">
                  <c:v>40275.400000000336</c:v>
                </c:pt>
                <c:pt idx="124">
                  <c:v>40305.800000000338</c:v>
                </c:pt>
                <c:pt idx="125">
                  <c:v>40336.200000000339</c:v>
                </c:pt>
                <c:pt idx="126">
                  <c:v>40366.600000000341</c:v>
                </c:pt>
                <c:pt idx="127">
                  <c:v>40397.000000000342</c:v>
                </c:pt>
                <c:pt idx="128">
                  <c:v>40427.400000000343</c:v>
                </c:pt>
                <c:pt idx="129">
                  <c:v>40457.800000000345</c:v>
                </c:pt>
                <c:pt idx="130">
                  <c:v>40488.200000000346</c:v>
                </c:pt>
                <c:pt idx="131">
                  <c:v>40518.600000000348</c:v>
                </c:pt>
                <c:pt idx="132">
                  <c:v>40549.000000000349</c:v>
                </c:pt>
                <c:pt idx="133">
                  <c:v>40579.400000000351</c:v>
                </c:pt>
                <c:pt idx="134">
                  <c:v>40609.800000000352</c:v>
                </c:pt>
                <c:pt idx="135">
                  <c:v>40640.200000000354</c:v>
                </c:pt>
                <c:pt idx="136">
                  <c:v>40670.600000000355</c:v>
                </c:pt>
                <c:pt idx="137">
                  <c:v>40701.000000000357</c:v>
                </c:pt>
                <c:pt idx="138">
                  <c:v>40731.400000000358</c:v>
                </c:pt>
                <c:pt idx="139">
                  <c:v>40761.800000000359</c:v>
                </c:pt>
                <c:pt idx="140">
                  <c:v>40792.200000000361</c:v>
                </c:pt>
                <c:pt idx="141">
                  <c:v>40822.600000000362</c:v>
                </c:pt>
                <c:pt idx="142">
                  <c:v>40853.000000000364</c:v>
                </c:pt>
                <c:pt idx="143">
                  <c:v>40883.400000000365</c:v>
                </c:pt>
                <c:pt idx="144">
                  <c:v>40913.800000000367</c:v>
                </c:pt>
                <c:pt idx="145">
                  <c:v>40944.200000000368</c:v>
                </c:pt>
                <c:pt idx="146">
                  <c:v>40974.60000000037</c:v>
                </c:pt>
                <c:pt idx="147">
                  <c:v>41005.000000000371</c:v>
                </c:pt>
                <c:pt idx="148">
                  <c:v>41035.400000000373</c:v>
                </c:pt>
                <c:pt idx="149">
                  <c:v>41065.800000000374</c:v>
                </c:pt>
                <c:pt idx="150">
                  <c:v>41096.200000000375</c:v>
                </c:pt>
                <c:pt idx="151">
                  <c:v>41126.600000000377</c:v>
                </c:pt>
                <c:pt idx="152">
                  <c:v>41157.000000000378</c:v>
                </c:pt>
                <c:pt idx="153">
                  <c:v>41187.40000000038</c:v>
                </c:pt>
                <c:pt idx="154">
                  <c:v>41217.800000000381</c:v>
                </c:pt>
                <c:pt idx="155">
                  <c:v>41248.200000000383</c:v>
                </c:pt>
                <c:pt idx="156">
                  <c:v>41278.600000000384</c:v>
                </c:pt>
                <c:pt idx="157">
                  <c:v>41309.000000000386</c:v>
                </c:pt>
                <c:pt idx="158">
                  <c:v>41339.400000000387</c:v>
                </c:pt>
                <c:pt idx="159">
                  <c:v>41369.800000000389</c:v>
                </c:pt>
                <c:pt idx="160">
                  <c:v>41400.20000000039</c:v>
                </c:pt>
                <c:pt idx="161">
                  <c:v>41430.600000000391</c:v>
                </c:pt>
                <c:pt idx="162">
                  <c:v>41461.000000000393</c:v>
                </c:pt>
                <c:pt idx="163">
                  <c:v>41491.400000000394</c:v>
                </c:pt>
                <c:pt idx="164">
                  <c:v>41521.800000000396</c:v>
                </c:pt>
                <c:pt idx="165">
                  <c:v>41552.200000000397</c:v>
                </c:pt>
                <c:pt idx="166">
                  <c:v>41582.600000000399</c:v>
                </c:pt>
                <c:pt idx="167">
                  <c:v>41613.0000000004</c:v>
                </c:pt>
                <c:pt idx="168">
                  <c:v>41643.400000000402</c:v>
                </c:pt>
                <c:pt idx="169">
                  <c:v>41673.800000000403</c:v>
                </c:pt>
                <c:pt idx="170">
                  <c:v>41704.200000000405</c:v>
                </c:pt>
                <c:pt idx="171">
                  <c:v>41734.600000000406</c:v>
                </c:pt>
                <c:pt idx="172">
                  <c:v>41765.000000000407</c:v>
                </c:pt>
                <c:pt idx="173">
                  <c:v>41795.400000000409</c:v>
                </c:pt>
                <c:pt idx="174">
                  <c:v>41825.80000000041</c:v>
                </c:pt>
                <c:pt idx="175">
                  <c:v>41856.200000000412</c:v>
                </c:pt>
                <c:pt idx="176">
                  <c:v>41886.600000000413</c:v>
                </c:pt>
                <c:pt idx="177">
                  <c:v>41917.000000000415</c:v>
                </c:pt>
                <c:pt idx="178">
                  <c:v>41947.400000000416</c:v>
                </c:pt>
                <c:pt idx="179">
                  <c:v>41977.800000000418</c:v>
                </c:pt>
                <c:pt idx="180">
                  <c:v>42008.200000000419</c:v>
                </c:pt>
                <c:pt idx="181">
                  <c:v>42038.600000000421</c:v>
                </c:pt>
                <c:pt idx="182">
                  <c:v>42069.000000000422</c:v>
                </c:pt>
                <c:pt idx="183">
                  <c:v>42099.400000000423</c:v>
                </c:pt>
                <c:pt idx="184">
                  <c:v>42129.800000000425</c:v>
                </c:pt>
                <c:pt idx="185">
                  <c:v>42160.200000000426</c:v>
                </c:pt>
                <c:pt idx="186">
                  <c:v>42190.600000000428</c:v>
                </c:pt>
                <c:pt idx="187">
                  <c:v>42221.000000000429</c:v>
                </c:pt>
                <c:pt idx="188">
                  <c:v>42251.400000000431</c:v>
                </c:pt>
                <c:pt idx="189">
                  <c:v>42281.800000000432</c:v>
                </c:pt>
                <c:pt idx="190">
                  <c:v>42312.200000000434</c:v>
                </c:pt>
                <c:pt idx="191">
                  <c:v>42342.600000000435</c:v>
                </c:pt>
              </c:numCache>
            </c:numRef>
          </c:cat>
          <c:val>
            <c:numRef>
              <c:f>'Interest Rates'!$K$369:$K$740</c:f>
              <c:numCache>
                <c:formatCode>0</c:formatCode>
                <c:ptCount val="37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562880"/>
        <c:axId val="468562488"/>
      </c:barChart>
      <c:lineChart>
        <c:grouping val="standard"/>
        <c:varyColors val="0"/>
        <c:ser>
          <c:idx val="0"/>
          <c:order val="0"/>
          <c:tx>
            <c:v>Fed Funds Rate</c:v>
          </c:tx>
          <c:spPr>
            <a:ln w="50800"/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Rates'!$B$369:$B$740</c:f>
              <c:numCache>
                <c:formatCode>General</c:formatCode>
                <c:ptCount val="372"/>
                <c:pt idx="0">
                  <c:v>8.23</c:v>
                </c:pt>
                <c:pt idx="1">
                  <c:v>8.24</c:v>
                </c:pt>
                <c:pt idx="2">
                  <c:v>8.2799999999999994</c:v>
                </c:pt>
                <c:pt idx="3">
                  <c:v>8.26</c:v>
                </c:pt>
                <c:pt idx="4">
                  <c:v>8.18</c:v>
                </c:pt>
                <c:pt idx="5">
                  <c:v>8.2899999999999991</c:v>
                </c:pt>
                <c:pt idx="6">
                  <c:v>8.15</c:v>
                </c:pt>
                <c:pt idx="7">
                  <c:v>8.1300000000000008</c:v>
                </c:pt>
                <c:pt idx="8">
                  <c:v>8.1999999999999993</c:v>
                </c:pt>
                <c:pt idx="9">
                  <c:v>8.11</c:v>
                </c:pt>
                <c:pt idx="10">
                  <c:v>7.81</c:v>
                </c:pt>
                <c:pt idx="11">
                  <c:v>7.31</c:v>
                </c:pt>
                <c:pt idx="12">
                  <c:v>6.91</c:v>
                </c:pt>
                <c:pt idx="13">
                  <c:v>6.25</c:v>
                </c:pt>
                <c:pt idx="14">
                  <c:v>6.12</c:v>
                </c:pt>
                <c:pt idx="15">
                  <c:v>5.91</c:v>
                </c:pt>
                <c:pt idx="16">
                  <c:v>5.78</c:v>
                </c:pt>
                <c:pt idx="17">
                  <c:v>5.9</c:v>
                </c:pt>
                <c:pt idx="18">
                  <c:v>5.82</c:v>
                </c:pt>
                <c:pt idx="19">
                  <c:v>5.66</c:v>
                </c:pt>
                <c:pt idx="20">
                  <c:v>5.45</c:v>
                </c:pt>
                <c:pt idx="21">
                  <c:v>5.21</c:v>
                </c:pt>
                <c:pt idx="22">
                  <c:v>4.8099999999999996</c:v>
                </c:pt>
                <c:pt idx="23">
                  <c:v>4.43</c:v>
                </c:pt>
                <c:pt idx="24">
                  <c:v>4.03</c:v>
                </c:pt>
                <c:pt idx="25">
                  <c:v>4.0599999999999996</c:v>
                </c:pt>
                <c:pt idx="26">
                  <c:v>3.98</c:v>
                </c:pt>
                <c:pt idx="27">
                  <c:v>3.73</c:v>
                </c:pt>
                <c:pt idx="28">
                  <c:v>3.82</c:v>
                </c:pt>
                <c:pt idx="29">
                  <c:v>3.76</c:v>
                </c:pt>
                <c:pt idx="30">
                  <c:v>3.25</c:v>
                </c:pt>
                <c:pt idx="31">
                  <c:v>3.3</c:v>
                </c:pt>
                <c:pt idx="32">
                  <c:v>3.22</c:v>
                </c:pt>
                <c:pt idx="33">
                  <c:v>3.1</c:v>
                </c:pt>
                <c:pt idx="34">
                  <c:v>3.09</c:v>
                </c:pt>
                <c:pt idx="35">
                  <c:v>2.92</c:v>
                </c:pt>
                <c:pt idx="36">
                  <c:v>3.02</c:v>
                </c:pt>
                <c:pt idx="37">
                  <c:v>3.03</c:v>
                </c:pt>
                <c:pt idx="38">
                  <c:v>3.07</c:v>
                </c:pt>
                <c:pt idx="39">
                  <c:v>2.96</c:v>
                </c:pt>
                <c:pt idx="40">
                  <c:v>3</c:v>
                </c:pt>
                <c:pt idx="41">
                  <c:v>3.04</c:v>
                </c:pt>
                <c:pt idx="42">
                  <c:v>3.06</c:v>
                </c:pt>
                <c:pt idx="43">
                  <c:v>3.03</c:v>
                </c:pt>
                <c:pt idx="44">
                  <c:v>3.09</c:v>
                </c:pt>
                <c:pt idx="45">
                  <c:v>2.99</c:v>
                </c:pt>
                <c:pt idx="46">
                  <c:v>3.02</c:v>
                </c:pt>
                <c:pt idx="47">
                  <c:v>2.96</c:v>
                </c:pt>
                <c:pt idx="48">
                  <c:v>3.05</c:v>
                </c:pt>
                <c:pt idx="49">
                  <c:v>3.25</c:v>
                </c:pt>
                <c:pt idx="50">
                  <c:v>3.34</c:v>
                </c:pt>
                <c:pt idx="51">
                  <c:v>3.56</c:v>
                </c:pt>
                <c:pt idx="52">
                  <c:v>4.01</c:v>
                </c:pt>
                <c:pt idx="53">
                  <c:v>4.25</c:v>
                </c:pt>
                <c:pt idx="54">
                  <c:v>4.26</c:v>
                </c:pt>
                <c:pt idx="55">
                  <c:v>4.47</c:v>
                </c:pt>
                <c:pt idx="56">
                  <c:v>4.7300000000000004</c:v>
                </c:pt>
                <c:pt idx="57">
                  <c:v>4.76</c:v>
                </c:pt>
                <c:pt idx="58">
                  <c:v>5.29</c:v>
                </c:pt>
                <c:pt idx="59">
                  <c:v>5.45</c:v>
                </c:pt>
                <c:pt idx="60">
                  <c:v>5.53</c:v>
                </c:pt>
                <c:pt idx="61">
                  <c:v>5.92</c:v>
                </c:pt>
                <c:pt idx="62">
                  <c:v>5.98</c:v>
                </c:pt>
                <c:pt idx="63">
                  <c:v>6.05</c:v>
                </c:pt>
                <c:pt idx="64">
                  <c:v>6.01</c:v>
                </c:pt>
                <c:pt idx="65">
                  <c:v>6</c:v>
                </c:pt>
                <c:pt idx="66">
                  <c:v>5.85</c:v>
                </c:pt>
                <c:pt idx="67">
                  <c:v>5.74</c:v>
                </c:pt>
                <c:pt idx="68">
                  <c:v>5.8</c:v>
                </c:pt>
                <c:pt idx="69">
                  <c:v>5.76</c:v>
                </c:pt>
                <c:pt idx="70">
                  <c:v>5.8</c:v>
                </c:pt>
                <c:pt idx="71">
                  <c:v>5.6</c:v>
                </c:pt>
                <c:pt idx="72">
                  <c:v>5.56</c:v>
                </c:pt>
                <c:pt idx="73">
                  <c:v>5.22</c:v>
                </c:pt>
                <c:pt idx="74">
                  <c:v>5.31</c:v>
                </c:pt>
                <c:pt idx="75">
                  <c:v>5.22</c:v>
                </c:pt>
                <c:pt idx="76">
                  <c:v>5.24</c:v>
                </c:pt>
                <c:pt idx="77">
                  <c:v>5.27</c:v>
                </c:pt>
                <c:pt idx="78">
                  <c:v>5.4</c:v>
                </c:pt>
                <c:pt idx="79">
                  <c:v>5.22</c:v>
                </c:pt>
                <c:pt idx="80">
                  <c:v>5.3</c:v>
                </c:pt>
                <c:pt idx="81">
                  <c:v>5.24</c:v>
                </c:pt>
                <c:pt idx="82">
                  <c:v>5.31</c:v>
                </c:pt>
                <c:pt idx="83">
                  <c:v>5.29</c:v>
                </c:pt>
                <c:pt idx="84">
                  <c:v>5.25</c:v>
                </c:pt>
                <c:pt idx="85">
                  <c:v>5.19</c:v>
                </c:pt>
                <c:pt idx="86">
                  <c:v>5.39</c:v>
                </c:pt>
                <c:pt idx="87">
                  <c:v>5.51</c:v>
                </c:pt>
                <c:pt idx="88">
                  <c:v>5.5</c:v>
                </c:pt>
                <c:pt idx="89">
                  <c:v>5.56</c:v>
                </c:pt>
                <c:pt idx="90">
                  <c:v>5.52</c:v>
                </c:pt>
                <c:pt idx="91">
                  <c:v>5.54</c:v>
                </c:pt>
                <c:pt idx="92">
                  <c:v>5.54</c:v>
                </c:pt>
                <c:pt idx="93">
                  <c:v>5.5</c:v>
                </c:pt>
                <c:pt idx="94">
                  <c:v>5.52</c:v>
                </c:pt>
                <c:pt idx="95">
                  <c:v>5.5</c:v>
                </c:pt>
                <c:pt idx="96">
                  <c:v>5.56</c:v>
                </c:pt>
                <c:pt idx="97">
                  <c:v>5.51</c:v>
                </c:pt>
                <c:pt idx="98">
                  <c:v>5.49</c:v>
                </c:pt>
                <c:pt idx="99">
                  <c:v>5.45</c:v>
                </c:pt>
                <c:pt idx="100">
                  <c:v>5.49</c:v>
                </c:pt>
                <c:pt idx="101">
                  <c:v>5.56</c:v>
                </c:pt>
                <c:pt idx="102">
                  <c:v>5.54</c:v>
                </c:pt>
                <c:pt idx="103">
                  <c:v>5.55</c:v>
                </c:pt>
                <c:pt idx="104">
                  <c:v>5.51</c:v>
                </c:pt>
                <c:pt idx="105">
                  <c:v>5.07</c:v>
                </c:pt>
                <c:pt idx="106">
                  <c:v>4.83</c:v>
                </c:pt>
                <c:pt idx="107">
                  <c:v>4.68</c:v>
                </c:pt>
                <c:pt idx="108">
                  <c:v>4.63</c:v>
                </c:pt>
                <c:pt idx="109">
                  <c:v>4.76</c:v>
                </c:pt>
                <c:pt idx="110">
                  <c:v>4.8099999999999996</c:v>
                </c:pt>
                <c:pt idx="111">
                  <c:v>4.74</c:v>
                </c:pt>
                <c:pt idx="112">
                  <c:v>4.74</c:v>
                </c:pt>
                <c:pt idx="113">
                  <c:v>4.76</c:v>
                </c:pt>
                <c:pt idx="114">
                  <c:v>4.99</c:v>
                </c:pt>
                <c:pt idx="115">
                  <c:v>5.07</c:v>
                </c:pt>
                <c:pt idx="116">
                  <c:v>5.22</c:v>
                </c:pt>
                <c:pt idx="117">
                  <c:v>5.2</c:v>
                </c:pt>
                <c:pt idx="118">
                  <c:v>5.42</c:v>
                </c:pt>
                <c:pt idx="119">
                  <c:v>5.3</c:v>
                </c:pt>
                <c:pt idx="120">
                  <c:v>5.45</c:v>
                </c:pt>
                <c:pt idx="121">
                  <c:v>5.73</c:v>
                </c:pt>
                <c:pt idx="122">
                  <c:v>5.85</c:v>
                </c:pt>
                <c:pt idx="123">
                  <c:v>6.02</c:v>
                </c:pt>
                <c:pt idx="124">
                  <c:v>6.27</c:v>
                </c:pt>
                <c:pt idx="125">
                  <c:v>6.53</c:v>
                </c:pt>
                <c:pt idx="126">
                  <c:v>6.54</c:v>
                </c:pt>
                <c:pt idx="127">
                  <c:v>6.5</c:v>
                </c:pt>
                <c:pt idx="128">
                  <c:v>6.52</c:v>
                </c:pt>
                <c:pt idx="129">
                  <c:v>6.51</c:v>
                </c:pt>
                <c:pt idx="130">
                  <c:v>6.51</c:v>
                </c:pt>
                <c:pt idx="131">
                  <c:v>6.4</c:v>
                </c:pt>
                <c:pt idx="132">
                  <c:v>5.98</c:v>
                </c:pt>
                <c:pt idx="133">
                  <c:v>5.49</c:v>
                </c:pt>
                <c:pt idx="134">
                  <c:v>5.31</c:v>
                </c:pt>
                <c:pt idx="135">
                  <c:v>4.8</c:v>
                </c:pt>
                <c:pt idx="136">
                  <c:v>4.21</c:v>
                </c:pt>
                <c:pt idx="137">
                  <c:v>3.97</c:v>
                </c:pt>
                <c:pt idx="138">
                  <c:v>3.77</c:v>
                </c:pt>
                <c:pt idx="139">
                  <c:v>3.65</c:v>
                </c:pt>
                <c:pt idx="140">
                  <c:v>3.07</c:v>
                </c:pt>
                <c:pt idx="141">
                  <c:v>2.4900000000000002</c:v>
                </c:pt>
                <c:pt idx="142">
                  <c:v>2.09</c:v>
                </c:pt>
                <c:pt idx="143">
                  <c:v>1.82</c:v>
                </c:pt>
                <c:pt idx="144">
                  <c:v>1.73</c:v>
                </c:pt>
                <c:pt idx="145">
                  <c:v>1.74</c:v>
                </c:pt>
                <c:pt idx="146">
                  <c:v>1.73</c:v>
                </c:pt>
                <c:pt idx="147">
                  <c:v>1.75</c:v>
                </c:pt>
                <c:pt idx="148">
                  <c:v>1.75</c:v>
                </c:pt>
                <c:pt idx="149">
                  <c:v>1.75</c:v>
                </c:pt>
                <c:pt idx="150">
                  <c:v>1.73</c:v>
                </c:pt>
                <c:pt idx="151">
                  <c:v>1.74</c:v>
                </c:pt>
                <c:pt idx="152">
                  <c:v>1.75</c:v>
                </c:pt>
                <c:pt idx="153">
                  <c:v>1.75</c:v>
                </c:pt>
                <c:pt idx="154">
                  <c:v>1.34</c:v>
                </c:pt>
                <c:pt idx="155">
                  <c:v>1.24</c:v>
                </c:pt>
                <c:pt idx="156">
                  <c:v>1.24</c:v>
                </c:pt>
                <c:pt idx="157">
                  <c:v>1.26</c:v>
                </c:pt>
                <c:pt idx="158">
                  <c:v>1.25</c:v>
                </c:pt>
                <c:pt idx="159">
                  <c:v>1.26</c:v>
                </c:pt>
                <c:pt idx="160">
                  <c:v>1.26</c:v>
                </c:pt>
                <c:pt idx="161">
                  <c:v>1.22</c:v>
                </c:pt>
                <c:pt idx="162">
                  <c:v>1.01</c:v>
                </c:pt>
                <c:pt idx="163">
                  <c:v>1.03</c:v>
                </c:pt>
                <c:pt idx="164">
                  <c:v>1.01</c:v>
                </c:pt>
                <c:pt idx="165">
                  <c:v>1.01</c:v>
                </c:pt>
                <c:pt idx="166">
                  <c:v>1</c:v>
                </c:pt>
                <c:pt idx="167">
                  <c:v>0.98</c:v>
                </c:pt>
                <c:pt idx="168">
                  <c:v>1</c:v>
                </c:pt>
                <c:pt idx="169">
                  <c:v>1.01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1.03</c:v>
                </c:pt>
                <c:pt idx="174">
                  <c:v>1.26</c:v>
                </c:pt>
                <c:pt idx="175">
                  <c:v>1.43</c:v>
                </c:pt>
                <c:pt idx="176">
                  <c:v>1.61</c:v>
                </c:pt>
                <c:pt idx="177">
                  <c:v>1.76</c:v>
                </c:pt>
                <c:pt idx="178">
                  <c:v>1.93</c:v>
                </c:pt>
                <c:pt idx="179">
                  <c:v>2.16</c:v>
                </c:pt>
                <c:pt idx="180">
                  <c:v>2.2799999999999998</c:v>
                </c:pt>
                <c:pt idx="181">
                  <c:v>2.5</c:v>
                </c:pt>
                <c:pt idx="182">
                  <c:v>2.63</c:v>
                </c:pt>
                <c:pt idx="183">
                  <c:v>2.79</c:v>
                </c:pt>
                <c:pt idx="184">
                  <c:v>3</c:v>
                </c:pt>
                <c:pt idx="185">
                  <c:v>3.04</c:v>
                </c:pt>
                <c:pt idx="186">
                  <c:v>3.26</c:v>
                </c:pt>
                <c:pt idx="187">
                  <c:v>3.5</c:v>
                </c:pt>
                <c:pt idx="188">
                  <c:v>3.62</c:v>
                </c:pt>
                <c:pt idx="189">
                  <c:v>3.78</c:v>
                </c:pt>
                <c:pt idx="190">
                  <c:v>4</c:v>
                </c:pt>
                <c:pt idx="191">
                  <c:v>4.16</c:v>
                </c:pt>
                <c:pt idx="192">
                  <c:v>4.29</c:v>
                </c:pt>
                <c:pt idx="193">
                  <c:v>4.49</c:v>
                </c:pt>
                <c:pt idx="194">
                  <c:v>4.59</c:v>
                </c:pt>
                <c:pt idx="195">
                  <c:v>4.79</c:v>
                </c:pt>
                <c:pt idx="196">
                  <c:v>4.9400000000000004</c:v>
                </c:pt>
                <c:pt idx="197">
                  <c:v>4.99</c:v>
                </c:pt>
                <c:pt idx="198">
                  <c:v>5.24</c:v>
                </c:pt>
                <c:pt idx="199">
                  <c:v>5.25</c:v>
                </c:pt>
                <c:pt idx="200">
                  <c:v>5.25</c:v>
                </c:pt>
                <c:pt idx="201">
                  <c:v>5.25</c:v>
                </c:pt>
                <c:pt idx="202">
                  <c:v>5.25</c:v>
                </c:pt>
                <c:pt idx="203">
                  <c:v>5.24</c:v>
                </c:pt>
                <c:pt idx="204">
                  <c:v>5.25</c:v>
                </c:pt>
                <c:pt idx="205">
                  <c:v>5.26</c:v>
                </c:pt>
                <c:pt idx="206">
                  <c:v>5.26</c:v>
                </c:pt>
                <c:pt idx="207">
                  <c:v>5.25</c:v>
                </c:pt>
                <c:pt idx="208">
                  <c:v>5.25</c:v>
                </c:pt>
                <c:pt idx="209">
                  <c:v>5.25</c:v>
                </c:pt>
                <c:pt idx="210">
                  <c:v>5.26</c:v>
                </c:pt>
                <c:pt idx="211">
                  <c:v>5.0199999999999996</c:v>
                </c:pt>
                <c:pt idx="212">
                  <c:v>4.9400000000000004</c:v>
                </c:pt>
                <c:pt idx="213">
                  <c:v>4.76</c:v>
                </c:pt>
                <c:pt idx="214">
                  <c:v>4.49</c:v>
                </c:pt>
                <c:pt idx="215">
                  <c:v>4.24</c:v>
                </c:pt>
                <c:pt idx="216">
                  <c:v>3.94</c:v>
                </c:pt>
                <c:pt idx="217">
                  <c:v>2.98</c:v>
                </c:pt>
                <c:pt idx="218">
                  <c:v>2.61</c:v>
                </c:pt>
                <c:pt idx="219">
                  <c:v>2.2799999999999998</c:v>
                </c:pt>
                <c:pt idx="220">
                  <c:v>1.98</c:v>
                </c:pt>
                <c:pt idx="221">
                  <c:v>2</c:v>
                </c:pt>
                <c:pt idx="222">
                  <c:v>2.0099999999999998</c:v>
                </c:pt>
                <c:pt idx="223">
                  <c:v>2</c:v>
                </c:pt>
                <c:pt idx="224">
                  <c:v>1.81</c:v>
                </c:pt>
                <c:pt idx="225">
                  <c:v>0.97</c:v>
                </c:pt>
                <c:pt idx="226">
                  <c:v>0.39</c:v>
                </c:pt>
                <c:pt idx="227">
                  <c:v>0.16</c:v>
                </c:pt>
                <c:pt idx="228">
                  <c:v>0.15</c:v>
                </c:pt>
                <c:pt idx="229">
                  <c:v>0.22</c:v>
                </c:pt>
                <c:pt idx="230">
                  <c:v>0.18</c:v>
                </c:pt>
                <c:pt idx="231">
                  <c:v>0.15</c:v>
                </c:pt>
                <c:pt idx="232">
                  <c:v>0.18</c:v>
                </c:pt>
                <c:pt idx="233">
                  <c:v>0.21</c:v>
                </c:pt>
                <c:pt idx="234">
                  <c:v>0.16</c:v>
                </c:pt>
                <c:pt idx="235">
                  <c:v>0.16</c:v>
                </c:pt>
                <c:pt idx="236">
                  <c:v>0.15</c:v>
                </c:pt>
                <c:pt idx="237">
                  <c:v>0.12</c:v>
                </c:pt>
                <c:pt idx="238">
                  <c:v>0.12</c:v>
                </c:pt>
                <c:pt idx="239">
                  <c:v>0.12</c:v>
                </c:pt>
                <c:pt idx="240">
                  <c:v>0.11</c:v>
                </c:pt>
                <c:pt idx="241">
                  <c:v>0.13</c:v>
                </c:pt>
                <c:pt idx="242">
                  <c:v>0.16</c:v>
                </c:pt>
                <c:pt idx="243">
                  <c:v>0.2</c:v>
                </c:pt>
                <c:pt idx="244">
                  <c:v>0.2</c:v>
                </c:pt>
                <c:pt idx="245">
                  <c:v>0.18</c:v>
                </c:pt>
                <c:pt idx="246">
                  <c:v>0.18</c:v>
                </c:pt>
                <c:pt idx="247">
                  <c:v>0.19</c:v>
                </c:pt>
                <c:pt idx="248">
                  <c:v>0.19</c:v>
                </c:pt>
                <c:pt idx="249">
                  <c:v>0.19</c:v>
                </c:pt>
                <c:pt idx="250">
                  <c:v>0.19</c:v>
                </c:pt>
                <c:pt idx="251">
                  <c:v>0.18</c:v>
                </c:pt>
                <c:pt idx="252">
                  <c:v>0.17</c:v>
                </c:pt>
                <c:pt idx="253">
                  <c:v>0.16</c:v>
                </c:pt>
                <c:pt idx="254">
                  <c:v>0.14000000000000001</c:v>
                </c:pt>
                <c:pt idx="255">
                  <c:v>0.1</c:v>
                </c:pt>
                <c:pt idx="256">
                  <c:v>0.09</c:v>
                </c:pt>
                <c:pt idx="257">
                  <c:v>0.09</c:v>
                </c:pt>
                <c:pt idx="258">
                  <c:v>7.0000000000000007E-2</c:v>
                </c:pt>
                <c:pt idx="259">
                  <c:v>0.1</c:v>
                </c:pt>
                <c:pt idx="260">
                  <c:v>0.08</c:v>
                </c:pt>
                <c:pt idx="261">
                  <c:v>7.0000000000000007E-2</c:v>
                </c:pt>
                <c:pt idx="262">
                  <c:v>0.08</c:v>
                </c:pt>
                <c:pt idx="263">
                  <c:v>7.0000000000000007E-2</c:v>
                </c:pt>
                <c:pt idx="264">
                  <c:v>0.08</c:v>
                </c:pt>
                <c:pt idx="265">
                  <c:v>0.1</c:v>
                </c:pt>
                <c:pt idx="266">
                  <c:v>0.13</c:v>
                </c:pt>
                <c:pt idx="267">
                  <c:v>0.14000000000000001</c:v>
                </c:pt>
                <c:pt idx="268">
                  <c:v>0.16</c:v>
                </c:pt>
                <c:pt idx="269">
                  <c:v>0.16</c:v>
                </c:pt>
                <c:pt idx="270">
                  <c:v>0.16</c:v>
                </c:pt>
                <c:pt idx="271">
                  <c:v>0.13</c:v>
                </c:pt>
                <c:pt idx="272">
                  <c:v>0.14000000000000001</c:v>
                </c:pt>
                <c:pt idx="273">
                  <c:v>0.16</c:v>
                </c:pt>
                <c:pt idx="274">
                  <c:v>0.16</c:v>
                </c:pt>
                <c:pt idx="275">
                  <c:v>0.16</c:v>
                </c:pt>
                <c:pt idx="276">
                  <c:v>0.14000000000000001</c:v>
                </c:pt>
                <c:pt idx="277">
                  <c:v>0.15</c:v>
                </c:pt>
                <c:pt idx="278">
                  <c:v>0.14000000000000001</c:v>
                </c:pt>
                <c:pt idx="279">
                  <c:v>0.15</c:v>
                </c:pt>
                <c:pt idx="280">
                  <c:v>0.11</c:v>
                </c:pt>
                <c:pt idx="281">
                  <c:v>0.09</c:v>
                </c:pt>
                <c:pt idx="282">
                  <c:v>0.09</c:v>
                </c:pt>
                <c:pt idx="283">
                  <c:v>0.08</c:v>
                </c:pt>
                <c:pt idx="284">
                  <c:v>0.08</c:v>
                </c:pt>
                <c:pt idx="285">
                  <c:v>0.09</c:v>
                </c:pt>
                <c:pt idx="286">
                  <c:v>0.08</c:v>
                </c:pt>
                <c:pt idx="287">
                  <c:v>0.09</c:v>
                </c:pt>
                <c:pt idx="288">
                  <c:v>7.0000000000000007E-2</c:v>
                </c:pt>
                <c:pt idx="289">
                  <c:v>7.0000000000000007E-2</c:v>
                </c:pt>
                <c:pt idx="290">
                  <c:v>0.08</c:v>
                </c:pt>
                <c:pt idx="291">
                  <c:v>0.09</c:v>
                </c:pt>
                <c:pt idx="292">
                  <c:v>0.09</c:v>
                </c:pt>
                <c:pt idx="293">
                  <c:v>0.1</c:v>
                </c:pt>
                <c:pt idx="294">
                  <c:v>0.09</c:v>
                </c:pt>
                <c:pt idx="295">
                  <c:v>0.09</c:v>
                </c:pt>
                <c:pt idx="296">
                  <c:v>0.09</c:v>
                </c:pt>
                <c:pt idx="297">
                  <c:v>0.09</c:v>
                </c:pt>
                <c:pt idx="298">
                  <c:v>0.09</c:v>
                </c:pt>
                <c:pt idx="299">
                  <c:v>0.12</c:v>
                </c:pt>
                <c:pt idx="300">
                  <c:v>0.11</c:v>
                </c:pt>
                <c:pt idx="301">
                  <c:v>0.11</c:v>
                </c:pt>
                <c:pt idx="302">
                  <c:v>0.11</c:v>
                </c:pt>
                <c:pt idx="303">
                  <c:v>0.12</c:v>
                </c:pt>
                <c:pt idx="304">
                  <c:v>0.12</c:v>
                </c:pt>
                <c:pt idx="305">
                  <c:v>0.13</c:v>
                </c:pt>
                <c:pt idx="306">
                  <c:v>0.13</c:v>
                </c:pt>
                <c:pt idx="307">
                  <c:v>0.14000000000000001</c:v>
                </c:pt>
                <c:pt idx="308">
                  <c:v>0.14000000000000001</c:v>
                </c:pt>
                <c:pt idx="309">
                  <c:v>0.12</c:v>
                </c:pt>
                <c:pt idx="310">
                  <c:v>0.12</c:v>
                </c:pt>
                <c:pt idx="311">
                  <c:v>0.24</c:v>
                </c:pt>
                <c:pt idx="312">
                  <c:v>0.34</c:v>
                </c:pt>
                <c:pt idx="313">
                  <c:v>0.38</c:v>
                </c:pt>
                <c:pt idx="314">
                  <c:v>0.36</c:v>
                </c:pt>
                <c:pt idx="315">
                  <c:v>0.37</c:v>
                </c:pt>
                <c:pt idx="316">
                  <c:v>0.37</c:v>
                </c:pt>
                <c:pt idx="317">
                  <c:v>0.38</c:v>
                </c:pt>
                <c:pt idx="318">
                  <c:v>0.39</c:v>
                </c:pt>
              </c:numCache>
            </c:numRef>
          </c:val>
          <c:smooth val="0"/>
        </c:ser>
        <c:ser>
          <c:idx val="2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Rates'!$S$369:$S$740</c:f>
              <c:numCache>
                <c:formatCode>0.00</c:formatCode>
                <c:ptCount val="37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ser>
          <c:idx val="4"/>
          <c:order val="3"/>
          <c:tx>
            <c:v>Projected 2</c:v>
          </c:tx>
          <c:spPr>
            <a:ln w="508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Rates'!$C$369:$C$740</c:f>
              <c:numCache>
                <c:formatCode>General</c:formatCode>
                <c:ptCount val="372"/>
                <c:pt idx="283">
                  <c:v>0</c:v>
                </c:pt>
                <c:pt idx="318">
                  <c:v>0.39</c:v>
                </c:pt>
                <c:pt idx="319">
                  <c:v>0.37</c:v>
                </c:pt>
                <c:pt idx="320">
                  <c:v>0.37</c:v>
                </c:pt>
                <c:pt idx="321">
                  <c:v>0.37</c:v>
                </c:pt>
                <c:pt idx="322">
                  <c:v>0.37</c:v>
                </c:pt>
                <c:pt idx="323">
                  <c:v>0.5</c:v>
                </c:pt>
                <c:pt idx="324">
                  <c:v>0.54200000000000004</c:v>
                </c:pt>
                <c:pt idx="325">
                  <c:v>0.58400000000000007</c:v>
                </c:pt>
                <c:pt idx="326">
                  <c:v>0.62600000000000011</c:v>
                </c:pt>
                <c:pt idx="327">
                  <c:v>0.66800000000000015</c:v>
                </c:pt>
                <c:pt idx="328">
                  <c:v>0.71000000000000019</c:v>
                </c:pt>
                <c:pt idx="329">
                  <c:v>0.75200000000000022</c:v>
                </c:pt>
                <c:pt idx="330">
                  <c:v>0.79400000000000026</c:v>
                </c:pt>
                <c:pt idx="331">
                  <c:v>0.8360000000000003</c:v>
                </c:pt>
                <c:pt idx="332">
                  <c:v>0.87800000000000034</c:v>
                </c:pt>
                <c:pt idx="333">
                  <c:v>0.92000000000000037</c:v>
                </c:pt>
                <c:pt idx="334">
                  <c:v>0.96200000000000041</c:v>
                </c:pt>
                <c:pt idx="335">
                  <c:v>1.0040000000000004</c:v>
                </c:pt>
                <c:pt idx="336">
                  <c:v>1.0665000000000004</c:v>
                </c:pt>
                <c:pt idx="337">
                  <c:v>1.1290000000000004</c:v>
                </c:pt>
                <c:pt idx="338">
                  <c:v>1.1915000000000004</c:v>
                </c:pt>
                <c:pt idx="339">
                  <c:v>1.2540000000000004</c:v>
                </c:pt>
                <c:pt idx="340">
                  <c:v>1.3165000000000004</c:v>
                </c:pt>
                <c:pt idx="341">
                  <c:v>1.3790000000000004</c:v>
                </c:pt>
                <c:pt idx="342">
                  <c:v>1.4415000000000004</c:v>
                </c:pt>
                <c:pt idx="343">
                  <c:v>1.5040000000000004</c:v>
                </c:pt>
                <c:pt idx="344">
                  <c:v>1.5665000000000004</c:v>
                </c:pt>
                <c:pt idx="345">
                  <c:v>1.6290000000000004</c:v>
                </c:pt>
                <c:pt idx="346">
                  <c:v>1.6915000000000004</c:v>
                </c:pt>
                <c:pt idx="347">
                  <c:v>1.7540000000000004</c:v>
                </c:pt>
                <c:pt idx="348">
                  <c:v>1.8165000000000004</c:v>
                </c:pt>
                <c:pt idx="349">
                  <c:v>1.8790000000000004</c:v>
                </c:pt>
                <c:pt idx="350">
                  <c:v>1.9415000000000004</c:v>
                </c:pt>
                <c:pt idx="351">
                  <c:v>2.0040000000000004</c:v>
                </c:pt>
                <c:pt idx="352">
                  <c:v>2.0665000000000004</c:v>
                </c:pt>
                <c:pt idx="353">
                  <c:v>2.1290000000000004</c:v>
                </c:pt>
                <c:pt idx="354">
                  <c:v>2.1915000000000004</c:v>
                </c:pt>
                <c:pt idx="355">
                  <c:v>2.2540000000000004</c:v>
                </c:pt>
                <c:pt idx="356">
                  <c:v>2.3165000000000004</c:v>
                </c:pt>
                <c:pt idx="357">
                  <c:v>2.3790000000000004</c:v>
                </c:pt>
                <c:pt idx="358">
                  <c:v>2.4415000000000004</c:v>
                </c:pt>
                <c:pt idx="359">
                  <c:v>2.5040000000000004</c:v>
                </c:pt>
                <c:pt idx="360">
                  <c:v>2.5665000000000004</c:v>
                </c:pt>
                <c:pt idx="361">
                  <c:v>2.6290000000000004</c:v>
                </c:pt>
                <c:pt idx="362">
                  <c:v>2.6915000000000004</c:v>
                </c:pt>
                <c:pt idx="363">
                  <c:v>2.7540000000000004</c:v>
                </c:pt>
                <c:pt idx="364">
                  <c:v>2.8165000000000004</c:v>
                </c:pt>
                <c:pt idx="365">
                  <c:v>2.8790000000000004</c:v>
                </c:pt>
                <c:pt idx="366">
                  <c:v>2.9415000000000004</c:v>
                </c:pt>
                <c:pt idx="367">
                  <c:v>3.0040000000000004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561704"/>
        <c:axId val="468562096"/>
      </c:lineChart>
      <c:dateAx>
        <c:axId val="4685617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2096"/>
        <c:crosses val="autoZero"/>
        <c:auto val="0"/>
        <c:lblOffset val="100"/>
        <c:baseTimeUnit val="months"/>
        <c:majorUnit val="12"/>
        <c:majorTimeUnit val="months"/>
      </c:dateAx>
      <c:valAx>
        <c:axId val="468562096"/>
        <c:scaling>
          <c:orientation val="minMax"/>
          <c:max val="9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1704"/>
        <c:crosses val="autoZero"/>
        <c:crossBetween val="between"/>
      </c:valAx>
      <c:valAx>
        <c:axId val="46856248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8562880"/>
        <c:crosses val="max"/>
        <c:crossBetween val="between"/>
      </c:valAx>
      <c:dateAx>
        <c:axId val="46856288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8562488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400036202371254E-2"/>
          <c:y val="1.3873180625149129E-2"/>
          <c:w val="0.94803421124083631"/>
          <c:h val="0.897240813648294"/>
        </c:manualLayout>
      </c:layout>
      <c:barChart>
        <c:barDir val="col"/>
        <c:grouping val="clustered"/>
        <c:varyColors val="0"/>
        <c:ser>
          <c:idx val="2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Rates'!$AA$21:$AA$689</c:f>
              <c:numCache>
                <c:formatCode>0</c:formatCode>
                <c:ptCount val="66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564840"/>
        <c:axId val="468564448"/>
      </c:barChart>
      <c:lineChart>
        <c:grouping val="standard"/>
        <c:varyColors val="0"/>
        <c:ser>
          <c:idx val="0"/>
          <c:order val="0"/>
          <c:tx>
            <c:v>Real  Funds Rate</c:v>
          </c:tx>
          <c:spPr>
            <a:ln w="38100"/>
          </c:spPr>
          <c:marker>
            <c:symbol val="none"/>
          </c:marker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Rates'!$Y$21:$Y$689</c:f>
              <c:numCache>
                <c:formatCode>0.0</c:formatCode>
                <c:ptCount val="668"/>
                <c:pt idx="0">
                  <c:v>-0.15027238678923704</c:v>
                </c:pt>
                <c:pt idx="1">
                  <c:v>0.5579122747364853</c:v>
                </c:pt>
                <c:pt idx="2">
                  <c:v>0.57598510494245236</c:v>
                </c:pt>
                <c:pt idx="3">
                  <c:v>1.0669124112275969</c:v>
                </c:pt>
                <c:pt idx="4">
                  <c:v>0.953235393448158</c:v>
                </c:pt>
                <c:pt idx="5">
                  <c:v>-8.2115059221661735E-2</c:v>
                </c:pt>
                <c:pt idx="6">
                  <c:v>0.88551165146909194</c:v>
                </c:pt>
                <c:pt idx="7">
                  <c:v>0.63042215467747043</c:v>
                </c:pt>
                <c:pt idx="8">
                  <c:v>1.4868907563025193</c:v>
                </c:pt>
                <c:pt idx="9">
                  <c:v>1.9384083277367385</c:v>
                </c:pt>
                <c:pt idx="10">
                  <c:v>1.6590841999328989</c:v>
                </c:pt>
                <c:pt idx="11">
                  <c:v>1.4797587131367316</c:v>
                </c:pt>
                <c:pt idx="12">
                  <c:v>1.4651742627345861</c:v>
                </c:pt>
                <c:pt idx="13">
                  <c:v>1.7441018766755971</c:v>
                </c:pt>
                <c:pt idx="14">
                  <c:v>1.4381683998658095</c:v>
                </c:pt>
                <c:pt idx="15">
                  <c:v>1.0195174262734632</c:v>
                </c:pt>
                <c:pt idx="16">
                  <c:v>1.4400536193029461</c:v>
                </c:pt>
                <c:pt idx="17">
                  <c:v>1.7073262032085657</c:v>
                </c:pt>
                <c:pt idx="18">
                  <c:v>1.7943954575818311</c:v>
                </c:pt>
                <c:pt idx="19">
                  <c:v>1.4323549032688416</c:v>
                </c:pt>
                <c:pt idx="20">
                  <c:v>1.5657771847898645</c:v>
                </c:pt>
                <c:pt idx="21">
                  <c:v>1.6057771847898645</c:v>
                </c:pt>
                <c:pt idx="22">
                  <c:v>1.6970776407864134</c:v>
                </c:pt>
                <c:pt idx="23">
                  <c:v>1.5884420772303525</c:v>
                </c:pt>
                <c:pt idx="24">
                  <c:v>1.7711723679840552</c:v>
                </c:pt>
                <c:pt idx="25">
                  <c:v>1.8530527013589664</c:v>
                </c:pt>
                <c:pt idx="26">
                  <c:v>2.0062562065541227</c:v>
                </c:pt>
                <c:pt idx="27">
                  <c:v>2.107142857142847</c:v>
                </c:pt>
                <c:pt idx="28">
                  <c:v>1.6659351208209252</c:v>
                </c:pt>
                <c:pt idx="29">
                  <c:v>1.4647385837193831</c:v>
                </c:pt>
                <c:pt idx="30">
                  <c:v>1.9378203434610344</c:v>
                </c:pt>
                <c:pt idx="31">
                  <c:v>2.493806706114408</c:v>
                </c:pt>
                <c:pt idx="32">
                  <c:v>2.2820934825543087</c:v>
                </c:pt>
                <c:pt idx="33">
                  <c:v>2.1633443054641139</c:v>
                </c:pt>
                <c:pt idx="34">
                  <c:v>1.7341803818301511</c:v>
                </c:pt>
                <c:pt idx="35">
                  <c:v>1.8374244415243099</c:v>
                </c:pt>
                <c:pt idx="36">
                  <c:v>2.0692388451443575</c:v>
                </c:pt>
                <c:pt idx="37">
                  <c:v>2.0206260242543439</c:v>
                </c:pt>
                <c:pt idx="38">
                  <c:v>1.928005249343836</c:v>
                </c:pt>
                <c:pt idx="39">
                  <c:v>1.9595214683710296</c:v>
                </c:pt>
                <c:pt idx="40">
                  <c:v>2.1932375040836258</c:v>
                </c:pt>
                <c:pt idx="41">
                  <c:v>2.3447311827957042</c:v>
                </c:pt>
                <c:pt idx="42">
                  <c:v>2.5243902439024368</c:v>
                </c:pt>
                <c:pt idx="43">
                  <c:v>2.278125000000002</c:v>
                </c:pt>
                <c:pt idx="44">
                  <c:v>2.1567479674796717</c:v>
                </c:pt>
                <c:pt idx="45">
                  <c:v>2.1229889538661477</c:v>
                </c:pt>
                <c:pt idx="46">
                  <c:v>2.6518134715025878</c:v>
                </c:pt>
                <c:pt idx="47">
                  <c:v>2.8010989010989014</c:v>
                </c:pt>
                <c:pt idx="48">
                  <c:v>2.7829763830475542</c:v>
                </c:pt>
                <c:pt idx="49">
                  <c:v>2.8441370394311654</c:v>
                </c:pt>
                <c:pt idx="50">
                  <c:v>2.7006623586429734</c:v>
                </c:pt>
                <c:pt idx="51">
                  <c:v>2.4860555196901224</c:v>
                </c:pt>
                <c:pt idx="52">
                  <c:v>2.1051402773299008</c:v>
                </c:pt>
                <c:pt idx="53">
                  <c:v>2.2847130883301139</c:v>
                </c:pt>
                <c:pt idx="54">
                  <c:v>2.509694041867955</c:v>
                </c:pt>
                <c:pt idx="55">
                  <c:v>2.2725482625482538</c:v>
                </c:pt>
                <c:pt idx="56">
                  <c:v>2.3769151670951238</c:v>
                </c:pt>
                <c:pt idx="57">
                  <c:v>2.369785325216279</c:v>
                </c:pt>
                <c:pt idx="58">
                  <c:v>2.3999999999999959</c:v>
                </c:pt>
                <c:pt idx="59">
                  <c:v>2.5018414322250706</c:v>
                </c:pt>
                <c:pt idx="60">
                  <c:v>2.0424552429667608</c:v>
                </c:pt>
                <c:pt idx="61">
                  <c:v>1.8713350367294765</c:v>
                </c:pt>
                <c:pt idx="62">
                  <c:v>1.8019311663479853</c:v>
                </c:pt>
                <c:pt idx="63">
                  <c:v>2.1363405336721701</c:v>
                </c:pt>
                <c:pt idx="64">
                  <c:v>2.7340620056943905</c:v>
                </c:pt>
                <c:pt idx="65">
                  <c:v>2.5450918302723098</c:v>
                </c:pt>
                <c:pt idx="66">
                  <c:v>2.0434706814580101</c:v>
                </c:pt>
                <c:pt idx="67">
                  <c:v>1.8263124604680621</c:v>
                </c:pt>
                <c:pt idx="68">
                  <c:v>1.7385308056871946</c:v>
                </c:pt>
                <c:pt idx="69">
                  <c:v>2.2009448818897552</c:v>
                </c:pt>
                <c:pt idx="70">
                  <c:v>2.0405023547880683</c:v>
                </c:pt>
                <c:pt idx="71">
                  <c:v>1.7405018820577181</c:v>
                </c:pt>
                <c:pt idx="72">
                  <c:v>2.1321695760598449</c:v>
                </c:pt>
                <c:pt idx="73">
                  <c:v>1.9818334369173392</c:v>
                </c:pt>
                <c:pt idx="74">
                  <c:v>1.5097273853779418</c:v>
                </c:pt>
                <c:pt idx="75">
                  <c:v>1.6216074188562599</c:v>
                </c:pt>
                <c:pt idx="76">
                  <c:v>1.1387399629401034</c:v>
                </c:pt>
                <c:pt idx="77">
                  <c:v>0.86241910631742469</c:v>
                </c:pt>
                <c:pt idx="78">
                  <c:v>1.2966309341500724</c:v>
                </c:pt>
                <c:pt idx="79">
                  <c:v>1.3945801526717516</c:v>
                </c:pt>
                <c:pt idx="80">
                  <c:v>1.2924809741248051</c:v>
                </c:pt>
                <c:pt idx="81">
                  <c:v>1.0278102189781144</c:v>
                </c:pt>
                <c:pt idx="82">
                  <c:v>1.229319562575947</c:v>
                </c:pt>
                <c:pt idx="83">
                  <c:v>0.95258358662613052</c:v>
                </c:pt>
                <c:pt idx="84">
                  <c:v>1.0736363636363548</c:v>
                </c:pt>
                <c:pt idx="85">
                  <c:v>1.1106060606060693</c:v>
                </c:pt>
                <c:pt idx="86">
                  <c:v>1.8325075528700987</c:v>
                </c:pt>
                <c:pt idx="87">
                  <c:v>1.8803927492447183</c:v>
                </c:pt>
                <c:pt idx="88">
                  <c:v>1.865795795795778</c:v>
                </c:pt>
                <c:pt idx="89">
                  <c:v>1.5289820359281432</c:v>
                </c:pt>
                <c:pt idx="90">
                  <c:v>1.5523880597014932</c:v>
                </c:pt>
                <c:pt idx="91">
                  <c:v>1.3157142857142858</c:v>
                </c:pt>
                <c:pt idx="92">
                  <c:v>1.1622255192878512</c:v>
                </c:pt>
                <c:pt idx="93">
                  <c:v>1.3952212389380536</c:v>
                </c:pt>
                <c:pt idx="94">
                  <c:v>1.3141176470588194</c:v>
                </c:pt>
                <c:pt idx="95">
                  <c:v>1.6079178885630458</c:v>
                </c:pt>
                <c:pt idx="96">
                  <c:v>1.9316374269006023</c:v>
                </c:pt>
                <c:pt idx="97">
                  <c:v>1.54218658892127</c:v>
                </c:pt>
                <c:pt idx="98">
                  <c:v>1.8867441860465162</c:v>
                </c:pt>
                <c:pt idx="99">
                  <c:v>3.1627536231884097</c:v>
                </c:pt>
                <c:pt idx="100">
                  <c:v>3.4244956772334341</c:v>
                </c:pt>
                <c:pt idx="101">
                  <c:v>3.1658739255014359</c:v>
                </c:pt>
                <c:pt idx="102">
                  <c:v>3.7614285714285751</c:v>
                </c:pt>
                <c:pt idx="103">
                  <c:v>3.4519943019943025</c:v>
                </c:pt>
                <c:pt idx="104">
                  <c:v>3.3342776203966</c:v>
                </c:pt>
                <c:pt idx="105">
                  <c:v>2.9177966101694865</c:v>
                </c:pt>
                <c:pt idx="106">
                  <c:v>3.0711235955056146</c:v>
                </c:pt>
                <c:pt idx="107">
                  <c:v>2.8175350140056148</c:v>
                </c:pt>
                <c:pt idx="108">
                  <c:v>2.5554189944133956</c:v>
                </c:pt>
                <c:pt idx="109">
                  <c:v>1.6658171745152472</c:v>
                </c:pt>
                <c:pt idx="110">
                  <c:v>2.0393939393939302</c:v>
                </c:pt>
                <c:pt idx="111">
                  <c:v>1.8960439560439477</c:v>
                </c:pt>
                <c:pt idx="112">
                  <c:v>1.5890710382513777</c:v>
                </c:pt>
                <c:pt idx="113">
                  <c:v>1.5034782608695609</c:v>
                </c:pt>
                <c:pt idx="114">
                  <c:v>0.91894308943089076</c:v>
                </c:pt>
                <c:pt idx="115">
                  <c:v>0.62962264150943081</c:v>
                </c:pt>
                <c:pt idx="116">
                  <c:v>0.56997319034852101</c:v>
                </c:pt>
                <c:pt idx="117">
                  <c:v>0</c:v>
                </c:pt>
                <c:pt idx="118">
                  <c:v>-0.67029177718831257</c:v>
                </c:pt>
                <c:pt idx="119">
                  <c:v>-1.1370448548812666</c:v>
                </c:pt>
                <c:pt idx="120">
                  <c:v>-1.0044094488188899</c:v>
                </c:pt>
                <c:pt idx="121">
                  <c:v>-0.7286422976501381</c:v>
                </c:pt>
                <c:pt idx="122">
                  <c:v>-5.8441558441586494E-3</c:v>
                </c:pt>
                <c:pt idx="123">
                  <c:v>0.22585492227980364</c:v>
                </c:pt>
                <c:pt idx="124">
                  <c:v>0.52855670103092045</c:v>
                </c:pt>
                <c:pt idx="125">
                  <c:v>0.93982005141387326</c:v>
                </c:pt>
                <c:pt idx="126">
                  <c:v>1.201025641025633</c:v>
                </c:pt>
                <c:pt idx="127">
                  <c:v>1.4683673469387903</c:v>
                </c:pt>
                <c:pt idx="128">
                  <c:v>1.3928934010152281</c:v>
                </c:pt>
                <c:pt idx="129">
                  <c:v>1.3746464646464682</c:v>
                </c:pt>
                <c:pt idx="130">
                  <c:v>0.87366834170853158</c:v>
                </c:pt>
                <c:pt idx="131">
                  <c:v>0.24185463659146755</c:v>
                </c:pt>
                <c:pt idx="132">
                  <c:v>-0.46939849624060148</c:v>
                </c:pt>
                <c:pt idx="133">
                  <c:v>0.33000000000000407</c:v>
                </c:pt>
                <c:pt idx="134">
                  <c:v>0.67872817955112597</c:v>
                </c:pt>
                <c:pt idx="135">
                  <c:v>1.0441935483870854</c:v>
                </c:pt>
                <c:pt idx="136">
                  <c:v>1.4970370370370301</c:v>
                </c:pt>
                <c:pt idx="137">
                  <c:v>1.5943349753694687</c:v>
                </c:pt>
                <c:pt idx="138">
                  <c:v>1.8515970515970621</c:v>
                </c:pt>
                <c:pt idx="139">
                  <c:v>1.6837254901960677</c:v>
                </c:pt>
                <c:pt idx="140">
                  <c:v>1.8615158924205275</c:v>
                </c:pt>
                <c:pt idx="141">
                  <c:v>1.6453658536585394</c:v>
                </c:pt>
                <c:pt idx="142">
                  <c:v>1.923673965936743</c:v>
                </c:pt>
                <c:pt idx="143">
                  <c:v>2.2992233009708745</c:v>
                </c:pt>
                <c:pt idx="144">
                  <c:v>2.7152657004830885</c:v>
                </c:pt>
                <c:pt idx="145">
                  <c:v>2.2590821256038645</c:v>
                </c:pt>
                <c:pt idx="146">
                  <c:v>1.8187951807228853</c:v>
                </c:pt>
                <c:pt idx="147">
                  <c:v>2.3111538461538528</c:v>
                </c:pt>
                <c:pt idx="148">
                  <c:v>2.4947961630695454</c:v>
                </c:pt>
                <c:pt idx="149">
                  <c:v>4.6583732057416132</c:v>
                </c:pt>
                <c:pt idx="150">
                  <c:v>3.1014319809069173</c:v>
                </c:pt>
                <c:pt idx="151">
                  <c:v>3.4165795724465511</c:v>
                </c:pt>
                <c:pt idx="152">
                  <c:v>1.9531279620853113</c:v>
                </c:pt>
                <c:pt idx="153">
                  <c:v>1.7752830188679223</c:v>
                </c:pt>
                <c:pt idx="154">
                  <c:v>1.0088235294117709</c:v>
                </c:pt>
                <c:pt idx="155">
                  <c:v>4.8126463700249644E-2</c:v>
                </c:pt>
                <c:pt idx="156">
                  <c:v>-1.0299999999999923</c:v>
                </c:pt>
                <c:pt idx="157">
                  <c:v>-0.78824884792626548</c:v>
                </c:pt>
                <c:pt idx="158">
                  <c:v>0.44135011441647976</c:v>
                </c:pt>
                <c:pt idx="159">
                  <c:v>0.60384965831434378</c:v>
                </c:pt>
                <c:pt idx="160">
                  <c:v>1.070271493212676</c:v>
                </c:pt>
                <c:pt idx="161">
                  <c:v>1.381538461538474</c:v>
                </c:pt>
                <c:pt idx="162">
                  <c:v>1.1211111111111141</c:v>
                </c:pt>
                <c:pt idx="163">
                  <c:v>-0.60690265486725359</c:v>
                </c:pt>
                <c:pt idx="164">
                  <c:v>-1.7821052631578915</c:v>
                </c:pt>
                <c:pt idx="165">
                  <c:v>-2.7504357298474975</c:v>
                </c:pt>
                <c:pt idx="166">
                  <c:v>-3.5650323974082117</c:v>
                </c:pt>
                <c:pt idx="167">
                  <c:v>-4.6221367521367531</c:v>
                </c:pt>
                <c:pt idx="168">
                  <c:v>-4.9650739957716805</c:v>
                </c:pt>
                <c:pt idx="169">
                  <c:v>-4.920251046025105</c:v>
                </c:pt>
                <c:pt idx="170">
                  <c:v>-4.6971101871101837</c:v>
                </c:pt>
                <c:pt idx="171">
                  <c:v>-4.0392592592592598</c:v>
                </c:pt>
                <c:pt idx="172">
                  <c:v>-3.6336734693877561</c:v>
                </c:pt>
                <c:pt idx="173">
                  <c:v>-3.4334685598377348</c:v>
                </c:pt>
                <c:pt idx="174">
                  <c:v>-2.4772344689378842</c:v>
                </c:pt>
                <c:pt idx="175">
                  <c:v>-1.665138339920949</c:v>
                </c:pt>
                <c:pt idx="176">
                  <c:v>-1.8270588235294092</c:v>
                </c:pt>
                <c:pt idx="177">
                  <c:v>-2.1586407766990234</c:v>
                </c:pt>
                <c:pt idx="178">
                  <c:v>-1.9290944123314118</c:v>
                </c:pt>
                <c:pt idx="179">
                  <c:v>-1.8221606118546845</c:v>
                </c:pt>
                <c:pt idx="180">
                  <c:v>-1.5037642585551279</c:v>
                </c:pt>
                <c:pt idx="181">
                  <c:v>-1.220606060606066</c:v>
                </c:pt>
                <c:pt idx="182">
                  <c:v>-1.0290566037735873</c:v>
                </c:pt>
                <c:pt idx="183">
                  <c:v>-0.92468926553671782</c:v>
                </c:pt>
                <c:pt idx="184">
                  <c:v>-0.50130841121495795</c:v>
                </c:pt>
                <c:pt idx="185">
                  <c:v>-0.24555555555555575</c:v>
                </c:pt>
                <c:pt idx="186">
                  <c:v>-0.42955719557194438</c:v>
                </c:pt>
                <c:pt idx="187">
                  <c:v>-0.24450549450549453</c:v>
                </c:pt>
                <c:pt idx="188">
                  <c:v>-0.44448087431694017</c:v>
                </c:pt>
                <c:pt idx="189">
                  <c:v>-0.11329113924051448</c:v>
                </c:pt>
                <c:pt idx="190">
                  <c:v>-0.38597122302157771</c:v>
                </c:pt>
                <c:pt idx="191">
                  <c:v>-0.58713261648746506</c:v>
                </c:pt>
                <c:pt idx="192">
                  <c:v>-1.4022898032200333</c:v>
                </c:pt>
                <c:pt idx="193">
                  <c:v>-1.7385714285714302</c:v>
                </c:pt>
                <c:pt idx="194">
                  <c:v>-2.2218716577540079</c:v>
                </c:pt>
                <c:pt idx="195">
                  <c:v>-1.387588652482278</c:v>
                </c:pt>
                <c:pt idx="196">
                  <c:v>-1.3119400352733628</c:v>
                </c:pt>
                <c:pt idx="197">
                  <c:v>-1.2466666666666608</c:v>
                </c:pt>
                <c:pt idx="198">
                  <c:v>-0.73176265270506846</c:v>
                </c:pt>
                <c:pt idx="199">
                  <c:v>-0.28361111111110393</c:v>
                </c:pt>
                <c:pt idx="200">
                  <c:v>7.9671848013811442E-2</c:v>
                </c:pt>
                <c:pt idx="201">
                  <c:v>-0.20256454388984313</c:v>
                </c:pt>
                <c:pt idx="202">
                  <c:v>-0.11808219178081991</c:v>
                </c:pt>
                <c:pt idx="203">
                  <c:v>-0.11431005110732517</c:v>
                </c:pt>
                <c:pt idx="204">
                  <c:v>0.54053962900505415</c:v>
                </c:pt>
                <c:pt idx="205">
                  <c:v>0.41416107382550837</c:v>
                </c:pt>
                <c:pt idx="206">
                  <c:v>0.39000000000000234</c:v>
                </c:pt>
                <c:pt idx="207">
                  <c:v>0.21714285714286241</c:v>
                </c:pt>
                <c:pt idx="208">
                  <c:v>0.16198347107437971</c:v>
                </c:pt>
                <c:pt idx="209">
                  <c:v>7.9736842105257999E-2</c:v>
                </c:pt>
                <c:pt idx="210">
                  <c:v>0.18402618657936998</c:v>
                </c:pt>
                <c:pt idx="211">
                  <c:v>-3.2871125611750429E-2</c:v>
                </c:pt>
                <c:pt idx="212">
                  <c:v>3.1428571428584462E-2</c:v>
                </c:pt>
                <c:pt idx="213">
                  <c:v>0.8890322580645158</c:v>
                </c:pt>
                <c:pt idx="214">
                  <c:v>1.0412359550561661</c:v>
                </c:pt>
                <c:pt idx="215">
                  <c:v>0.81960127591707099</c:v>
                </c:pt>
                <c:pt idx="216">
                  <c:v>0.21873015873015511</c:v>
                </c:pt>
                <c:pt idx="217">
                  <c:v>-0.16236593059938009</c:v>
                </c:pt>
                <c:pt idx="218">
                  <c:v>-0.47513302034428051</c:v>
                </c:pt>
                <c:pt idx="219">
                  <c:v>-0.45767441860465929</c:v>
                </c:pt>
                <c:pt idx="220">
                  <c:v>-0.78692307692308283</c:v>
                </c:pt>
                <c:pt idx="221">
                  <c:v>-0.98038167938931231</c:v>
                </c:pt>
                <c:pt idx="222">
                  <c:v>-0.89611532625189305</c:v>
                </c:pt>
                <c:pt idx="223">
                  <c:v>-0.44969924812030904</c:v>
                </c:pt>
                <c:pt idx="224">
                  <c:v>1.6984649776452905</c:v>
                </c:pt>
                <c:pt idx="225">
                  <c:v>0.58740740740740804</c:v>
                </c:pt>
                <c:pt idx="226">
                  <c:v>0.52521354933725917</c:v>
                </c:pt>
                <c:pt idx="227">
                  <c:v>-4.8613138686130597E-2</c:v>
                </c:pt>
                <c:pt idx="228">
                  <c:v>-3.1849710982653434E-2</c:v>
                </c:pt>
                <c:pt idx="229">
                  <c:v>2.5977253218884329</c:v>
                </c:pt>
                <c:pt idx="230">
                  <c:v>3.0207648725212302</c:v>
                </c:pt>
                <c:pt idx="231">
                  <c:v>-3.4457703081232456</c:v>
                </c:pt>
                <c:pt idx="232">
                  <c:v>-4.7959279778393284</c:v>
                </c:pt>
                <c:pt idx="233">
                  <c:v>-4.1206849315068439</c:v>
                </c:pt>
                <c:pt idx="234">
                  <c:v>-3.2800949796472185</c:v>
                </c:pt>
                <c:pt idx="235">
                  <c:v>-1.8988172043010767</c:v>
                </c:pt>
                <c:pt idx="236">
                  <c:v>0.17702127659574352</c:v>
                </c:pt>
                <c:pt idx="237">
                  <c:v>3.2184210526315873</c:v>
                </c:pt>
                <c:pt idx="238">
                  <c:v>6.5462938881664492</c:v>
                </c:pt>
                <c:pt idx="239">
                  <c:v>7.2851282051281991</c:v>
                </c:pt>
                <c:pt idx="240">
                  <c:v>4.5375949367088602</c:v>
                </c:pt>
                <c:pt idx="241">
                  <c:v>4.0882646691635447</c:v>
                </c:pt>
                <c:pt idx="242">
                  <c:v>5.5840296662546507</c:v>
                </c:pt>
                <c:pt idx="243">
                  <c:v>8.7280783353733167</c:v>
                </c:pt>
                <c:pt idx="244">
                  <c:v>9.4030303030303042</c:v>
                </c:pt>
                <c:pt idx="245">
                  <c:v>8.2651815980629468</c:v>
                </c:pt>
                <c:pt idx="246">
                  <c:v>7.0026923076923087</c:v>
                </c:pt>
                <c:pt idx="247">
                  <c:v>4.9045649582836841</c:v>
                </c:pt>
                <c:pt idx="248">
                  <c:v>4.808453364816998</c:v>
                </c:pt>
                <c:pt idx="249">
                  <c:v>3.7305607476635476</c:v>
                </c:pt>
                <c:pt idx="250">
                  <c:v>3.4579629629629753</c:v>
                </c:pt>
                <c:pt idx="251">
                  <c:v>4.9631192660550436</c:v>
                </c:pt>
                <c:pt idx="252">
                  <c:v>7.1663636363636325</c:v>
                </c:pt>
                <c:pt idx="253">
                  <c:v>7.7951241534988611</c:v>
                </c:pt>
                <c:pt idx="254">
                  <c:v>8.3182267115600368</c:v>
                </c:pt>
                <c:pt idx="255">
                  <c:v>7.5380713489409104</c:v>
                </c:pt>
                <c:pt idx="256">
                  <c:v>6.9676795580110502</c:v>
                </c:pt>
                <c:pt idx="257">
                  <c:v>6.0326229508196718</c:v>
                </c:pt>
                <c:pt idx="258">
                  <c:v>4.1547071583514095</c:v>
                </c:pt>
                <c:pt idx="259">
                  <c:v>5.3690762620837722</c:v>
                </c:pt>
                <c:pt idx="260">
                  <c:v>4.6778800856531184</c:v>
                </c:pt>
                <c:pt idx="261">
                  <c:v>4.7223880597014887</c:v>
                </c:pt>
                <c:pt idx="262">
                  <c:v>5.1242826780021158</c:v>
                </c:pt>
                <c:pt idx="263">
                  <c:v>4.9723728813559323</c:v>
                </c:pt>
                <c:pt idx="264">
                  <c:v>5.0253115100316821</c:v>
                </c:pt>
                <c:pt idx="265">
                  <c:v>5.1797148891235567</c:v>
                </c:pt>
                <c:pt idx="266">
                  <c:v>4.8000000000000034</c:v>
                </c:pt>
                <c:pt idx="267">
                  <c:v>5.1889155370177313</c:v>
                </c:pt>
                <c:pt idx="268">
                  <c:v>6.5057731958762837</c:v>
                </c:pt>
                <c:pt idx="269">
                  <c:v>7.0110256410256433</c:v>
                </c:pt>
                <c:pt idx="270">
                  <c:v>7.1035005117707364</c:v>
                </c:pt>
                <c:pt idx="271">
                  <c:v>6.6864380757420641</c:v>
                </c:pt>
                <c:pt idx="272">
                  <c:v>6.727706422018346</c:v>
                </c:pt>
                <c:pt idx="273">
                  <c:v>6.176734693877556</c:v>
                </c:pt>
                <c:pt idx="274">
                  <c:v>5.6828966223132014</c:v>
                </c:pt>
                <c:pt idx="275">
                  <c:v>5.2699080694586433</c:v>
                </c:pt>
                <c:pt idx="276">
                  <c:v>4.8961224489795976</c:v>
                </c:pt>
                <c:pt idx="277">
                  <c:v>5.0170336391437189</c:v>
                </c:pt>
                <c:pt idx="278">
                  <c:v>5.7353441295546554</c:v>
                </c:pt>
                <c:pt idx="279">
                  <c:v>5.9853225806451649</c:v>
                </c:pt>
                <c:pt idx="280">
                  <c:v>6.7340442655935648</c:v>
                </c:pt>
                <c:pt idx="281">
                  <c:v>6.9213827655310656</c:v>
                </c:pt>
                <c:pt idx="282">
                  <c:v>7.3442957042956936</c:v>
                </c:pt>
                <c:pt idx="283">
                  <c:v>7.0171314741035893</c:v>
                </c:pt>
                <c:pt idx="284">
                  <c:v>5.7241269841269871</c:v>
                </c:pt>
                <c:pt idx="285">
                  <c:v>5.2756973293768512</c:v>
                </c:pt>
                <c:pt idx="286">
                  <c:v>4.3366074950690399</c:v>
                </c:pt>
                <c:pt idx="287">
                  <c:v>4.8240450538687476</c:v>
                </c:pt>
                <c:pt idx="288">
                  <c:v>4.8937621832358644</c:v>
                </c:pt>
                <c:pt idx="289">
                  <c:v>4.7899125364431576</c:v>
                </c:pt>
                <c:pt idx="290">
                  <c:v>4.6881994191674696</c:v>
                </c:pt>
                <c:pt idx="291">
                  <c:v>4.3951207729468571</c:v>
                </c:pt>
                <c:pt idx="292">
                  <c:v>3.8655834136933498</c:v>
                </c:pt>
                <c:pt idx="293">
                  <c:v>4.4217867435158418</c:v>
                </c:pt>
                <c:pt idx="294">
                  <c:v>4.5475095785440622</c:v>
                </c:pt>
                <c:pt idx="295">
                  <c:v>4.6726265520534946</c:v>
                </c:pt>
                <c:pt idx="296">
                  <c:v>4.7549857278782053</c:v>
                </c:pt>
                <c:pt idx="297">
                  <c:v>4.5362298195631512</c:v>
                </c:pt>
                <c:pt idx="298">
                  <c:v>4.4785308056872033</c:v>
                </c:pt>
                <c:pt idx="299">
                  <c:v>4.1664900662251636</c:v>
                </c:pt>
                <c:pt idx="300">
                  <c:v>4.6615051740357423</c:v>
                </c:pt>
                <c:pt idx="301">
                  <c:v>5.326441947565546</c:v>
                </c:pt>
                <c:pt idx="302">
                  <c:v>5.4012149532710252</c:v>
                </c:pt>
                <c:pt idx="303">
                  <c:v>5.1708955223880624</c:v>
                </c:pt>
                <c:pt idx="304">
                  <c:v>5.1525581395348787</c:v>
                </c:pt>
                <c:pt idx="305">
                  <c:v>4.8886908077994455</c:v>
                </c:pt>
                <c:pt idx="306">
                  <c:v>4.5944670991659047</c:v>
                </c:pt>
                <c:pt idx="307">
                  <c:v>4.1323681776133157</c:v>
                </c:pt>
                <c:pt idx="308">
                  <c:v>4.2831797235023013</c:v>
                </c:pt>
                <c:pt idx="309">
                  <c:v>4.7555963302752247</c:v>
                </c:pt>
                <c:pt idx="310">
                  <c:v>5.722785388127857</c:v>
                </c:pt>
                <c:pt idx="311">
                  <c:v>5.0651228389444949</c:v>
                </c:pt>
                <c:pt idx="312">
                  <c:v>4.18568824065634</c:v>
                </c:pt>
                <c:pt idx="313">
                  <c:v>3.2885701191567289</c:v>
                </c:pt>
                <c:pt idx="314">
                  <c:v>2.6901471941122357</c:v>
                </c:pt>
                <c:pt idx="315">
                  <c:v>3.1802752293577976</c:v>
                </c:pt>
                <c:pt idx="316">
                  <c:v>2.9822851919561297</c:v>
                </c:pt>
                <c:pt idx="317">
                  <c:v>2.6530593607305963</c:v>
                </c:pt>
                <c:pt idx="318">
                  <c:v>2.4416788321167857</c:v>
                </c:pt>
                <c:pt idx="319">
                  <c:v>2.9472727272727246</c:v>
                </c:pt>
                <c:pt idx="320">
                  <c:v>2.9342831215970993</c:v>
                </c:pt>
                <c:pt idx="321">
                  <c:v>2.1610144927536235</c:v>
                </c:pt>
                <c:pt idx="322">
                  <c:v>2.437870036101085</c:v>
                </c:pt>
                <c:pt idx="323">
                  <c:v>2.7007360861759482</c:v>
                </c:pt>
                <c:pt idx="324">
                  <c:v>2.6444007155635014</c:v>
                </c:pt>
                <c:pt idx="325">
                  <c:v>2.7475579322638177</c:v>
                </c:pt>
                <c:pt idx="326">
                  <c:v>2.8770984915705418</c:v>
                </c:pt>
                <c:pt idx="327">
                  <c:v>3.1076991150442477</c:v>
                </c:pt>
                <c:pt idx="328">
                  <c:v>3.5452422907488983</c:v>
                </c:pt>
                <c:pt idx="329">
                  <c:v>3.6199472759226685</c:v>
                </c:pt>
                <c:pt idx="330">
                  <c:v>3.8980139982502164</c:v>
                </c:pt>
                <c:pt idx="331">
                  <c:v>4.0051700087183981</c:v>
                </c:pt>
                <c:pt idx="332">
                  <c:v>4.0391304347826047</c:v>
                </c:pt>
                <c:pt idx="333">
                  <c:v>4.1038994800693311</c:v>
                </c:pt>
                <c:pt idx="334">
                  <c:v>4.3482352941176385</c:v>
                </c:pt>
                <c:pt idx="335">
                  <c:v>4.6372413793103417</c:v>
                </c:pt>
                <c:pt idx="336">
                  <c:v>4.7128399311531908</c:v>
                </c:pt>
                <c:pt idx="337">
                  <c:v>4.9572961373390534</c:v>
                </c:pt>
                <c:pt idx="338">
                  <c:v>4.8058703071672433</c:v>
                </c:pt>
                <c:pt idx="339">
                  <c:v>4.5334042553191471</c:v>
                </c:pt>
                <c:pt idx="340">
                  <c:v>4.3605084745762754</c:v>
                </c:pt>
                <c:pt idx="341">
                  <c:v>4.1767088607594935</c:v>
                </c:pt>
                <c:pt idx="342">
                  <c:v>4.3681512605042014</c:v>
                </c:pt>
                <c:pt idx="343">
                  <c:v>4.5848535564853581</c:v>
                </c:pt>
                <c:pt idx="344">
                  <c:v>4.2528440366972484</c:v>
                </c:pt>
                <c:pt idx="345">
                  <c:v>3.8949709060681563</c:v>
                </c:pt>
                <c:pt idx="346">
                  <c:v>3.810397680198844</c:v>
                </c:pt>
                <c:pt idx="347">
                  <c:v>3.0319801980198049</c:v>
                </c:pt>
                <c:pt idx="348">
                  <c:v>2.9768421052631524</c:v>
                </c:pt>
                <c:pt idx="349">
                  <c:v>3.042684124386259</c:v>
                </c:pt>
                <c:pt idx="350">
                  <c:v>3.5483834281072202</c:v>
                </c:pt>
                <c:pt idx="351">
                  <c:v>3.8145998383185189</c:v>
                </c:pt>
                <c:pt idx="352">
                  <c:v>3.6163497179693689</c:v>
                </c:pt>
                <c:pt idx="353">
                  <c:v>3.330722891566265</c:v>
                </c:pt>
                <c:pt idx="354">
                  <c:v>2.4271887550200857</c:v>
                </c:pt>
                <c:pt idx="355">
                  <c:v>2.0301282051282019</c:v>
                </c:pt>
                <c:pt idx="356">
                  <c:v>1.7304146730462522</c:v>
                </c:pt>
                <c:pt idx="357">
                  <c:v>1.614606830818123</c:v>
                </c:pt>
                <c:pt idx="358">
                  <c:v>1.0550514647664349</c:v>
                </c:pt>
                <c:pt idx="359">
                  <c:v>1.2629411764705969</c:v>
                </c:pt>
                <c:pt idx="360">
                  <c:v>0.93749999999999112</c:v>
                </c:pt>
                <c:pt idx="361">
                  <c:v>1.2988491446345121</c:v>
                </c:pt>
                <c:pt idx="362">
                  <c:v>1.1000698215671152</c:v>
                </c:pt>
                <c:pt idx="363">
                  <c:v>0.74514329976762195</c:v>
                </c:pt>
                <c:pt idx="364">
                  <c:v>1.2040800615858407</c:v>
                </c:pt>
                <c:pt idx="365">
                  <c:v>1.4521839080459857</c:v>
                </c:pt>
                <c:pt idx="366">
                  <c:v>1.8606079027355626</c:v>
                </c:pt>
                <c:pt idx="367">
                  <c:v>2.0537735849056604</c:v>
                </c:pt>
                <c:pt idx="368">
                  <c:v>2.3614242878560847</c:v>
                </c:pt>
                <c:pt idx="369">
                  <c:v>1.7434330590874914</c:v>
                </c:pt>
                <c:pt idx="370">
                  <c:v>1.4493740685543957</c:v>
                </c:pt>
                <c:pt idx="371">
                  <c:v>1.3573942093541036</c:v>
                </c:pt>
                <c:pt idx="372">
                  <c:v>1.241008902077164</c:v>
                </c:pt>
                <c:pt idx="373">
                  <c:v>0.79008902077152587</c:v>
                </c:pt>
                <c:pt idx="374">
                  <c:v>0.54717246484084958</c:v>
                </c:pt>
                <c:pt idx="375">
                  <c:v>0.7964011799410069</c:v>
                </c:pt>
                <c:pt idx="376">
                  <c:v>0.74529411764706266</c:v>
                </c:pt>
                <c:pt idx="377">
                  <c:v>9.287812041115151E-2</c:v>
                </c:pt>
                <c:pt idx="378">
                  <c:v>0.22532942898973829</c:v>
                </c:pt>
                <c:pt idx="379">
                  <c:v>0.22729927007299722</c:v>
                </c:pt>
                <c:pt idx="380">
                  <c:v>-0.17988338192419873</c:v>
                </c:pt>
                <c:pt idx="381">
                  <c:v>-3.0464441219145488E-2</c:v>
                </c:pt>
                <c:pt idx="382">
                  <c:v>-4.6714905933446627E-2</c:v>
                </c:pt>
                <c:pt idx="383">
                  <c:v>-0.23379609544468538</c:v>
                </c:pt>
                <c:pt idx="384">
                  <c:v>-0.21675324675324736</c:v>
                </c:pt>
                <c:pt idx="385">
                  <c:v>5.0589503953977211E-2</c:v>
                </c:pt>
                <c:pt idx="386">
                  <c:v>-0.19638450502152471</c:v>
                </c:pt>
                <c:pt idx="387">
                  <c:v>-0.22118826055833951</c:v>
                </c:pt>
                <c:pt idx="388">
                  <c:v>4.2141327623113956E-2</c:v>
                </c:pt>
                <c:pt idx="389">
                  <c:v>0.21302491103202881</c:v>
                </c:pt>
                <c:pt idx="390">
                  <c:v>0.18909090909090898</c:v>
                </c:pt>
                <c:pt idx="391">
                  <c:v>0.32600283486888326</c:v>
                </c:pt>
                <c:pt idx="392">
                  <c:v>0.23770642201834447</c:v>
                </c:pt>
                <c:pt idx="393">
                  <c:v>0.275453905700207</c:v>
                </c:pt>
                <c:pt idx="394">
                  <c:v>0.14903724525650031</c:v>
                </c:pt>
                <c:pt idx="395">
                  <c:v>0.5990196078431369</c:v>
                </c:pt>
                <c:pt idx="396">
                  <c:v>0.73427672955975254</c:v>
                </c:pt>
                <c:pt idx="397">
                  <c:v>0.68822051639917436</c:v>
                </c:pt>
                <c:pt idx="398">
                  <c:v>1.1956050069541191</c:v>
                </c:pt>
                <c:pt idx="399">
                  <c:v>1.721511789181684</c:v>
                </c:pt>
                <c:pt idx="400">
                  <c:v>1.7551975051975091</c:v>
                </c:pt>
                <c:pt idx="401">
                  <c:v>1.5610380622837328</c:v>
                </c:pt>
                <c:pt idx="402">
                  <c:v>1.5694475138121624</c:v>
                </c:pt>
                <c:pt idx="403">
                  <c:v>1.7644827586206824</c:v>
                </c:pt>
                <c:pt idx="404">
                  <c:v>2.1501098901098818</c:v>
                </c:pt>
                <c:pt idx="405">
                  <c:v>2.687260273972595</c:v>
                </c:pt>
                <c:pt idx="406">
                  <c:v>2.8525974025974148</c:v>
                </c:pt>
                <c:pt idx="407">
                  <c:v>2.6591866028708218</c:v>
                </c:pt>
                <c:pt idx="408">
                  <c:v>3.0570143149284137</c:v>
                </c:pt>
                <c:pt idx="409">
                  <c:v>3.1927804214819893</c:v>
                </c:pt>
                <c:pt idx="410">
                  <c:v>2.9249999999999838</c:v>
                </c:pt>
                <c:pt idx="411">
                  <c:v>2.8913559322033935</c:v>
                </c:pt>
                <c:pt idx="412">
                  <c:v>2.9574036511156185</c:v>
                </c:pt>
                <c:pt idx="413">
                  <c:v>3.0198113207547244</c:v>
                </c:pt>
                <c:pt idx="414">
                  <c:v>3.122550335570466</c:v>
                </c:pt>
                <c:pt idx="415">
                  <c:v>3.2547890154052359</c:v>
                </c:pt>
                <c:pt idx="416">
                  <c:v>3.015689424364127</c:v>
                </c:pt>
                <c:pt idx="417">
                  <c:v>3.1965287049399351</c:v>
                </c:pt>
                <c:pt idx="418">
                  <c:v>3.0683544303797388</c:v>
                </c:pt>
                <c:pt idx="419">
                  <c:v>2.7693023255814024</c:v>
                </c:pt>
                <c:pt idx="420">
                  <c:v>2.502968853545398</c:v>
                </c:pt>
                <c:pt idx="421">
                  <c:v>2.4660846560846479</c:v>
                </c:pt>
                <c:pt idx="422">
                  <c:v>2.3873254281950049</c:v>
                </c:pt>
                <c:pt idx="423">
                  <c:v>2.4129125575279344</c:v>
                </c:pt>
                <c:pt idx="424">
                  <c:v>2.4484776902887244</c:v>
                </c:pt>
                <c:pt idx="425">
                  <c:v>2.5166448230668377</c:v>
                </c:pt>
                <c:pt idx="426">
                  <c:v>2.4077043819489972</c:v>
                </c:pt>
                <c:pt idx="427">
                  <c:v>2.2954278249510156</c:v>
                </c:pt>
                <c:pt idx="428">
                  <c:v>2.1781107491856755</c:v>
                </c:pt>
                <c:pt idx="429">
                  <c:v>2.0569095640858808</c:v>
                </c:pt>
                <c:pt idx="430">
                  <c:v>1.9111825860948746</c:v>
                </c:pt>
                <c:pt idx="431">
                  <c:v>2.2118616677440093</c:v>
                </c:pt>
                <c:pt idx="432">
                  <c:v>2.1577419354838785</c:v>
                </c:pt>
                <c:pt idx="433">
                  <c:v>2.6247266881028861</c:v>
                </c:pt>
                <c:pt idx="434">
                  <c:v>3.0756630365150466</c:v>
                </c:pt>
                <c:pt idx="435">
                  <c:v>3.2621483375959079</c:v>
                </c:pt>
                <c:pt idx="436">
                  <c:v>3.3264326738991699</c:v>
                </c:pt>
                <c:pt idx="437">
                  <c:v>3.3543949044585948</c:v>
                </c:pt>
                <c:pt idx="438">
                  <c:v>3.249923664122123</c:v>
                </c:pt>
                <c:pt idx="439">
                  <c:v>3.320596068484464</c:v>
                </c:pt>
                <c:pt idx="440">
                  <c:v>3.4140328697850748</c:v>
                </c:pt>
                <c:pt idx="441">
                  <c:v>3.6296408317580333</c:v>
                </c:pt>
                <c:pt idx="442">
                  <c:v>3.8029541169075944</c:v>
                </c:pt>
                <c:pt idx="443">
                  <c:v>3.9288833124215841</c:v>
                </c:pt>
                <c:pt idx="444">
                  <c:v>4.0697996242955465</c:v>
                </c:pt>
                <c:pt idx="445">
                  <c:v>4.1132790988735994</c:v>
                </c:pt>
                <c:pt idx="446">
                  <c:v>4.0116010006254017</c:v>
                </c:pt>
                <c:pt idx="447">
                  <c:v>3.8014446529080752</c:v>
                </c:pt>
                <c:pt idx="448">
                  <c:v>3.9370287141073508</c:v>
                </c:pt>
                <c:pt idx="449">
                  <c:v>3.7943640897755717</c:v>
                </c:pt>
                <c:pt idx="450">
                  <c:v>3.9330845771144309</c:v>
                </c:pt>
                <c:pt idx="451">
                  <c:v>4.0832009925558239</c:v>
                </c:pt>
                <c:pt idx="452">
                  <c:v>3.5839318885448881</c:v>
                </c:pt>
                <c:pt idx="453">
                  <c:v>3.3457699443413693</c:v>
                </c:pt>
                <c:pt idx="454">
                  <c:v>3.0730778739184208</c:v>
                </c:pt>
                <c:pt idx="455">
                  <c:v>2.96333333333334</c:v>
                </c:pt>
                <c:pt idx="456">
                  <c:v>3.0933333333333399</c:v>
                </c:pt>
                <c:pt idx="457">
                  <c:v>3.0816049382715973</c:v>
                </c:pt>
                <c:pt idx="458">
                  <c:v>2.4588655980271166</c:v>
                </c:pt>
                <c:pt idx="459">
                  <c:v>2.6489790897908945</c:v>
                </c:pt>
                <c:pt idx="460">
                  <c:v>2.794398034398041</c:v>
                </c:pt>
                <c:pt idx="461">
                  <c:v>2.8453921568627454</c:v>
                </c:pt>
                <c:pt idx="462">
                  <c:v>2.8056181150550867</c:v>
                </c:pt>
                <c:pt idx="463">
                  <c:v>2.5900305810397479</c:v>
                </c:pt>
                <c:pt idx="464">
                  <c:v>2.6374618669920755</c:v>
                </c:pt>
                <c:pt idx="465">
                  <c:v>2.7996465569774456</c:v>
                </c:pt>
                <c:pt idx="466">
                  <c:v>2.6236009732360062</c:v>
                </c:pt>
                <c:pt idx="467">
                  <c:v>2.6570431086824393</c:v>
                </c:pt>
                <c:pt idx="468">
                  <c:v>2.5120279295689065</c:v>
                </c:pt>
                <c:pt idx="469">
                  <c:v>2.0878640776699098</c:v>
                </c:pt>
                <c:pt idx="470">
                  <c:v>3.0061362266425555</c:v>
                </c:pt>
                <c:pt idx="471">
                  <c:v>3.1374698795180787</c:v>
                </c:pt>
                <c:pt idx="472">
                  <c:v>2.7950602409638625</c:v>
                </c:pt>
                <c:pt idx="473">
                  <c:v>2.9407198560287937</c:v>
                </c:pt>
                <c:pt idx="474">
                  <c:v>3.1487133453022174</c:v>
                </c:pt>
                <c:pt idx="475">
                  <c:v>3.0635041716329061</c:v>
                </c:pt>
                <c:pt idx="476">
                  <c:v>3.0596728138013014</c:v>
                </c:pt>
                <c:pt idx="477">
                  <c:v>3.065819477434689</c:v>
                </c:pt>
                <c:pt idx="478">
                  <c:v>2.9639810426540389</c:v>
                </c:pt>
                <c:pt idx="479">
                  <c:v>2.2587950383933957</c:v>
                </c:pt>
                <c:pt idx="480">
                  <c:v>1.960588235294118</c:v>
                </c:pt>
                <c:pt idx="481">
                  <c:v>2.3275438596491256</c:v>
                </c:pt>
                <c:pt idx="482">
                  <c:v>1.5817437097717959</c:v>
                </c:pt>
                <c:pt idx="483">
                  <c:v>0.64691588785045351</c:v>
                </c:pt>
                <c:pt idx="484">
                  <c:v>0.77603948896631847</c:v>
                </c:pt>
                <c:pt idx="485">
                  <c:v>1.0485176606832556</c:v>
                </c:pt>
                <c:pt idx="486">
                  <c:v>0.92851766068325547</c:v>
                </c:pt>
                <c:pt idx="487">
                  <c:v>0.47783410138248827</c:v>
                </c:pt>
                <c:pt idx="488">
                  <c:v>0.36234042553192181</c:v>
                </c:pt>
                <c:pt idx="489">
                  <c:v>0.19562571756600944</c:v>
                </c:pt>
                <c:pt idx="490">
                  <c:v>0.21633447880869916</c:v>
                </c:pt>
                <c:pt idx="491">
                  <c:v>0.53410022779043609</c:v>
                </c:pt>
                <c:pt idx="492">
                  <c:v>0.60363636363636353</c:v>
                </c:pt>
                <c:pt idx="493">
                  <c:v>0.36713798977853163</c:v>
                </c:pt>
                <c:pt idx="494">
                  <c:v>0.10600907029478135</c:v>
                </c:pt>
                <c:pt idx="495">
                  <c:v>0.50916525662719203</c:v>
                </c:pt>
                <c:pt idx="496">
                  <c:v>0.68078221722003041</c:v>
                </c:pt>
                <c:pt idx="497">
                  <c:v>0.26438556933483959</c:v>
                </c:pt>
                <c:pt idx="498">
                  <c:v>-7.4633596392299495E-3</c:v>
                </c:pt>
                <c:pt idx="499">
                  <c:v>0.2339977540707372</c:v>
                </c:pt>
                <c:pt idx="500">
                  <c:v>-0.27702702702702409</c:v>
                </c:pt>
                <c:pt idx="501">
                  <c:v>-0.91352112676056341</c:v>
                </c:pt>
                <c:pt idx="502">
                  <c:v>-1.2402705749718181</c:v>
                </c:pt>
                <c:pt idx="503">
                  <c:v>-1.5174563871693902</c:v>
                </c:pt>
                <c:pt idx="504">
                  <c:v>-1.8860674157303337</c:v>
                </c:pt>
                <c:pt idx="505">
                  <c:v>-1.7752100840336165</c:v>
                </c:pt>
                <c:pt idx="506">
                  <c:v>-0.91512548800891058</c:v>
                </c:pt>
                <c:pt idx="507">
                  <c:v>-0.63415041782730119</c:v>
                </c:pt>
                <c:pt idx="508">
                  <c:v>-0.72877505567928735</c:v>
                </c:pt>
                <c:pt idx="509">
                  <c:v>-1.0455555555555491</c:v>
                </c:pt>
                <c:pt idx="510">
                  <c:v>-1.18606648199446</c:v>
                </c:pt>
                <c:pt idx="511">
                  <c:v>-1.368318584070787</c:v>
                </c:pt>
                <c:pt idx="512">
                  <c:v>-1.0319426048565215</c:v>
                </c:pt>
                <c:pt idx="513">
                  <c:v>-0.92837465564738286</c:v>
                </c:pt>
                <c:pt idx="514">
                  <c:v>-1.0552035203520287</c:v>
                </c:pt>
                <c:pt idx="515">
                  <c:v>-1.0262869660460114</c:v>
                </c:pt>
                <c:pt idx="516">
                  <c:v>-0.67845315904139136</c:v>
                </c:pt>
                <c:pt idx="517">
                  <c:v>-0.7400761283306081</c:v>
                </c:pt>
                <c:pt idx="518">
                  <c:v>-1.2925764192139835</c:v>
                </c:pt>
                <c:pt idx="519">
                  <c:v>-1.897758337889548</c:v>
                </c:pt>
                <c:pt idx="520">
                  <c:v>-2.1376679410158443</c:v>
                </c:pt>
                <c:pt idx="521">
                  <c:v>-1.6795753946652183</c:v>
                </c:pt>
                <c:pt idx="522">
                  <c:v>-1.1174254742547365</c:v>
                </c:pt>
                <c:pt idx="523">
                  <c:v>-0.92916801728796172</c:v>
                </c:pt>
                <c:pt idx="524">
                  <c:v>-1.4309140075716631</c:v>
                </c:pt>
                <c:pt idx="525">
                  <c:v>-1.6916216216216153</c:v>
                </c:pt>
                <c:pt idx="526">
                  <c:v>-1.1823180592991851</c:v>
                </c:pt>
                <c:pt idx="527">
                  <c:v>-0.56487385936660406</c:v>
                </c:pt>
                <c:pt idx="528">
                  <c:v>-0.55302624531334654</c:v>
                </c:pt>
                <c:pt idx="529">
                  <c:v>-0.57684126135756353</c:v>
                </c:pt>
                <c:pt idx="530">
                  <c:v>-0.57179295624332083</c:v>
                </c:pt>
                <c:pt idx="531">
                  <c:v>0.13071200850159048</c:v>
                </c:pt>
                <c:pt idx="532">
                  <c:v>0.49897300158815083</c:v>
                </c:pt>
                <c:pt idx="533">
                  <c:v>0.19283976731887265</c:v>
                </c:pt>
                <c:pt idx="534">
                  <c:v>-0.14693446088795259</c:v>
                </c:pt>
                <c:pt idx="535">
                  <c:v>-1.1218335089567963</c:v>
                </c:pt>
                <c:pt idx="536">
                  <c:v>-0.57010482180292543</c:v>
                </c:pt>
                <c:pt idx="537">
                  <c:v>0.66145018257693966</c:v>
                </c:pt>
                <c:pt idx="538">
                  <c:v>0.8214501825769398</c:v>
                </c:pt>
                <c:pt idx="539">
                  <c:v>0.27121085594988692</c:v>
                </c:pt>
                <c:pt idx="540">
                  <c:v>0.85174636174636165</c:v>
                </c:pt>
                <c:pt idx="541">
                  <c:v>1.1720818228896972</c:v>
                </c:pt>
                <c:pt idx="542">
                  <c:v>1.1761641713990705</c:v>
                </c:pt>
                <c:pt idx="543">
                  <c:v>0.96272727272726399</c:v>
                </c:pt>
                <c:pt idx="544">
                  <c:v>0.80827568404748451</c:v>
                </c:pt>
                <c:pt idx="545">
                  <c:v>1.1353309389430484</c:v>
                </c:pt>
                <c:pt idx="546">
                  <c:v>1.3234319224885178</c:v>
                </c:pt>
                <c:pt idx="547">
                  <c:v>3.2379275653923543</c:v>
                </c:pt>
                <c:pt idx="548">
                  <c:v>3.8436715218483117</c:v>
                </c:pt>
                <c:pt idx="549">
                  <c:v>3.2812973245835408</c:v>
                </c:pt>
                <c:pt idx="550">
                  <c:v>2.7160222110045433</c:v>
                </c:pt>
                <c:pt idx="551">
                  <c:v>3.1742348218765679</c:v>
                </c:pt>
                <c:pt idx="552">
                  <c:v>2.8397392176529621</c:v>
                </c:pt>
                <c:pt idx="553">
                  <c:v>2.4618027040560726</c:v>
                </c:pt>
                <c:pt idx="554">
                  <c:v>2.6570752366716452</c:v>
                </c:pt>
                <c:pt idx="555">
                  <c:v>2.5401142573273798</c:v>
                </c:pt>
                <c:pt idx="556">
                  <c:v>2.5572348860257694</c:v>
                </c:pt>
                <c:pt idx="557">
                  <c:v>2.9421094135041876</c:v>
                </c:pt>
                <c:pt idx="558">
                  <c:v>3.1225515210991217</c:v>
                </c:pt>
                <c:pt idx="559">
                  <c:v>2.1061735700197315</c:v>
                </c:pt>
                <c:pt idx="560">
                  <c:v>1.1493016344725149</c:v>
                </c:pt>
                <c:pt idx="561">
                  <c:v>0.11673267326732528</c:v>
                </c:pt>
                <c:pt idx="562">
                  <c:v>0.1311866075824728</c:v>
                </c:pt>
                <c:pt idx="563">
                  <c:v>-0.35469565516597035</c:v>
                </c:pt>
                <c:pt idx="564">
                  <c:v>-1.1629592706119758</c:v>
                </c:pt>
                <c:pt idx="565">
                  <c:v>-1.3649035501344433</c:v>
                </c:pt>
                <c:pt idx="566">
                  <c:v>-1.6237609759888163</c:v>
                </c:pt>
                <c:pt idx="567">
                  <c:v>-2.1084138231239886</c:v>
                </c:pt>
                <c:pt idx="568">
                  <c:v>-2.9359661059478581</c:v>
                </c:pt>
                <c:pt idx="569">
                  <c:v>-3.4875120783418261</c:v>
                </c:pt>
                <c:pt idx="570">
                  <c:v>-3.3080171620912306</c:v>
                </c:pt>
                <c:pt idx="571">
                  <c:v>-3.1433198751360671</c:v>
                </c:pt>
                <c:pt idx="572">
                  <c:v>-2.7610578899565024</c:v>
                </c:pt>
                <c:pt idx="573">
                  <c:v>-0.70991747061668831</c:v>
                </c:pt>
                <c:pt idx="574">
                  <c:v>0.18222800255385421</c:v>
                </c:pt>
                <c:pt idx="575">
                  <c:v>0.26358601902212986</c:v>
                </c:pt>
                <c:pt idx="576">
                  <c:v>0.21153685932849647</c:v>
                </c:pt>
                <c:pt idx="577">
                  <c:v>0.62647876766238286</c:v>
                </c:pt>
                <c:pt idx="578">
                  <c:v>0.72632442437670208</c:v>
                </c:pt>
                <c:pt idx="579">
                  <c:v>1.1957614958551759</c:v>
                </c:pt>
                <c:pt idx="580">
                  <c:v>1.4391746182109149</c:v>
                </c:pt>
                <c:pt idx="581">
                  <c:v>2.1187610037622786</c:v>
                </c:pt>
                <c:pt idx="582">
                  <c:v>1.6438355663267659</c:v>
                </c:pt>
                <c:pt idx="583">
                  <c:v>1.52794286288647</c:v>
                </c:pt>
                <c:pt idx="584">
                  <c:v>0.34396829420033564</c:v>
                </c:pt>
                <c:pt idx="585">
                  <c:v>-1.7945871744709283</c:v>
                </c:pt>
                <c:pt idx="586">
                  <c:v>-2.6941231232083616</c:v>
                </c:pt>
                <c:pt idx="587">
                  <c:v>-2.5111113889767083</c:v>
                </c:pt>
                <c:pt idx="588">
                  <c:v>-2.0213363578665255</c:v>
                </c:pt>
                <c:pt idx="589">
                  <c:v>-2.1261714393279862</c:v>
                </c:pt>
                <c:pt idx="590">
                  <c:v>-2.0067707525304468</c:v>
                </c:pt>
                <c:pt idx="591">
                  <c:v>-1.8035489292185785</c:v>
                </c:pt>
                <c:pt idx="592">
                  <c:v>-0.94156059406863468</c:v>
                </c:pt>
                <c:pt idx="593">
                  <c:v>-1.1607784804820986</c:v>
                </c:pt>
                <c:pt idx="594">
                  <c:v>-0.96017753951124818</c:v>
                </c:pt>
                <c:pt idx="595">
                  <c:v>-0.92831224723318062</c:v>
                </c:pt>
                <c:pt idx="596">
                  <c:v>-0.97669514893145815</c:v>
                </c:pt>
                <c:pt idx="597">
                  <c:v>-0.89454477660034559</c:v>
                </c:pt>
                <c:pt idx="598">
                  <c:v>-1.2577930222179279</c:v>
                </c:pt>
                <c:pt idx="599">
                  <c:v>-1.530783491502985</c:v>
                </c:pt>
                <c:pt idx="600">
                  <c:v>-1.9648981733331448</c:v>
                </c:pt>
                <c:pt idx="601">
                  <c:v>-2.4792415103541168</c:v>
                </c:pt>
                <c:pt idx="602">
                  <c:v>-2.9772344447868697</c:v>
                </c:pt>
                <c:pt idx="603">
                  <c:v>-3.368971880896507</c:v>
                </c:pt>
                <c:pt idx="604">
                  <c:v>-3.4123181506360525</c:v>
                </c:pt>
                <c:pt idx="605">
                  <c:v>-3.5098809769996193</c:v>
                </c:pt>
                <c:pt idx="606">
                  <c:v>-3.6549960307080909</c:v>
                </c:pt>
                <c:pt idx="607">
                  <c:v>-3.7326216928186935</c:v>
                </c:pt>
                <c:pt idx="608">
                  <c:v>-3.4522681306640512</c:v>
                </c:pt>
                <c:pt idx="609">
                  <c:v>-3.3714322145817239</c:v>
                </c:pt>
                <c:pt idx="610">
                  <c:v>-2.9920668384193934</c:v>
                </c:pt>
                <c:pt idx="611">
                  <c:v>-2.9369042484413646</c:v>
                </c:pt>
                <c:pt idx="612">
                  <c:v>-2.8198100027940827</c:v>
                </c:pt>
                <c:pt idx="613">
                  <c:v>-2.4918806882885205</c:v>
                </c:pt>
                <c:pt idx="614">
                  <c:v>-2.1773414609113235</c:v>
                </c:pt>
                <c:pt idx="615">
                  <c:v>-1.5819463893312442</c:v>
                </c:pt>
                <c:pt idx="616">
                  <c:v>-1.4858635445673105</c:v>
                </c:pt>
                <c:pt idx="617">
                  <c:v>-1.2064899398833089</c:v>
                </c:pt>
                <c:pt idx="618">
                  <c:v>-1.5232069029570199</c:v>
                </c:pt>
                <c:pt idx="619">
                  <c:v>-1.7973601592254029</c:v>
                </c:pt>
                <c:pt idx="620">
                  <c:v>-2.0031753031973545</c:v>
                </c:pt>
                <c:pt idx="621">
                  <c:v>-1.6487855297157534</c:v>
                </c:pt>
                <c:pt idx="622">
                  <c:v>-1.6219498906360614</c:v>
                </c:pt>
                <c:pt idx="623">
                  <c:v>-1.519352233827779</c:v>
                </c:pt>
                <c:pt idx="624">
                  <c:v>-1.8764737692499622</c:v>
                </c:pt>
                <c:pt idx="625">
                  <c:v>-1.353704509510945</c:v>
                </c:pt>
                <c:pt idx="626">
                  <c:v>-0.97087087741946443</c:v>
                </c:pt>
                <c:pt idx="627">
                  <c:v>-1.2772736334939365</c:v>
                </c:pt>
                <c:pt idx="628">
                  <c:v>-1.5952949156696099</c:v>
                </c:pt>
                <c:pt idx="629">
                  <c:v>-1.7806641864536605</c:v>
                </c:pt>
                <c:pt idx="630">
                  <c:v>-1.4014395851099011</c:v>
                </c:pt>
                <c:pt idx="631">
                  <c:v>-1.0694153350621469</c:v>
                </c:pt>
                <c:pt idx="632">
                  <c:v>-0.83551423452979878</c:v>
                </c:pt>
                <c:pt idx="633">
                  <c:v>-1.187738392756776</c:v>
                </c:pt>
                <c:pt idx="634">
                  <c:v>-1.4557988861600266</c:v>
                </c:pt>
                <c:pt idx="635">
                  <c:v>-1.5683110071187811</c:v>
                </c:pt>
                <c:pt idx="636">
                  <c:v>-1.0527226883543332</c:v>
                </c:pt>
                <c:pt idx="637">
                  <c:v>-1.4627462087786751</c:v>
                </c:pt>
                <c:pt idx="638">
                  <c:v>-1.9108108481126258</c:v>
                </c:pt>
                <c:pt idx="639">
                  <c:v>-2.0264751288298526</c:v>
                </c:pt>
                <c:pt idx="640">
                  <c:v>-1.9051042146352346</c:v>
                </c:pt>
                <c:pt idx="641">
                  <c:v>-1.8477097216314531</c:v>
                </c:pt>
                <c:pt idx="642">
                  <c:v>-1.5880350612435705</c:v>
                </c:pt>
                <c:pt idx="643">
                  <c:v>-1.5655242636169846</c:v>
                </c:pt>
                <c:pt idx="644">
                  <c:v>-1.5575690657359542</c:v>
                </c:pt>
                <c:pt idx="645">
                  <c:v>-1.2126770846676007</c:v>
                </c:pt>
                <c:pt idx="646">
                  <c:v>-0.56853338556591737</c:v>
                </c:pt>
                <c:pt idx="647">
                  <c:v>0.31472654989041582</c:v>
                </c:pt>
                <c:pt idx="648">
                  <c:v>0.19742853990094994</c:v>
                </c:pt>
                <c:pt idx="649">
                  <c:v>0.12610872541828955</c:v>
                </c:pt>
                <c:pt idx="650">
                  <c:v>0.24600689232330569</c:v>
                </c:pt>
                <c:pt idx="651">
                  <c:v>8.9172687846012288E-2</c:v>
                </c:pt>
                <c:pt idx="652">
                  <c:v>-4.17183650048987E-2</c:v>
                </c:pt>
                <c:pt idx="653">
                  <c:v>-7.0203153515787708E-2</c:v>
                </c:pt>
                <c:pt idx="654">
                  <c:v>-8.7691503312064684E-2</c:v>
                </c:pt>
                <c:pt idx="655">
                  <c:v>0.14884173297965839</c:v>
                </c:pt>
                <c:pt idx="656">
                  <c:v>-5.3939600506632823E-3</c:v>
                </c:pt>
                <c:pt idx="657">
                  <c:v>-0.31875731789042316</c:v>
                </c:pt>
                <c:pt idx="658">
                  <c:v>-0.42690912781649559</c:v>
                </c:pt>
                <c:pt idx="659">
                  <c:v>-1.0019648101330436</c:v>
                </c:pt>
                <c:pt idx="660">
                  <c:v>-0.59359981309602261</c:v>
                </c:pt>
                <c:pt idx="661">
                  <c:v>-0.51382715944694868</c:v>
                </c:pt>
                <c:pt idx="662">
                  <c:v>-0.7701499595676421</c:v>
                </c:pt>
                <c:pt idx="663">
                  <c:v>-0.6997580168526959</c:v>
                </c:pt>
                <c:pt idx="664">
                  <c:v>-0.62116669404396785</c:v>
                </c:pt>
              </c:numCache>
            </c:numRef>
          </c:val>
          <c:smooth val="0"/>
        </c:ser>
        <c:ser>
          <c:idx val="1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Rates'!$Z$21:$Z$689</c:f>
              <c:numCache>
                <c:formatCode>General</c:formatCode>
                <c:ptCount val="66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563664"/>
        <c:axId val="468564056"/>
      </c:lineChart>
      <c:dateAx>
        <c:axId val="4685636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68564056"/>
        <c:crosses val="autoZero"/>
        <c:auto val="1"/>
        <c:lblOffset val="100"/>
        <c:baseTimeUnit val="months"/>
      </c:dateAx>
      <c:valAx>
        <c:axId val="468564056"/>
        <c:scaling>
          <c:orientation val="minMax"/>
          <c:max val="1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3664"/>
        <c:crosses val="autoZero"/>
        <c:crossBetween val="between"/>
      </c:valAx>
      <c:valAx>
        <c:axId val="46856444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8564840"/>
        <c:crosses val="max"/>
        <c:crossBetween val="between"/>
      </c:valAx>
      <c:dateAx>
        <c:axId val="46856484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8564448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965788759163724E-2"/>
          <c:y val="1.3873180625149129E-2"/>
          <c:w val="0.94803421124083631"/>
          <c:h val="0.897240813648294"/>
        </c:manualLayout>
      </c:layout>
      <c:barChart>
        <c:barDir val="col"/>
        <c:grouping val="clustered"/>
        <c:varyColors val="0"/>
        <c:ser>
          <c:idx val="2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Rates'!$AA$21:$AA$689</c:f>
              <c:numCache>
                <c:formatCode>0</c:formatCode>
                <c:ptCount val="66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566800"/>
        <c:axId val="468566408"/>
      </c:barChart>
      <c:lineChart>
        <c:grouping val="standard"/>
        <c:varyColors val="0"/>
        <c:ser>
          <c:idx val="0"/>
          <c:order val="0"/>
          <c:tx>
            <c:v>Real  Funds Rate</c:v>
          </c:tx>
          <c:spPr>
            <a:ln w="38100"/>
          </c:spPr>
          <c:marker>
            <c:symbol val="none"/>
          </c:marker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Rates'!$Y$21:$Y$689</c:f>
              <c:numCache>
                <c:formatCode>0.0</c:formatCode>
                <c:ptCount val="668"/>
                <c:pt idx="0">
                  <c:v>-0.15027238678923704</c:v>
                </c:pt>
                <c:pt idx="1">
                  <c:v>0.5579122747364853</c:v>
                </c:pt>
                <c:pt idx="2">
                  <c:v>0.57598510494245236</c:v>
                </c:pt>
                <c:pt idx="3">
                  <c:v>1.0669124112275969</c:v>
                </c:pt>
                <c:pt idx="4">
                  <c:v>0.953235393448158</c:v>
                </c:pt>
                <c:pt idx="5">
                  <c:v>-8.2115059221661735E-2</c:v>
                </c:pt>
                <c:pt idx="6">
                  <c:v>0.88551165146909194</c:v>
                </c:pt>
                <c:pt idx="7">
                  <c:v>0.63042215467747043</c:v>
                </c:pt>
                <c:pt idx="8">
                  <c:v>1.4868907563025193</c:v>
                </c:pt>
                <c:pt idx="9">
                  <c:v>1.9384083277367385</c:v>
                </c:pt>
                <c:pt idx="10">
                  <c:v>1.6590841999328989</c:v>
                </c:pt>
                <c:pt idx="11">
                  <c:v>1.4797587131367316</c:v>
                </c:pt>
                <c:pt idx="12">
                  <c:v>1.4651742627345861</c:v>
                </c:pt>
                <c:pt idx="13">
                  <c:v>1.7441018766755971</c:v>
                </c:pt>
                <c:pt idx="14">
                  <c:v>1.4381683998658095</c:v>
                </c:pt>
                <c:pt idx="15">
                  <c:v>1.0195174262734632</c:v>
                </c:pt>
                <c:pt idx="16">
                  <c:v>1.4400536193029461</c:v>
                </c:pt>
                <c:pt idx="17">
                  <c:v>1.7073262032085657</c:v>
                </c:pt>
                <c:pt idx="18">
                  <c:v>1.7943954575818311</c:v>
                </c:pt>
                <c:pt idx="19">
                  <c:v>1.4323549032688416</c:v>
                </c:pt>
                <c:pt idx="20">
                  <c:v>1.5657771847898645</c:v>
                </c:pt>
                <c:pt idx="21">
                  <c:v>1.6057771847898645</c:v>
                </c:pt>
                <c:pt idx="22">
                  <c:v>1.6970776407864134</c:v>
                </c:pt>
                <c:pt idx="23">
                  <c:v>1.5884420772303525</c:v>
                </c:pt>
                <c:pt idx="24">
                  <c:v>1.7711723679840552</c:v>
                </c:pt>
                <c:pt idx="25">
                  <c:v>1.8530527013589664</c:v>
                </c:pt>
                <c:pt idx="26">
                  <c:v>2.0062562065541227</c:v>
                </c:pt>
                <c:pt idx="27">
                  <c:v>2.107142857142847</c:v>
                </c:pt>
                <c:pt idx="28">
                  <c:v>1.6659351208209252</c:v>
                </c:pt>
                <c:pt idx="29">
                  <c:v>1.4647385837193831</c:v>
                </c:pt>
                <c:pt idx="30">
                  <c:v>1.9378203434610344</c:v>
                </c:pt>
                <c:pt idx="31">
                  <c:v>2.493806706114408</c:v>
                </c:pt>
                <c:pt idx="32">
                  <c:v>2.2820934825543087</c:v>
                </c:pt>
                <c:pt idx="33">
                  <c:v>2.1633443054641139</c:v>
                </c:pt>
                <c:pt idx="34">
                  <c:v>1.7341803818301511</c:v>
                </c:pt>
                <c:pt idx="35">
                  <c:v>1.8374244415243099</c:v>
                </c:pt>
                <c:pt idx="36">
                  <c:v>2.0692388451443575</c:v>
                </c:pt>
                <c:pt idx="37">
                  <c:v>2.0206260242543439</c:v>
                </c:pt>
                <c:pt idx="38">
                  <c:v>1.928005249343836</c:v>
                </c:pt>
                <c:pt idx="39">
                  <c:v>1.9595214683710296</c:v>
                </c:pt>
                <c:pt idx="40">
                  <c:v>2.1932375040836258</c:v>
                </c:pt>
                <c:pt idx="41">
                  <c:v>2.3447311827957042</c:v>
                </c:pt>
                <c:pt idx="42">
                  <c:v>2.5243902439024368</c:v>
                </c:pt>
                <c:pt idx="43">
                  <c:v>2.278125000000002</c:v>
                </c:pt>
                <c:pt idx="44">
                  <c:v>2.1567479674796717</c:v>
                </c:pt>
                <c:pt idx="45">
                  <c:v>2.1229889538661477</c:v>
                </c:pt>
                <c:pt idx="46">
                  <c:v>2.6518134715025878</c:v>
                </c:pt>
                <c:pt idx="47">
                  <c:v>2.8010989010989014</c:v>
                </c:pt>
                <c:pt idx="48">
                  <c:v>2.7829763830475542</c:v>
                </c:pt>
                <c:pt idx="49">
                  <c:v>2.8441370394311654</c:v>
                </c:pt>
                <c:pt idx="50">
                  <c:v>2.7006623586429734</c:v>
                </c:pt>
                <c:pt idx="51">
                  <c:v>2.4860555196901224</c:v>
                </c:pt>
                <c:pt idx="52">
                  <c:v>2.1051402773299008</c:v>
                </c:pt>
                <c:pt idx="53">
                  <c:v>2.2847130883301139</c:v>
                </c:pt>
                <c:pt idx="54">
                  <c:v>2.509694041867955</c:v>
                </c:pt>
                <c:pt idx="55">
                  <c:v>2.2725482625482538</c:v>
                </c:pt>
                <c:pt idx="56">
                  <c:v>2.3769151670951238</c:v>
                </c:pt>
                <c:pt idx="57">
                  <c:v>2.369785325216279</c:v>
                </c:pt>
                <c:pt idx="58">
                  <c:v>2.3999999999999959</c:v>
                </c:pt>
                <c:pt idx="59">
                  <c:v>2.5018414322250706</c:v>
                </c:pt>
                <c:pt idx="60">
                  <c:v>2.0424552429667608</c:v>
                </c:pt>
                <c:pt idx="61">
                  <c:v>1.8713350367294765</c:v>
                </c:pt>
                <c:pt idx="62">
                  <c:v>1.8019311663479853</c:v>
                </c:pt>
                <c:pt idx="63">
                  <c:v>2.1363405336721701</c:v>
                </c:pt>
                <c:pt idx="64">
                  <c:v>2.7340620056943905</c:v>
                </c:pt>
                <c:pt idx="65">
                  <c:v>2.5450918302723098</c:v>
                </c:pt>
                <c:pt idx="66">
                  <c:v>2.0434706814580101</c:v>
                </c:pt>
                <c:pt idx="67">
                  <c:v>1.8263124604680621</c:v>
                </c:pt>
                <c:pt idx="68">
                  <c:v>1.7385308056871946</c:v>
                </c:pt>
                <c:pt idx="69">
                  <c:v>2.2009448818897552</c:v>
                </c:pt>
                <c:pt idx="70">
                  <c:v>2.0405023547880683</c:v>
                </c:pt>
                <c:pt idx="71">
                  <c:v>1.7405018820577181</c:v>
                </c:pt>
                <c:pt idx="72">
                  <c:v>2.1321695760598449</c:v>
                </c:pt>
                <c:pt idx="73">
                  <c:v>1.9818334369173392</c:v>
                </c:pt>
                <c:pt idx="74">
                  <c:v>1.5097273853779418</c:v>
                </c:pt>
                <c:pt idx="75">
                  <c:v>1.6216074188562599</c:v>
                </c:pt>
                <c:pt idx="76">
                  <c:v>1.1387399629401034</c:v>
                </c:pt>
                <c:pt idx="77">
                  <c:v>0.86241910631742469</c:v>
                </c:pt>
                <c:pt idx="78">
                  <c:v>1.2966309341500724</c:v>
                </c:pt>
                <c:pt idx="79">
                  <c:v>1.3945801526717516</c:v>
                </c:pt>
                <c:pt idx="80">
                  <c:v>1.2924809741248051</c:v>
                </c:pt>
                <c:pt idx="81">
                  <c:v>1.0278102189781144</c:v>
                </c:pt>
                <c:pt idx="82">
                  <c:v>1.229319562575947</c:v>
                </c:pt>
                <c:pt idx="83">
                  <c:v>0.95258358662613052</c:v>
                </c:pt>
                <c:pt idx="84">
                  <c:v>1.0736363636363548</c:v>
                </c:pt>
                <c:pt idx="85">
                  <c:v>1.1106060606060693</c:v>
                </c:pt>
                <c:pt idx="86">
                  <c:v>1.8325075528700987</c:v>
                </c:pt>
                <c:pt idx="87">
                  <c:v>1.8803927492447183</c:v>
                </c:pt>
                <c:pt idx="88">
                  <c:v>1.865795795795778</c:v>
                </c:pt>
                <c:pt idx="89">
                  <c:v>1.5289820359281432</c:v>
                </c:pt>
                <c:pt idx="90">
                  <c:v>1.5523880597014932</c:v>
                </c:pt>
                <c:pt idx="91">
                  <c:v>1.3157142857142858</c:v>
                </c:pt>
                <c:pt idx="92">
                  <c:v>1.1622255192878512</c:v>
                </c:pt>
                <c:pt idx="93">
                  <c:v>1.3952212389380536</c:v>
                </c:pt>
                <c:pt idx="94">
                  <c:v>1.3141176470588194</c:v>
                </c:pt>
                <c:pt idx="95">
                  <c:v>1.6079178885630458</c:v>
                </c:pt>
                <c:pt idx="96">
                  <c:v>1.9316374269006023</c:v>
                </c:pt>
                <c:pt idx="97">
                  <c:v>1.54218658892127</c:v>
                </c:pt>
                <c:pt idx="98">
                  <c:v>1.8867441860465162</c:v>
                </c:pt>
                <c:pt idx="99">
                  <c:v>3.1627536231884097</c:v>
                </c:pt>
                <c:pt idx="100">
                  <c:v>3.4244956772334341</c:v>
                </c:pt>
                <c:pt idx="101">
                  <c:v>3.1658739255014359</c:v>
                </c:pt>
                <c:pt idx="102">
                  <c:v>3.7614285714285751</c:v>
                </c:pt>
                <c:pt idx="103">
                  <c:v>3.4519943019943025</c:v>
                </c:pt>
                <c:pt idx="104">
                  <c:v>3.3342776203966</c:v>
                </c:pt>
                <c:pt idx="105">
                  <c:v>2.9177966101694865</c:v>
                </c:pt>
                <c:pt idx="106">
                  <c:v>3.0711235955056146</c:v>
                </c:pt>
                <c:pt idx="107">
                  <c:v>2.8175350140056148</c:v>
                </c:pt>
                <c:pt idx="108">
                  <c:v>2.5554189944133956</c:v>
                </c:pt>
                <c:pt idx="109">
                  <c:v>1.6658171745152472</c:v>
                </c:pt>
                <c:pt idx="110">
                  <c:v>2.0393939393939302</c:v>
                </c:pt>
                <c:pt idx="111">
                  <c:v>1.8960439560439477</c:v>
                </c:pt>
                <c:pt idx="112">
                  <c:v>1.5890710382513777</c:v>
                </c:pt>
                <c:pt idx="113">
                  <c:v>1.5034782608695609</c:v>
                </c:pt>
                <c:pt idx="114">
                  <c:v>0.91894308943089076</c:v>
                </c:pt>
                <c:pt idx="115">
                  <c:v>0.62962264150943081</c:v>
                </c:pt>
                <c:pt idx="116">
                  <c:v>0.56997319034852101</c:v>
                </c:pt>
                <c:pt idx="117">
                  <c:v>0</c:v>
                </c:pt>
                <c:pt idx="118">
                  <c:v>-0.67029177718831257</c:v>
                </c:pt>
                <c:pt idx="119">
                  <c:v>-1.1370448548812666</c:v>
                </c:pt>
                <c:pt idx="120">
                  <c:v>-1.0044094488188899</c:v>
                </c:pt>
                <c:pt idx="121">
                  <c:v>-0.7286422976501381</c:v>
                </c:pt>
                <c:pt idx="122">
                  <c:v>-5.8441558441586494E-3</c:v>
                </c:pt>
                <c:pt idx="123">
                  <c:v>0.22585492227980364</c:v>
                </c:pt>
                <c:pt idx="124">
                  <c:v>0.52855670103092045</c:v>
                </c:pt>
                <c:pt idx="125">
                  <c:v>0.93982005141387326</c:v>
                </c:pt>
                <c:pt idx="126">
                  <c:v>1.201025641025633</c:v>
                </c:pt>
                <c:pt idx="127">
                  <c:v>1.4683673469387903</c:v>
                </c:pt>
                <c:pt idx="128">
                  <c:v>1.3928934010152281</c:v>
                </c:pt>
                <c:pt idx="129">
                  <c:v>1.3746464646464682</c:v>
                </c:pt>
                <c:pt idx="130">
                  <c:v>0.87366834170853158</c:v>
                </c:pt>
                <c:pt idx="131">
                  <c:v>0.24185463659146755</c:v>
                </c:pt>
                <c:pt idx="132">
                  <c:v>-0.46939849624060148</c:v>
                </c:pt>
                <c:pt idx="133">
                  <c:v>0.33000000000000407</c:v>
                </c:pt>
                <c:pt idx="134">
                  <c:v>0.67872817955112597</c:v>
                </c:pt>
                <c:pt idx="135">
                  <c:v>1.0441935483870854</c:v>
                </c:pt>
                <c:pt idx="136">
                  <c:v>1.4970370370370301</c:v>
                </c:pt>
                <c:pt idx="137">
                  <c:v>1.5943349753694687</c:v>
                </c:pt>
                <c:pt idx="138">
                  <c:v>1.8515970515970621</c:v>
                </c:pt>
                <c:pt idx="139">
                  <c:v>1.6837254901960677</c:v>
                </c:pt>
                <c:pt idx="140">
                  <c:v>1.8615158924205275</c:v>
                </c:pt>
                <c:pt idx="141">
                  <c:v>1.6453658536585394</c:v>
                </c:pt>
                <c:pt idx="142">
                  <c:v>1.923673965936743</c:v>
                </c:pt>
                <c:pt idx="143">
                  <c:v>2.2992233009708745</c:v>
                </c:pt>
                <c:pt idx="144">
                  <c:v>2.7152657004830885</c:v>
                </c:pt>
                <c:pt idx="145">
                  <c:v>2.2590821256038645</c:v>
                </c:pt>
                <c:pt idx="146">
                  <c:v>1.8187951807228853</c:v>
                </c:pt>
                <c:pt idx="147">
                  <c:v>2.3111538461538528</c:v>
                </c:pt>
                <c:pt idx="148">
                  <c:v>2.4947961630695454</c:v>
                </c:pt>
                <c:pt idx="149">
                  <c:v>4.6583732057416132</c:v>
                </c:pt>
                <c:pt idx="150">
                  <c:v>3.1014319809069173</c:v>
                </c:pt>
                <c:pt idx="151">
                  <c:v>3.4165795724465511</c:v>
                </c:pt>
                <c:pt idx="152">
                  <c:v>1.9531279620853113</c:v>
                </c:pt>
                <c:pt idx="153">
                  <c:v>1.7752830188679223</c:v>
                </c:pt>
                <c:pt idx="154">
                  <c:v>1.0088235294117709</c:v>
                </c:pt>
                <c:pt idx="155">
                  <c:v>4.8126463700249644E-2</c:v>
                </c:pt>
                <c:pt idx="156">
                  <c:v>-1.0299999999999923</c:v>
                </c:pt>
                <c:pt idx="157">
                  <c:v>-0.78824884792626548</c:v>
                </c:pt>
                <c:pt idx="158">
                  <c:v>0.44135011441647976</c:v>
                </c:pt>
                <c:pt idx="159">
                  <c:v>0.60384965831434378</c:v>
                </c:pt>
                <c:pt idx="160">
                  <c:v>1.070271493212676</c:v>
                </c:pt>
                <c:pt idx="161">
                  <c:v>1.381538461538474</c:v>
                </c:pt>
                <c:pt idx="162">
                  <c:v>1.1211111111111141</c:v>
                </c:pt>
                <c:pt idx="163">
                  <c:v>-0.60690265486725359</c:v>
                </c:pt>
                <c:pt idx="164">
                  <c:v>-1.7821052631578915</c:v>
                </c:pt>
                <c:pt idx="165">
                  <c:v>-2.7504357298474975</c:v>
                </c:pt>
                <c:pt idx="166">
                  <c:v>-3.5650323974082117</c:v>
                </c:pt>
                <c:pt idx="167">
                  <c:v>-4.6221367521367531</c:v>
                </c:pt>
                <c:pt idx="168">
                  <c:v>-4.9650739957716805</c:v>
                </c:pt>
                <c:pt idx="169">
                  <c:v>-4.920251046025105</c:v>
                </c:pt>
                <c:pt idx="170">
                  <c:v>-4.6971101871101837</c:v>
                </c:pt>
                <c:pt idx="171">
                  <c:v>-4.0392592592592598</c:v>
                </c:pt>
                <c:pt idx="172">
                  <c:v>-3.6336734693877561</c:v>
                </c:pt>
                <c:pt idx="173">
                  <c:v>-3.4334685598377348</c:v>
                </c:pt>
                <c:pt idx="174">
                  <c:v>-2.4772344689378842</c:v>
                </c:pt>
                <c:pt idx="175">
                  <c:v>-1.665138339920949</c:v>
                </c:pt>
                <c:pt idx="176">
                  <c:v>-1.8270588235294092</c:v>
                </c:pt>
                <c:pt idx="177">
                  <c:v>-2.1586407766990234</c:v>
                </c:pt>
                <c:pt idx="178">
                  <c:v>-1.9290944123314118</c:v>
                </c:pt>
                <c:pt idx="179">
                  <c:v>-1.8221606118546845</c:v>
                </c:pt>
                <c:pt idx="180">
                  <c:v>-1.5037642585551279</c:v>
                </c:pt>
                <c:pt idx="181">
                  <c:v>-1.220606060606066</c:v>
                </c:pt>
                <c:pt idx="182">
                  <c:v>-1.0290566037735873</c:v>
                </c:pt>
                <c:pt idx="183">
                  <c:v>-0.92468926553671782</c:v>
                </c:pt>
                <c:pt idx="184">
                  <c:v>-0.50130841121495795</c:v>
                </c:pt>
                <c:pt idx="185">
                  <c:v>-0.24555555555555575</c:v>
                </c:pt>
                <c:pt idx="186">
                  <c:v>-0.42955719557194438</c:v>
                </c:pt>
                <c:pt idx="187">
                  <c:v>-0.24450549450549453</c:v>
                </c:pt>
                <c:pt idx="188">
                  <c:v>-0.44448087431694017</c:v>
                </c:pt>
                <c:pt idx="189">
                  <c:v>-0.11329113924051448</c:v>
                </c:pt>
                <c:pt idx="190">
                  <c:v>-0.38597122302157771</c:v>
                </c:pt>
                <c:pt idx="191">
                  <c:v>-0.58713261648746506</c:v>
                </c:pt>
                <c:pt idx="192">
                  <c:v>-1.4022898032200333</c:v>
                </c:pt>
                <c:pt idx="193">
                  <c:v>-1.7385714285714302</c:v>
                </c:pt>
                <c:pt idx="194">
                  <c:v>-2.2218716577540079</c:v>
                </c:pt>
                <c:pt idx="195">
                  <c:v>-1.387588652482278</c:v>
                </c:pt>
                <c:pt idx="196">
                  <c:v>-1.3119400352733628</c:v>
                </c:pt>
                <c:pt idx="197">
                  <c:v>-1.2466666666666608</c:v>
                </c:pt>
                <c:pt idx="198">
                  <c:v>-0.73176265270506846</c:v>
                </c:pt>
                <c:pt idx="199">
                  <c:v>-0.28361111111110393</c:v>
                </c:pt>
                <c:pt idx="200">
                  <c:v>7.9671848013811442E-2</c:v>
                </c:pt>
                <c:pt idx="201">
                  <c:v>-0.20256454388984313</c:v>
                </c:pt>
                <c:pt idx="202">
                  <c:v>-0.11808219178081991</c:v>
                </c:pt>
                <c:pt idx="203">
                  <c:v>-0.11431005110732517</c:v>
                </c:pt>
                <c:pt idx="204">
                  <c:v>0.54053962900505415</c:v>
                </c:pt>
                <c:pt idx="205">
                  <c:v>0.41416107382550837</c:v>
                </c:pt>
                <c:pt idx="206">
                  <c:v>0.39000000000000234</c:v>
                </c:pt>
                <c:pt idx="207">
                  <c:v>0.21714285714286241</c:v>
                </c:pt>
                <c:pt idx="208">
                  <c:v>0.16198347107437971</c:v>
                </c:pt>
                <c:pt idx="209">
                  <c:v>7.9736842105257999E-2</c:v>
                </c:pt>
                <c:pt idx="210">
                  <c:v>0.18402618657936998</c:v>
                </c:pt>
                <c:pt idx="211">
                  <c:v>-3.2871125611750429E-2</c:v>
                </c:pt>
                <c:pt idx="212">
                  <c:v>3.1428571428584462E-2</c:v>
                </c:pt>
                <c:pt idx="213">
                  <c:v>0.8890322580645158</c:v>
                </c:pt>
                <c:pt idx="214">
                  <c:v>1.0412359550561661</c:v>
                </c:pt>
                <c:pt idx="215">
                  <c:v>0.81960127591707099</c:v>
                </c:pt>
                <c:pt idx="216">
                  <c:v>0.21873015873015511</c:v>
                </c:pt>
                <c:pt idx="217">
                  <c:v>-0.16236593059938009</c:v>
                </c:pt>
                <c:pt idx="218">
                  <c:v>-0.47513302034428051</c:v>
                </c:pt>
                <c:pt idx="219">
                  <c:v>-0.45767441860465929</c:v>
                </c:pt>
                <c:pt idx="220">
                  <c:v>-0.78692307692308283</c:v>
                </c:pt>
                <c:pt idx="221">
                  <c:v>-0.98038167938931231</c:v>
                </c:pt>
                <c:pt idx="222">
                  <c:v>-0.89611532625189305</c:v>
                </c:pt>
                <c:pt idx="223">
                  <c:v>-0.44969924812030904</c:v>
                </c:pt>
                <c:pt idx="224">
                  <c:v>1.6984649776452905</c:v>
                </c:pt>
                <c:pt idx="225">
                  <c:v>0.58740740740740804</c:v>
                </c:pt>
                <c:pt idx="226">
                  <c:v>0.52521354933725917</c:v>
                </c:pt>
                <c:pt idx="227">
                  <c:v>-4.8613138686130597E-2</c:v>
                </c:pt>
                <c:pt idx="228">
                  <c:v>-3.1849710982653434E-2</c:v>
                </c:pt>
                <c:pt idx="229">
                  <c:v>2.5977253218884329</c:v>
                </c:pt>
                <c:pt idx="230">
                  <c:v>3.0207648725212302</c:v>
                </c:pt>
                <c:pt idx="231">
                  <c:v>-3.4457703081232456</c:v>
                </c:pt>
                <c:pt idx="232">
                  <c:v>-4.7959279778393284</c:v>
                </c:pt>
                <c:pt idx="233">
                  <c:v>-4.1206849315068439</c:v>
                </c:pt>
                <c:pt idx="234">
                  <c:v>-3.2800949796472185</c:v>
                </c:pt>
                <c:pt idx="235">
                  <c:v>-1.8988172043010767</c:v>
                </c:pt>
                <c:pt idx="236">
                  <c:v>0.17702127659574352</c:v>
                </c:pt>
                <c:pt idx="237">
                  <c:v>3.2184210526315873</c:v>
                </c:pt>
                <c:pt idx="238">
                  <c:v>6.5462938881664492</c:v>
                </c:pt>
                <c:pt idx="239">
                  <c:v>7.2851282051281991</c:v>
                </c:pt>
                <c:pt idx="240">
                  <c:v>4.5375949367088602</c:v>
                </c:pt>
                <c:pt idx="241">
                  <c:v>4.0882646691635447</c:v>
                </c:pt>
                <c:pt idx="242">
                  <c:v>5.5840296662546507</c:v>
                </c:pt>
                <c:pt idx="243">
                  <c:v>8.7280783353733167</c:v>
                </c:pt>
                <c:pt idx="244">
                  <c:v>9.4030303030303042</c:v>
                </c:pt>
                <c:pt idx="245">
                  <c:v>8.2651815980629468</c:v>
                </c:pt>
                <c:pt idx="246">
                  <c:v>7.0026923076923087</c:v>
                </c:pt>
                <c:pt idx="247">
                  <c:v>4.9045649582836841</c:v>
                </c:pt>
                <c:pt idx="248">
                  <c:v>4.808453364816998</c:v>
                </c:pt>
                <c:pt idx="249">
                  <c:v>3.7305607476635476</c:v>
                </c:pt>
                <c:pt idx="250">
                  <c:v>3.4579629629629753</c:v>
                </c:pt>
                <c:pt idx="251">
                  <c:v>4.9631192660550436</c:v>
                </c:pt>
                <c:pt idx="252">
                  <c:v>7.1663636363636325</c:v>
                </c:pt>
                <c:pt idx="253">
                  <c:v>7.7951241534988611</c:v>
                </c:pt>
                <c:pt idx="254">
                  <c:v>8.3182267115600368</c:v>
                </c:pt>
                <c:pt idx="255">
                  <c:v>7.5380713489409104</c:v>
                </c:pt>
                <c:pt idx="256">
                  <c:v>6.9676795580110502</c:v>
                </c:pt>
                <c:pt idx="257">
                  <c:v>6.0326229508196718</c:v>
                </c:pt>
                <c:pt idx="258">
                  <c:v>4.1547071583514095</c:v>
                </c:pt>
                <c:pt idx="259">
                  <c:v>5.3690762620837722</c:v>
                </c:pt>
                <c:pt idx="260">
                  <c:v>4.6778800856531184</c:v>
                </c:pt>
                <c:pt idx="261">
                  <c:v>4.7223880597014887</c:v>
                </c:pt>
                <c:pt idx="262">
                  <c:v>5.1242826780021158</c:v>
                </c:pt>
                <c:pt idx="263">
                  <c:v>4.9723728813559323</c:v>
                </c:pt>
                <c:pt idx="264">
                  <c:v>5.0253115100316821</c:v>
                </c:pt>
                <c:pt idx="265">
                  <c:v>5.1797148891235567</c:v>
                </c:pt>
                <c:pt idx="266">
                  <c:v>4.8000000000000034</c:v>
                </c:pt>
                <c:pt idx="267">
                  <c:v>5.1889155370177313</c:v>
                </c:pt>
                <c:pt idx="268">
                  <c:v>6.5057731958762837</c:v>
                </c:pt>
                <c:pt idx="269">
                  <c:v>7.0110256410256433</c:v>
                </c:pt>
                <c:pt idx="270">
                  <c:v>7.1035005117707364</c:v>
                </c:pt>
                <c:pt idx="271">
                  <c:v>6.6864380757420641</c:v>
                </c:pt>
                <c:pt idx="272">
                  <c:v>6.727706422018346</c:v>
                </c:pt>
                <c:pt idx="273">
                  <c:v>6.176734693877556</c:v>
                </c:pt>
                <c:pt idx="274">
                  <c:v>5.6828966223132014</c:v>
                </c:pt>
                <c:pt idx="275">
                  <c:v>5.2699080694586433</c:v>
                </c:pt>
                <c:pt idx="276">
                  <c:v>4.8961224489795976</c:v>
                </c:pt>
                <c:pt idx="277">
                  <c:v>5.0170336391437189</c:v>
                </c:pt>
                <c:pt idx="278">
                  <c:v>5.7353441295546554</c:v>
                </c:pt>
                <c:pt idx="279">
                  <c:v>5.9853225806451649</c:v>
                </c:pt>
                <c:pt idx="280">
                  <c:v>6.7340442655935648</c:v>
                </c:pt>
                <c:pt idx="281">
                  <c:v>6.9213827655310656</c:v>
                </c:pt>
                <c:pt idx="282">
                  <c:v>7.3442957042956936</c:v>
                </c:pt>
                <c:pt idx="283">
                  <c:v>7.0171314741035893</c:v>
                </c:pt>
                <c:pt idx="284">
                  <c:v>5.7241269841269871</c:v>
                </c:pt>
                <c:pt idx="285">
                  <c:v>5.2756973293768512</c:v>
                </c:pt>
                <c:pt idx="286">
                  <c:v>4.3366074950690399</c:v>
                </c:pt>
                <c:pt idx="287">
                  <c:v>4.8240450538687476</c:v>
                </c:pt>
                <c:pt idx="288">
                  <c:v>4.8937621832358644</c:v>
                </c:pt>
                <c:pt idx="289">
                  <c:v>4.7899125364431576</c:v>
                </c:pt>
                <c:pt idx="290">
                  <c:v>4.6881994191674696</c:v>
                </c:pt>
                <c:pt idx="291">
                  <c:v>4.3951207729468571</c:v>
                </c:pt>
                <c:pt idx="292">
                  <c:v>3.8655834136933498</c:v>
                </c:pt>
                <c:pt idx="293">
                  <c:v>4.4217867435158418</c:v>
                </c:pt>
                <c:pt idx="294">
                  <c:v>4.5475095785440622</c:v>
                </c:pt>
                <c:pt idx="295">
                  <c:v>4.6726265520534946</c:v>
                </c:pt>
                <c:pt idx="296">
                  <c:v>4.7549857278782053</c:v>
                </c:pt>
                <c:pt idx="297">
                  <c:v>4.5362298195631512</c:v>
                </c:pt>
                <c:pt idx="298">
                  <c:v>4.4785308056872033</c:v>
                </c:pt>
                <c:pt idx="299">
                  <c:v>4.1664900662251636</c:v>
                </c:pt>
                <c:pt idx="300">
                  <c:v>4.6615051740357423</c:v>
                </c:pt>
                <c:pt idx="301">
                  <c:v>5.326441947565546</c:v>
                </c:pt>
                <c:pt idx="302">
                  <c:v>5.4012149532710252</c:v>
                </c:pt>
                <c:pt idx="303">
                  <c:v>5.1708955223880624</c:v>
                </c:pt>
                <c:pt idx="304">
                  <c:v>5.1525581395348787</c:v>
                </c:pt>
                <c:pt idx="305">
                  <c:v>4.8886908077994455</c:v>
                </c:pt>
                <c:pt idx="306">
                  <c:v>4.5944670991659047</c:v>
                </c:pt>
                <c:pt idx="307">
                  <c:v>4.1323681776133157</c:v>
                </c:pt>
                <c:pt idx="308">
                  <c:v>4.2831797235023013</c:v>
                </c:pt>
                <c:pt idx="309">
                  <c:v>4.7555963302752247</c:v>
                </c:pt>
                <c:pt idx="310">
                  <c:v>5.722785388127857</c:v>
                </c:pt>
                <c:pt idx="311">
                  <c:v>5.0651228389444949</c:v>
                </c:pt>
                <c:pt idx="312">
                  <c:v>4.18568824065634</c:v>
                </c:pt>
                <c:pt idx="313">
                  <c:v>3.2885701191567289</c:v>
                </c:pt>
                <c:pt idx="314">
                  <c:v>2.6901471941122357</c:v>
                </c:pt>
                <c:pt idx="315">
                  <c:v>3.1802752293577976</c:v>
                </c:pt>
                <c:pt idx="316">
                  <c:v>2.9822851919561297</c:v>
                </c:pt>
                <c:pt idx="317">
                  <c:v>2.6530593607305963</c:v>
                </c:pt>
                <c:pt idx="318">
                  <c:v>2.4416788321167857</c:v>
                </c:pt>
                <c:pt idx="319">
                  <c:v>2.9472727272727246</c:v>
                </c:pt>
                <c:pt idx="320">
                  <c:v>2.9342831215970993</c:v>
                </c:pt>
                <c:pt idx="321">
                  <c:v>2.1610144927536235</c:v>
                </c:pt>
                <c:pt idx="322">
                  <c:v>2.437870036101085</c:v>
                </c:pt>
                <c:pt idx="323">
                  <c:v>2.7007360861759482</c:v>
                </c:pt>
                <c:pt idx="324">
                  <c:v>2.6444007155635014</c:v>
                </c:pt>
                <c:pt idx="325">
                  <c:v>2.7475579322638177</c:v>
                </c:pt>
                <c:pt idx="326">
                  <c:v>2.8770984915705418</c:v>
                </c:pt>
                <c:pt idx="327">
                  <c:v>3.1076991150442477</c:v>
                </c:pt>
                <c:pt idx="328">
                  <c:v>3.5452422907488983</c:v>
                </c:pt>
                <c:pt idx="329">
                  <c:v>3.6199472759226685</c:v>
                </c:pt>
                <c:pt idx="330">
                  <c:v>3.8980139982502164</c:v>
                </c:pt>
                <c:pt idx="331">
                  <c:v>4.0051700087183981</c:v>
                </c:pt>
                <c:pt idx="332">
                  <c:v>4.0391304347826047</c:v>
                </c:pt>
                <c:pt idx="333">
                  <c:v>4.1038994800693311</c:v>
                </c:pt>
                <c:pt idx="334">
                  <c:v>4.3482352941176385</c:v>
                </c:pt>
                <c:pt idx="335">
                  <c:v>4.6372413793103417</c:v>
                </c:pt>
                <c:pt idx="336">
                  <c:v>4.7128399311531908</c:v>
                </c:pt>
                <c:pt idx="337">
                  <c:v>4.9572961373390534</c:v>
                </c:pt>
                <c:pt idx="338">
                  <c:v>4.8058703071672433</c:v>
                </c:pt>
                <c:pt idx="339">
                  <c:v>4.5334042553191471</c:v>
                </c:pt>
                <c:pt idx="340">
                  <c:v>4.3605084745762754</c:v>
                </c:pt>
                <c:pt idx="341">
                  <c:v>4.1767088607594935</c:v>
                </c:pt>
                <c:pt idx="342">
                  <c:v>4.3681512605042014</c:v>
                </c:pt>
                <c:pt idx="343">
                  <c:v>4.5848535564853581</c:v>
                </c:pt>
                <c:pt idx="344">
                  <c:v>4.2528440366972484</c:v>
                </c:pt>
                <c:pt idx="345">
                  <c:v>3.8949709060681563</c:v>
                </c:pt>
                <c:pt idx="346">
                  <c:v>3.810397680198844</c:v>
                </c:pt>
                <c:pt idx="347">
                  <c:v>3.0319801980198049</c:v>
                </c:pt>
                <c:pt idx="348">
                  <c:v>2.9768421052631524</c:v>
                </c:pt>
                <c:pt idx="349">
                  <c:v>3.042684124386259</c:v>
                </c:pt>
                <c:pt idx="350">
                  <c:v>3.5483834281072202</c:v>
                </c:pt>
                <c:pt idx="351">
                  <c:v>3.8145998383185189</c:v>
                </c:pt>
                <c:pt idx="352">
                  <c:v>3.6163497179693689</c:v>
                </c:pt>
                <c:pt idx="353">
                  <c:v>3.330722891566265</c:v>
                </c:pt>
                <c:pt idx="354">
                  <c:v>2.4271887550200857</c:v>
                </c:pt>
                <c:pt idx="355">
                  <c:v>2.0301282051282019</c:v>
                </c:pt>
                <c:pt idx="356">
                  <c:v>1.7304146730462522</c:v>
                </c:pt>
                <c:pt idx="357">
                  <c:v>1.614606830818123</c:v>
                </c:pt>
                <c:pt idx="358">
                  <c:v>1.0550514647664349</c:v>
                </c:pt>
                <c:pt idx="359">
                  <c:v>1.2629411764705969</c:v>
                </c:pt>
                <c:pt idx="360">
                  <c:v>0.93749999999999112</c:v>
                </c:pt>
                <c:pt idx="361">
                  <c:v>1.2988491446345121</c:v>
                </c:pt>
                <c:pt idx="362">
                  <c:v>1.1000698215671152</c:v>
                </c:pt>
                <c:pt idx="363">
                  <c:v>0.74514329976762195</c:v>
                </c:pt>
                <c:pt idx="364">
                  <c:v>1.2040800615858407</c:v>
                </c:pt>
                <c:pt idx="365">
                  <c:v>1.4521839080459857</c:v>
                </c:pt>
                <c:pt idx="366">
                  <c:v>1.8606079027355626</c:v>
                </c:pt>
                <c:pt idx="367">
                  <c:v>2.0537735849056604</c:v>
                </c:pt>
                <c:pt idx="368">
                  <c:v>2.3614242878560847</c:v>
                </c:pt>
                <c:pt idx="369">
                  <c:v>1.7434330590874914</c:v>
                </c:pt>
                <c:pt idx="370">
                  <c:v>1.4493740685543957</c:v>
                </c:pt>
                <c:pt idx="371">
                  <c:v>1.3573942093541036</c:v>
                </c:pt>
                <c:pt idx="372">
                  <c:v>1.241008902077164</c:v>
                </c:pt>
                <c:pt idx="373">
                  <c:v>0.79008902077152587</c:v>
                </c:pt>
                <c:pt idx="374">
                  <c:v>0.54717246484084958</c:v>
                </c:pt>
                <c:pt idx="375">
                  <c:v>0.7964011799410069</c:v>
                </c:pt>
                <c:pt idx="376">
                  <c:v>0.74529411764706266</c:v>
                </c:pt>
                <c:pt idx="377">
                  <c:v>9.287812041115151E-2</c:v>
                </c:pt>
                <c:pt idx="378">
                  <c:v>0.22532942898973829</c:v>
                </c:pt>
                <c:pt idx="379">
                  <c:v>0.22729927007299722</c:v>
                </c:pt>
                <c:pt idx="380">
                  <c:v>-0.17988338192419873</c:v>
                </c:pt>
                <c:pt idx="381">
                  <c:v>-3.0464441219145488E-2</c:v>
                </c:pt>
                <c:pt idx="382">
                  <c:v>-4.6714905933446627E-2</c:v>
                </c:pt>
                <c:pt idx="383">
                  <c:v>-0.23379609544468538</c:v>
                </c:pt>
                <c:pt idx="384">
                  <c:v>-0.21675324675324736</c:v>
                </c:pt>
                <c:pt idx="385">
                  <c:v>5.0589503953977211E-2</c:v>
                </c:pt>
                <c:pt idx="386">
                  <c:v>-0.19638450502152471</c:v>
                </c:pt>
                <c:pt idx="387">
                  <c:v>-0.22118826055833951</c:v>
                </c:pt>
                <c:pt idx="388">
                  <c:v>4.2141327623113956E-2</c:v>
                </c:pt>
                <c:pt idx="389">
                  <c:v>0.21302491103202881</c:v>
                </c:pt>
                <c:pt idx="390">
                  <c:v>0.18909090909090898</c:v>
                </c:pt>
                <c:pt idx="391">
                  <c:v>0.32600283486888326</c:v>
                </c:pt>
                <c:pt idx="392">
                  <c:v>0.23770642201834447</c:v>
                </c:pt>
                <c:pt idx="393">
                  <c:v>0.275453905700207</c:v>
                </c:pt>
                <c:pt idx="394">
                  <c:v>0.14903724525650031</c:v>
                </c:pt>
                <c:pt idx="395">
                  <c:v>0.5990196078431369</c:v>
                </c:pt>
                <c:pt idx="396">
                  <c:v>0.73427672955975254</c:v>
                </c:pt>
                <c:pt idx="397">
                  <c:v>0.68822051639917436</c:v>
                </c:pt>
                <c:pt idx="398">
                  <c:v>1.1956050069541191</c:v>
                </c:pt>
                <c:pt idx="399">
                  <c:v>1.721511789181684</c:v>
                </c:pt>
                <c:pt idx="400">
                  <c:v>1.7551975051975091</c:v>
                </c:pt>
                <c:pt idx="401">
                  <c:v>1.5610380622837328</c:v>
                </c:pt>
                <c:pt idx="402">
                  <c:v>1.5694475138121624</c:v>
                </c:pt>
                <c:pt idx="403">
                  <c:v>1.7644827586206824</c:v>
                </c:pt>
                <c:pt idx="404">
                  <c:v>2.1501098901098818</c:v>
                </c:pt>
                <c:pt idx="405">
                  <c:v>2.687260273972595</c:v>
                </c:pt>
                <c:pt idx="406">
                  <c:v>2.8525974025974148</c:v>
                </c:pt>
                <c:pt idx="407">
                  <c:v>2.6591866028708218</c:v>
                </c:pt>
                <c:pt idx="408">
                  <c:v>3.0570143149284137</c:v>
                </c:pt>
                <c:pt idx="409">
                  <c:v>3.1927804214819893</c:v>
                </c:pt>
                <c:pt idx="410">
                  <c:v>2.9249999999999838</c:v>
                </c:pt>
                <c:pt idx="411">
                  <c:v>2.8913559322033935</c:v>
                </c:pt>
                <c:pt idx="412">
                  <c:v>2.9574036511156185</c:v>
                </c:pt>
                <c:pt idx="413">
                  <c:v>3.0198113207547244</c:v>
                </c:pt>
                <c:pt idx="414">
                  <c:v>3.122550335570466</c:v>
                </c:pt>
                <c:pt idx="415">
                  <c:v>3.2547890154052359</c:v>
                </c:pt>
                <c:pt idx="416">
                  <c:v>3.015689424364127</c:v>
                </c:pt>
                <c:pt idx="417">
                  <c:v>3.1965287049399351</c:v>
                </c:pt>
                <c:pt idx="418">
                  <c:v>3.0683544303797388</c:v>
                </c:pt>
                <c:pt idx="419">
                  <c:v>2.7693023255814024</c:v>
                </c:pt>
                <c:pt idx="420">
                  <c:v>2.502968853545398</c:v>
                </c:pt>
                <c:pt idx="421">
                  <c:v>2.4660846560846479</c:v>
                </c:pt>
                <c:pt idx="422">
                  <c:v>2.3873254281950049</c:v>
                </c:pt>
                <c:pt idx="423">
                  <c:v>2.4129125575279344</c:v>
                </c:pt>
                <c:pt idx="424">
                  <c:v>2.4484776902887244</c:v>
                </c:pt>
                <c:pt idx="425">
                  <c:v>2.5166448230668377</c:v>
                </c:pt>
                <c:pt idx="426">
                  <c:v>2.4077043819489972</c:v>
                </c:pt>
                <c:pt idx="427">
                  <c:v>2.2954278249510156</c:v>
                </c:pt>
                <c:pt idx="428">
                  <c:v>2.1781107491856755</c:v>
                </c:pt>
                <c:pt idx="429">
                  <c:v>2.0569095640858808</c:v>
                </c:pt>
                <c:pt idx="430">
                  <c:v>1.9111825860948746</c:v>
                </c:pt>
                <c:pt idx="431">
                  <c:v>2.2118616677440093</c:v>
                </c:pt>
                <c:pt idx="432">
                  <c:v>2.1577419354838785</c:v>
                </c:pt>
                <c:pt idx="433">
                  <c:v>2.6247266881028861</c:v>
                </c:pt>
                <c:pt idx="434">
                  <c:v>3.0756630365150466</c:v>
                </c:pt>
                <c:pt idx="435">
                  <c:v>3.2621483375959079</c:v>
                </c:pt>
                <c:pt idx="436">
                  <c:v>3.3264326738991699</c:v>
                </c:pt>
                <c:pt idx="437">
                  <c:v>3.3543949044585948</c:v>
                </c:pt>
                <c:pt idx="438">
                  <c:v>3.249923664122123</c:v>
                </c:pt>
                <c:pt idx="439">
                  <c:v>3.320596068484464</c:v>
                </c:pt>
                <c:pt idx="440">
                  <c:v>3.4140328697850748</c:v>
                </c:pt>
                <c:pt idx="441">
                  <c:v>3.6296408317580333</c:v>
                </c:pt>
                <c:pt idx="442">
                  <c:v>3.8029541169075944</c:v>
                </c:pt>
                <c:pt idx="443">
                  <c:v>3.9288833124215841</c:v>
                </c:pt>
                <c:pt idx="444">
                  <c:v>4.0697996242955465</c:v>
                </c:pt>
                <c:pt idx="445">
                  <c:v>4.1132790988735994</c:v>
                </c:pt>
                <c:pt idx="446">
                  <c:v>4.0116010006254017</c:v>
                </c:pt>
                <c:pt idx="447">
                  <c:v>3.8014446529080752</c:v>
                </c:pt>
                <c:pt idx="448">
                  <c:v>3.9370287141073508</c:v>
                </c:pt>
                <c:pt idx="449">
                  <c:v>3.7943640897755717</c:v>
                </c:pt>
                <c:pt idx="450">
                  <c:v>3.9330845771144309</c:v>
                </c:pt>
                <c:pt idx="451">
                  <c:v>4.0832009925558239</c:v>
                </c:pt>
                <c:pt idx="452">
                  <c:v>3.5839318885448881</c:v>
                </c:pt>
                <c:pt idx="453">
                  <c:v>3.3457699443413693</c:v>
                </c:pt>
                <c:pt idx="454">
                  <c:v>3.0730778739184208</c:v>
                </c:pt>
                <c:pt idx="455">
                  <c:v>2.96333333333334</c:v>
                </c:pt>
                <c:pt idx="456">
                  <c:v>3.0933333333333399</c:v>
                </c:pt>
                <c:pt idx="457">
                  <c:v>3.0816049382715973</c:v>
                </c:pt>
                <c:pt idx="458">
                  <c:v>2.4588655980271166</c:v>
                </c:pt>
                <c:pt idx="459">
                  <c:v>2.6489790897908945</c:v>
                </c:pt>
                <c:pt idx="460">
                  <c:v>2.794398034398041</c:v>
                </c:pt>
                <c:pt idx="461">
                  <c:v>2.8453921568627454</c:v>
                </c:pt>
                <c:pt idx="462">
                  <c:v>2.8056181150550867</c:v>
                </c:pt>
                <c:pt idx="463">
                  <c:v>2.5900305810397479</c:v>
                </c:pt>
                <c:pt idx="464">
                  <c:v>2.6374618669920755</c:v>
                </c:pt>
                <c:pt idx="465">
                  <c:v>2.7996465569774456</c:v>
                </c:pt>
                <c:pt idx="466">
                  <c:v>2.6236009732360062</c:v>
                </c:pt>
                <c:pt idx="467">
                  <c:v>2.6570431086824393</c:v>
                </c:pt>
                <c:pt idx="468">
                  <c:v>2.5120279295689065</c:v>
                </c:pt>
                <c:pt idx="469">
                  <c:v>2.0878640776699098</c:v>
                </c:pt>
                <c:pt idx="470">
                  <c:v>3.0061362266425555</c:v>
                </c:pt>
                <c:pt idx="471">
                  <c:v>3.1374698795180787</c:v>
                </c:pt>
                <c:pt idx="472">
                  <c:v>2.7950602409638625</c:v>
                </c:pt>
                <c:pt idx="473">
                  <c:v>2.9407198560287937</c:v>
                </c:pt>
                <c:pt idx="474">
                  <c:v>3.1487133453022174</c:v>
                </c:pt>
                <c:pt idx="475">
                  <c:v>3.0635041716329061</c:v>
                </c:pt>
                <c:pt idx="476">
                  <c:v>3.0596728138013014</c:v>
                </c:pt>
                <c:pt idx="477">
                  <c:v>3.065819477434689</c:v>
                </c:pt>
                <c:pt idx="478">
                  <c:v>2.9639810426540389</c:v>
                </c:pt>
                <c:pt idx="479">
                  <c:v>2.2587950383933957</c:v>
                </c:pt>
                <c:pt idx="480">
                  <c:v>1.960588235294118</c:v>
                </c:pt>
                <c:pt idx="481">
                  <c:v>2.3275438596491256</c:v>
                </c:pt>
                <c:pt idx="482">
                  <c:v>1.5817437097717959</c:v>
                </c:pt>
                <c:pt idx="483">
                  <c:v>0.64691588785045351</c:v>
                </c:pt>
                <c:pt idx="484">
                  <c:v>0.77603948896631847</c:v>
                </c:pt>
                <c:pt idx="485">
                  <c:v>1.0485176606832556</c:v>
                </c:pt>
                <c:pt idx="486">
                  <c:v>0.92851766068325547</c:v>
                </c:pt>
                <c:pt idx="487">
                  <c:v>0.47783410138248827</c:v>
                </c:pt>
                <c:pt idx="488">
                  <c:v>0.36234042553192181</c:v>
                </c:pt>
                <c:pt idx="489">
                  <c:v>0.19562571756600944</c:v>
                </c:pt>
                <c:pt idx="490">
                  <c:v>0.21633447880869916</c:v>
                </c:pt>
                <c:pt idx="491">
                  <c:v>0.53410022779043609</c:v>
                </c:pt>
                <c:pt idx="492">
                  <c:v>0.60363636363636353</c:v>
                </c:pt>
                <c:pt idx="493">
                  <c:v>0.36713798977853163</c:v>
                </c:pt>
                <c:pt idx="494">
                  <c:v>0.10600907029478135</c:v>
                </c:pt>
                <c:pt idx="495">
                  <c:v>0.50916525662719203</c:v>
                </c:pt>
                <c:pt idx="496">
                  <c:v>0.68078221722003041</c:v>
                </c:pt>
                <c:pt idx="497">
                  <c:v>0.26438556933483959</c:v>
                </c:pt>
                <c:pt idx="498">
                  <c:v>-7.4633596392299495E-3</c:v>
                </c:pt>
                <c:pt idx="499">
                  <c:v>0.2339977540707372</c:v>
                </c:pt>
                <c:pt idx="500">
                  <c:v>-0.27702702702702409</c:v>
                </c:pt>
                <c:pt idx="501">
                  <c:v>-0.91352112676056341</c:v>
                </c:pt>
                <c:pt idx="502">
                  <c:v>-1.2402705749718181</c:v>
                </c:pt>
                <c:pt idx="503">
                  <c:v>-1.5174563871693902</c:v>
                </c:pt>
                <c:pt idx="504">
                  <c:v>-1.8860674157303337</c:v>
                </c:pt>
                <c:pt idx="505">
                  <c:v>-1.7752100840336165</c:v>
                </c:pt>
                <c:pt idx="506">
                  <c:v>-0.91512548800891058</c:v>
                </c:pt>
                <c:pt idx="507">
                  <c:v>-0.63415041782730119</c:v>
                </c:pt>
                <c:pt idx="508">
                  <c:v>-0.72877505567928735</c:v>
                </c:pt>
                <c:pt idx="509">
                  <c:v>-1.0455555555555491</c:v>
                </c:pt>
                <c:pt idx="510">
                  <c:v>-1.18606648199446</c:v>
                </c:pt>
                <c:pt idx="511">
                  <c:v>-1.368318584070787</c:v>
                </c:pt>
                <c:pt idx="512">
                  <c:v>-1.0319426048565215</c:v>
                </c:pt>
                <c:pt idx="513">
                  <c:v>-0.92837465564738286</c:v>
                </c:pt>
                <c:pt idx="514">
                  <c:v>-1.0552035203520287</c:v>
                </c:pt>
                <c:pt idx="515">
                  <c:v>-1.0262869660460114</c:v>
                </c:pt>
                <c:pt idx="516">
                  <c:v>-0.67845315904139136</c:v>
                </c:pt>
                <c:pt idx="517">
                  <c:v>-0.7400761283306081</c:v>
                </c:pt>
                <c:pt idx="518">
                  <c:v>-1.2925764192139835</c:v>
                </c:pt>
                <c:pt idx="519">
                  <c:v>-1.897758337889548</c:v>
                </c:pt>
                <c:pt idx="520">
                  <c:v>-2.1376679410158443</c:v>
                </c:pt>
                <c:pt idx="521">
                  <c:v>-1.6795753946652183</c:v>
                </c:pt>
                <c:pt idx="522">
                  <c:v>-1.1174254742547365</c:v>
                </c:pt>
                <c:pt idx="523">
                  <c:v>-0.92916801728796172</c:v>
                </c:pt>
                <c:pt idx="524">
                  <c:v>-1.4309140075716631</c:v>
                </c:pt>
                <c:pt idx="525">
                  <c:v>-1.6916216216216153</c:v>
                </c:pt>
                <c:pt idx="526">
                  <c:v>-1.1823180592991851</c:v>
                </c:pt>
                <c:pt idx="527">
                  <c:v>-0.56487385936660406</c:v>
                </c:pt>
                <c:pt idx="528">
                  <c:v>-0.55302624531334654</c:v>
                </c:pt>
                <c:pt idx="529">
                  <c:v>-0.57684126135756353</c:v>
                </c:pt>
                <c:pt idx="530">
                  <c:v>-0.57179295624332083</c:v>
                </c:pt>
                <c:pt idx="531">
                  <c:v>0.13071200850159048</c:v>
                </c:pt>
                <c:pt idx="532">
                  <c:v>0.49897300158815083</c:v>
                </c:pt>
                <c:pt idx="533">
                  <c:v>0.19283976731887265</c:v>
                </c:pt>
                <c:pt idx="534">
                  <c:v>-0.14693446088795259</c:v>
                </c:pt>
                <c:pt idx="535">
                  <c:v>-1.1218335089567963</c:v>
                </c:pt>
                <c:pt idx="536">
                  <c:v>-0.57010482180292543</c:v>
                </c:pt>
                <c:pt idx="537">
                  <c:v>0.66145018257693966</c:v>
                </c:pt>
                <c:pt idx="538">
                  <c:v>0.8214501825769398</c:v>
                </c:pt>
                <c:pt idx="539">
                  <c:v>0.27121085594988692</c:v>
                </c:pt>
                <c:pt idx="540">
                  <c:v>0.85174636174636165</c:v>
                </c:pt>
                <c:pt idx="541">
                  <c:v>1.1720818228896972</c:v>
                </c:pt>
                <c:pt idx="542">
                  <c:v>1.1761641713990705</c:v>
                </c:pt>
                <c:pt idx="543">
                  <c:v>0.96272727272726399</c:v>
                </c:pt>
                <c:pt idx="544">
                  <c:v>0.80827568404748451</c:v>
                </c:pt>
                <c:pt idx="545">
                  <c:v>1.1353309389430484</c:v>
                </c:pt>
                <c:pt idx="546">
                  <c:v>1.3234319224885178</c:v>
                </c:pt>
                <c:pt idx="547">
                  <c:v>3.2379275653923543</c:v>
                </c:pt>
                <c:pt idx="548">
                  <c:v>3.8436715218483117</c:v>
                </c:pt>
                <c:pt idx="549">
                  <c:v>3.2812973245835408</c:v>
                </c:pt>
                <c:pt idx="550">
                  <c:v>2.7160222110045433</c:v>
                </c:pt>
                <c:pt idx="551">
                  <c:v>3.1742348218765679</c:v>
                </c:pt>
                <c:pt idx="552">
                  <c:v>2.8397392176529621</c:v>
                </c:pt>
                <c:pt idx="553">
                  <c:v>2.4618027040560726</c:v>
                </c:pt>
                <c:pt idx="554">
                  <c:v>2.6570752366716452</c:v>
                </c:pt>
                <c:pt idx="555">
                  <c:v>2.5401142573273798</c:v>
                </c:pt>
                <c:pt idx="556">
                  <c:v>2.5572348860257694</c:v>
                </c:pt>
                <c:pt idx="557">
                  <c:v>2.9421094135041876</c:v>
                </c:pt>
                <c:pt idx="558">
                  <c:v>3.1225515210991217</c:v>
                </c:pt>
                <c:pt idx="559">
                  <c:v>2.1061735700197315</c:v>
                </c:pt>
                <c:pt idx="560">
                  <c:v>1.1493016344725149</c:v>
                </c:pt>
                <c:pt idx="561">
                  <c:v>0.11673267326732528</c:v>
                </c:pt>
                <c:pt idx="562">
                  <c:v>0.1311866075824728</c:v>
                </c:pt>
                <c:pt idx="563">
                  <c:v>-0.35469565516597035</c:v>
                </c:pt>
                <c:pt idx="564">
                  <c:v>-1.1629592706119758</c:v>
                </c:pt>
                <c:pt idx="565">
                  <c:v>-1.3649035501344433</c:v>
                </c:pt>
                <c:pt idx="566">
                  <c:v>-1.6237609759888163</c:v>
                </c:pt>
                <c:pt idx="567">
                  <c:v>-2.1084138231239886</c:v>
                </c:pt>
                <c:pt idx="568">
                  <c:v>-2.9359661059478581</c:v>
                </c:pt>
                <c:pt idx="569">
                  <c:v>-3.4875120783418261</c:v>
                </c:pt>
                <c:pt idx="570">
                  <c:v>-3.3080171620912306</c:v>
                </c:pt>
                <c:pt idx="571">
                  <c:v>-3.1433198751360671</c:v>
                </c:pt>
                <c:pt idx="572">
                  <c:v>-2.7610578899565024</c:v>
                </c:pt>
                <c:pt idx="573">
                  <c:v>-0.70991747061668831</c:v>
                </c:pt>
                <c:pt idx="574">
                  <c:v>0.18222800255385421</c:v>
                </c:pt>
                <c:pt idx="575">
                  <c:v>0.26358601902212986</c:v>
                </c:pt>
                <c:pt idx="576">
                  <c:v>0.21153685932849647</c:v>
                </c:pt>
                <c:pt idx="577">
                  <c:v>0.62647876766238286</c:v>
                </c:pt>
                <c:pt idx="578">
                  <c:v>0.72632442437670208</c:v>
                </c:pt>
                <c:pt idx="579">
                  <c:v>1.1957614958551759</c:v>
                </c:pt>
                <c:pt idx="580">
                  <c:v>1.4391746182109149</c:v>
                </c:pt>
                <c:pt idx="581">
                  <c:v>2.1187610037622786</c:v>
                </c:pt>
                <c:pt idx="582">
                  <c:v>1.6438355663267659</c:v>
                </c:pt>
                <c:pt idx="583">
                  <c:v>1.52794286288647</c:v>
                </c:pt>
                <c:pt idx="584">
                  <c:v>0.34396829420033564</c:v>
                </c:pt>
                <c:pt idx="585">
                  <c:v>-1.7945871744709283</c:v>
                </c:pt>
                <c:pt idx="586">
                  <c:v>-2.6941231232083616</c:v>
                </c:pt>
                <c:pt idx="587">
                  <c:v>-2.5111113889767083</c:v>
                </c:pt>
                <c:pt idx="588">
                  <c:v>-2.0213363578665255</c:v>
                </c:pt>
                <c:pt idx="589">
                  <c:v>-2.1261714393279862</c:v>
                </c:pt>
                <c:pt idx="590">
                  <c:v>-2.0067707525304468</c:v>
                </c:pt>
                <c:pt idx="591">
                  <c:v>-1.8035489292185785</c:v>
                </c:pt>
                <c:pt idx="592">
                  <c:v>-0.94156059406863468</c:v>
                </c:pt>
                <c:pt idx="593">
                  <c:v>-1.1607784804820986</c:v>
                </c:pt>
                <c:pt idx="594">
                  <c:v>-0.96017753951124818</c:v>
                </c:pt>
                <c:pt idx="595">
                  <c:v>-0.92831224723318062</c:v>
                </c:pt>
                <c:pt idx="596">
                  <c:v>-0.97669514893145815</c:v>
                </c:pt>
                <c:pt idx="597">
                  <c:v>-0.89454477660034559</c:v>
                </c:pt>
                <c:pt idx="598">
                  <c:v>-1.2577930222179279</c:v>
                </c:pt>
                <c:pt idx="599">
                  <c:v>-1.530783491502985</c:v>
                </c:pt>
                <c:pt idx="600">
                  <c:v>-1.9648981733331448</c:v>
                </c:pt>
                <c:pt idx="601">
                  <c:v>-2.4792415103541168</c:v>
                </c:pt>
                <c:pt idx="602">
                  <c:v>-2.9772344447868697</c:v>
                </c:pt>
                <c:pt idx="603">
                  <c:v>-3.368971880896507</c:v>
                </c:pt>
                <c:pt idx="604">
                  <c:v>-3.4123181506360525</c:v>
                </c:pt>
                <c:pt idx="605">
                  <c:v>-3.5098809769996193</c:v>
                </c:pt>
                <c:pt idx="606">
                  <c:v>-3.6549960307080909</c:v>
                </c:pt>
                <c:pt idx="607">
                  <c:v>-3.7326216928186935</c:v>
                </c:pt>
                <c:pt idx="608">
                  <c:v>-3.4522681306640512</c:v>
                </c:pt>
                <c:pt idx="609">
                  <c:v>-3.3714322145817239</c:v>
                </c:pt>
                <c:pt idx="610">
                  <c:v>-2.9920668384193934</c:v>
                </c:pt>
                <c:pt idx="611">
                  <c:v>-2.9369042484413646</c:v>
                </c:pt>
                <c:pt idx="612">
                  <c:v>-2.8198100027940827</c:v>
                </c:pt>
                <c:pt idx="613">
                  <c:v>-2.4918806882885205</c:v>
                </c:pt>
                <c:pt idx="614">
                  <c:v>-2.1773414609113235</c:v>
                </c:pt>
                <c:pt idx="615">
                  <c:v>-1.5819463893312442</c:v>
                </c:pt>
                <c:pt idx="616">
                  <c:v>-1.4858635445673105</c:v>
                </c:pt>
                <c:pt idx="617">
                  <c:v>-1.2064899398833089</c:v>
                </c:pt>
                <c:pt idx="618">
                  <c:v>-1.5232069029570199</c:v>
                </c:pt>
                <c:pt idx="619">
                  <c:v>-1.7973601592254029</c:v>
                </c:pt>
                <c:pt idx="620">
                  <c:v>-2.0031753031973545</c:v>
                </c:pt>
                <c:pt idx="621">
                  <c:v>-1.6487855297157534</c:v>
                </c:pt>
                <c:pt idx="622">
                  <c:v>-1.6219498906360614</c:v>
                </c:pt>
                <c:pt idx="623">
                  <c:v>-1.519352233827779</c:v>
                </c:pt>
                <c:pt idx="624">
                  <c:v>-1.8764737692499622</c:v>
                </c:pt>
                <c:pt idx="625">
                  <c:v>-1.353704509510945</c:v>
                </c:pt>
                <c:pt idx="626">
                  <c:v>-0.97087087741946443</c:v>
                </c:pt>
                <c:pt idx="627">
                  <c:v>-1.2772736334939365</c:v>
                </c:pt>
                <c:pt idx="628">
                  <c:v>-1.5952949156696099</c:v>
                </c:pt>
                <c:pt idx="629">
                  <c:v>-1.7806641864536605</c:v>
                </c:pt>
                <c:pt idx="630">
                  <c:v>-1.4014395851099011</c:v>
                </c:pt>
                <c:pt idx="631">
                  <c:v>-1.0694153350621469</c:v>
                </c:pt>
                <c:pt idx="632">
                  <c:v>-0.83551423452979878</c:v>
                </c:pt>
                <c:pt idx="633">
                  <c:v>-1.187738392756776</c:v>
                </c:pt>
                <c:pt idx="634">
                  <c:v>-1.4557988861600266</c:v>
                </c:pt>
                <c:pt idx="635">
                  <c:v>-1.5683110071187811</c:v>
                </c:pt>
                <c:pt idx="636">
                  <c:v>-1.0527226883543332</c:v>
                </c:pt>
                <c:pt idx="637">
                  <c:v>-1.4627462087786751</c:v>
                </c:pt>
                <c:pt idx="638">
                  <c:v>-1.9108108481126258</c:v>
                </c:pt>
                <c:pt idx="639">
                  <c:v>-2.0264751288298526</c:v>
                </c:pt>
                <c:pt idx="640">
                  <c:v>-1.9051042146352346</c:v>
                </c:pt>
                <c:pt idx="641">
                  <c:v>-1.8477097216314531</c:v>
                </c:pt>
                <c:pt idx="642">
                  <c:v>-1.5880350612435705</c:v>
                </c:pt>
                <c:pt idx="643">
                  <c:v>-1.5655242636169846</c:v>
                </c:pt>
                <c:pt idx="644">
                  <c:v>-1.5575690657359542</c:v>
                </c:pt>
                <c:pt idx="645">
                  <c:v>-1.2126770846676007</c:v>
                </c:pt>
                <c:pt idx="646">
                  <c:v>-0.56853338556591737</c:v>
                </c:pt>
                <c:pt idx="647">
                  <c:v>0.31472654989041582</c:v>
                </c:pt>
                <c:pt idx="648">
                  <c:v>0.19742853990094994</c:v>
                </c:pt>
                <c:pt idx="649">
                  <c:v>0.12610872541828955</c:v>
                </c:pt>
                <c:pt idx="650">
                  <c:v>0.24600689232330569</c:v>
                </c:pt>
                <c:pt idx="651">
                  <c:v>8.9172687846012288E-2</c:v>
                </c:pt>
                <c:pt idx="652">
                  <c:v>-4.17183650048987E-2</c:v>
                </c:pt>
                <c:pt idx="653">
                  <c:v>-7.0203153515787708E-2</c:v>
                </c:pt>
                <c:pt idx="654">
                  <c:v>-8.7691503312064684E-2</c:v>
                </c:pt>
                <c:pt idx="655">
                  <c:v>0.14884173297965839</c:v>
                </c:pt>
                <c:pt idx="656">
                  <c:v>-5.3939600506632823E-3</c:v>
                </c:pt>
                <c:pt idx="657">
                  <c:v>-0.31875731789042316</c:v>
                </c:pt>
                <c:pt idx="658">
                  <c:v>-0.42690912781649559</c:v>
                </c:pt>
                <c:pt idx="659">
                  <c:v>-1.0019648101330436</c:v>
                </c:pt>
                <c:pt idx="660">
                  <c:v>-0.59359981309602261</c:v>
                </c:pt>
                <c:pt idx="661">
                  <c:v>-0.51382715944694868</c:v>
                </c:pt>
                <c:pt idx="662">
                  <c:v>-0.7701499595676421</c:v>
                </c:pt>
                <c:pt idx="663">
                  <c:v>-0.6997580168526959</c:v>
                </c:pt>
                <c:pt idx="664">
                  <c:v>-0.62116669404396785</c:v>
                </c:pt>
              </c:numCache>
            </c:numRef>
          </c:val>
          <c:smooth val="0"/>
        </c:ser>
        <c:ser>
          <c:idx val="1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'Interest Rates'!$A$21:$A$689</c:f>
              <c:numCache>
                <c:formatCode>mmm\-yy</c:formatCode>
                <c:ptCount val="668"/>
                <c:pt idx="0">
                  <c:v>22294.800000000017</c:v>
                </c:pt>
                <c:pt idx="1">
                  <c:v>22355.60000000002</c:v>
                </c:pt>
                <c:pt idx="2">
                  <c:v>22386.000000000022</c:v>
                </c:pt>
                <c:pt idx="3">
                  <c:v>22416.400000000023</c:v>
                </c:pt>
                <c:pt idx="4">
                  <c:v>22446.800000000025</c:v>
                </c:pt>
                <c:pt idx="5">
                  <c:v>22477.200000000026</c:v>
                </c:pt>
                <c:pt idx="6">
                  <c:v>22507.600000000028</c:v>
                </c:pt>
                <c:pt idx="7">
                  <c:v>22538.000000000029</c:v>
                </c:pt>
                <c:pt idx="8">
                  <c:v>22568.400000000031</c:v>
                </c:pt>
                <c:pt idx="9">
                  <c:v>22598.800000000032</c:v>
                </c:pt>
                <c:pt idx="10">
                  <c:v>22629.200000000033</c:v>
                </c:pt>
                <c:pt idx="11">
                  <c:v>22659.600000000035</c:v>
                </c:pt>
                <c:pt idx="12">
                  <c:v>22690.000000000036</c:v>
                </c:pt>
                <c:pt idx="13">
                  <c:v>22720.400000000038</c:v>
                </c:pt>
                <c:pt idx="14">
                  <c:v>22750.800000000039</c:v>
                </c:pt>
                <c:pt idx="15">
                  <c:v>22781.200000000041</c:v>
                </c:pt>
                <c:pt idx="16">
                  <c:v>22811.600000000042</c:v>
                </c:pt>
                <c:pt idx="17">
                  <c:v>22842.000000000044</c:v>
                </c:pt>
                <c:pt idx="18">
                  <c:v>22872.400000000045</c:v>
                </c:pt>
                <c:pt idx="19">
                  <c:v>22902.800000000047</c:v>
                </c:pt>
                <c:pt idx="20">
                  <c:v>22933.200000000048</c:v>
                </c:pt>
                <c:pt idx="21">
                  <c:v>22963.600000000049</c:v>
                </c:pt>
                <c:pt idx="22">
                  <c:v>22994.000000000051</c:v>
                </c:pt>
                <c:pt idx="23">
                  <c:v>23024.400000000052</c:v>
                </c:pt>
                <c:pt idx="24">
                  <c:v>23054.800000000054</c:v>
                </c:pt>
                <c:pt idx="25">
                  <c:v>23085.200000000055</c:v>
                </c:pt>
                <c:pt idx="26">
                  <c:v>23115.600000000057</c:v>
                </c:pt>
                <c:pt idx="27">
                  <c:v>23146.000000000058</c:v>
                </c:pt>
                <c:pt idx="28">
                  <c:v>23176.40000000006</c:v>
                </c:pt>
                <c:pt idx="29">
                  <c:v>23206.800000000061</c:v>
                </c:pt>
                <c:pt idx="30">
                  <c:v>23237.200000000063</c:v>
                </c:pt>
                <c:pt idx="31">
                  <c:v>23267.600000000064</c:v>
                </c:pt>
                <c:pt idx="32">
                  <c:v>23298.000000000065</c:v>
                </c:pt>
                <c:pt idx="33">
                  <c:v>23328.400000000067</c:v>
                </c:pt>
                <c:pt idx="34">
                  <c:v>23358.800000000068</c:v>
                </c:pt>
                <c:pt idx="35">
                  <c:v>23389.20000000007</c:v>
                </c:pt>
                <c:pt idx="36">
                  <c:v>23419.600000000071</c:v>
                </c:pt>
                <c:pt idx="37">
                  <c:v>23450.000000000073</c:v>
                </c:pt>
                <c:pt idx="38">
                  <c:v>23480.400000000074</c:v>
                </c:pt>
                <c:pt idx="39">
                  <c:v>23510.800000000076</c:v>
                </c:pt>
                <c:pt idx="40">
                  <c:v>23541.200000000077</c:v>
                </c:pt>
                <c:pt idx="41">
                  <c:v>23571.600000000079</c:v>
                </c:pt>
                <c:pt idx="42">
                  <c:v>23602.00000000008</c:v>
                </c:pt>
                <c:pt idx="43">
                  <c:v>23632.400000000081</c:v>
                </c:pt>
                <c:pt idx="44">
                  <c:v>23662.800000000083</c:v>
                </c:pt>
                <c:pt idx="45">
                  <c:v>23693.200000000084</c:v>
                </c:pt>
                <c:pt idx="46">
                  <c:v>23723.600000000086</c:v>
                </c:pt>
                <c:pt idx="47">
                  <c:v>23754.000000000087</c:v>
                </c:pt>
                <c:pt idx="48">
                  <c:v>23784.400000000089</c:v>
                </c:pt>
                <c:pt idx="49">
                  <c:v>23814.80000000009</c:v>
                </c:pt>
                <c:pt idx="50">
                  <c:v>23845.200000000092</c:v>
                </c:pt>
                <c:pt idx="51">
                  <c:v>23875.600000000093</c:v>
                </c:pt>
                <c:pt idx="52">
                  <c:v>23906.000000000095</c:v>
                </c:pt>
                <c:pt idx="53">
                  <c:v>23936.400000000096</c:v>
                </c:pt>
                <c:pt idx="54">
                  <c:v>23966.800000000097</c:v>
                </c:pt>
                <c:pt idx="55">
                  <c:v>23997.200000000099</c:v>
                </c:pt>
                <c:pt idx="56">
                  <c:v>24027.6000000001</c:v>
                </c:pt>
                <c:pt idx="57">
                  <c:v>24058.000000000102</c:v>
                </c:pt>
                <c:pt idx="58">
                  <c:v>24088.400000000103</c:v>
                </c:pt>
                <c:pt idx="59">
                  <c:v>24118.800000000105</c:v>
                </c:pt>
                <c:pt idx="60">
                  <c:v>24149.200000000106</c:v>
                </c:pt>
                <c:pt idx="61">
                  <c:v>24179.600000000108</c:v>
                </c:pt>
                <c:pt idx="62">
                  <c:v>24210.000000000109</c:v>
                </c:pt>
                <c:pt idx="63">
                  <c:v>24240.400000000111</c:v>
                </c:pt>
                <c:pt idx="64">
                  <c:v>24270.800000000112</c:v>
                </c:pt>
                <c:pt idx="65">
                  <c:v>24301.200000000114</c:v>
                </c:pt>
                <c:pt idx="66">
                  <c:v>24331.600000000115</c:v>
                </c:pt>
                <c:pt idx="67">
                  <c:v>24362.000000000116</c:v>
                </c:pt>
                <c:pt idx="68">
                  <c:v>24392.400000000118</c:v>
                </c:pt>
                <c:pt idx="69">
                  <c:v>24422.800000000119</c:v>
                </c:pt>
                <c:pt idx="70">
                  <c:v>24453.200000000121</c:v>
                </c:pt>
                <c:pt idx="71">
                  <c:v>24483.600000000122</c:v>
                </c:pt>
                <c:pt idx="72">
                  <c:v>24514.000000000124</c:v>
                </c:pt>
                <c:pt idx="73">
                  <c:v>24544.400000000125</c:v>
                </c:pt>
                <c:pt idx="74">
                  <c:v>24574.800000000127</c:v>
                </c:pt>
                <c:pt idx="75">
                  <c:v>24605.200000000128</c:v>
                </c:pt>
                <c:pt idx="76">
                  <c:v>24635.60000000013</c:v>
                </c:pt>
                <c:pt idx="77">
                  <c:v>24666.000000000131</c:v>
                </c:pt>
                <c:pt idx="78">
                  <c:v>24696.400000000132</c:v>
                </c:pt>
                <c:pt idx="79">
                  <c:v>24726.800000000134</c:v>
                </c:pt>
                <c:pt idx="80">
                  <c:v>24757.200000000135</c:v>
                </c:pt>
                <c:pt idx="81">
                  <c:v>24787.600000000137</c:v>
                </c:pt>
                <c:pt idx="82">
                  <c:v>24818.000000000138</c:v>
                </c:pt>
                <c:pt idx="83">
                  <c:v>24848.40000000014</c:v>
                </c:pt>
                <c:pt idx="84">
                  <c:v>24878.800000000141</c:v>
                </c:pt>
                <c:pt idx="85">
                  <c:v>24909.200000000143</c:v>
                </c:pt>
                <c:pt idx="86">
                  <c:v>24939.600000000144</c:v>
                </c:pt>
                <c:pt idx="87">
                  <c:v>24970.000000000146</c:v>
                </c:pt>
                <c:pt idx="88">
                  <c:v>25000.400000000147</c:v>
                </c:pt>
                <c:pt idx="89">
                  <c:v>25030.800000000148</c:v>
                </c:pt>
                <c:pt idx="90">
                  <c:v>25061.20000000015</c:v>
                </c:pt>
                <c:pt idx="91">
                  <c:v>25091.600000000151</c:v>
                </c:pt>
                <c:pt idx="92">
                  <c:v>25122.000000000153</c:v>
                </c:pt>
                <c:pt idx="93">
                  <c:v>25152.400000000154</c:v>
                </c:pt>
                <c:pt idx="94">
                  <c:v>25182.800000000156</c:v>
                </c:pt>
                <c:pt idx="95">
                  <c:v>25213.200000000157</c:v>
                </c:pt>
                <c:pt idx="96">
                  <c:v>25243.600000000159</c:v>
                </c:pt>
                <c:pt idx="97">
                  <c:v>25274.00000000016</c:v>
                </c:pt>
                <c:pt idx="98">
                  <c:v>25304.400000000162</c:v>
                </c:pt>
                <c:pt idx="99">
                  <c:v>25334.800000000163</c:v>
                </c:pt>
                <c:pt idx="100">
                  <c:v>25365.200000000164</c:v>
                </c:pt>
                <c:pt idx="101">
                  <c:v>25395.600000000166</c:v>
                </c:pt>
                <c:pt idx="102">
                  <c:v>25426.000000000167</c:v>
                </c:pt>
                <c:pt idx="103">
                  <c:v>25456.400000000169</c:v>
                </c:pt>
                <c:pt idx="104">
                  <c:v>25486.80000000017</c:v>
                </c:pt>
                <c:pt idx="105">
                  <c:v>25517.200000000172</c:v>
                </c:pt>
                <c:pt idx="106">
                  <c:v>25547.600000000173</c:v>
                </c:pt>
                <c:pt idx="107">
                  <c:v>25578.000000000175</c:v>
                </c:pt>
                <c:pt idx="108">
                  <c:v>25608.400000000176</c:v>
                </c:pt>
                <c:pt idx="109">
                  <c:v>25638.800000000178</c:v>
                </c:pt>
                <c:pt idx="110">
                  <c:v>25669.200000000179</c:v>
                </c:pt>
                <c:pt idx="111">
                  <c:v>25699.60000000018</c:v>
                </c:pt>
                <c:pt idx="112">
                  <c:v>25730.000000000182</c:v>
                </c:pt>
                <c:pt idx="113">
                  <c:v>25760.400000000183</c:v>
                </c:pt>
                <c:pt idx="114">
                  <c:v>25790.800000000185</c:v>
                </c:pt>
                <c:pt idx="115">
                  <c:v>25821.200000000186</c:v>
                </c:pt>
                <c:pt idx="116">
                  <c:v>25851.600000000188</c:v>
                </c:pt>
                <c:pt idx="117">
                  <c:v>25882.000000000189</c:v>
                </c:pt>
                <c:pt idx="118">
                  <c:v>25912.400000000191</c:v>
                </c:pt>
                <c:pt idx="119">
                  <c:v>25942.800000000192</c:v>
                </c:pt>
                <c:pt idx="120">
                  <c:v>25973.200000000194</c:v>
                </c:pt>
                <c:pt idx="121">
                  <c:v>26003.600000000195</c:v>
                </c:pt>
                <c:pt idx="122">
                  <c:v>26034.000000000196</c:v>
                </c:pt>
                <c:pt idx="123">
                  <c:v>26064.400000000198</c:v>
                </c:pt>
                <c:pt idx="124">
                  <c:v>26094.800000000199</c:v>
                </c:pt>
                <c:pt idx="125">
                  <c:v>26125.200000000201</c:v>
                </c:pt>
                <c:pt idx="126">
                  <c:v>26155.600000000202</c:v>
                </c:pt>
                <c:pt idx="127">
                  <c:v>26186.000000000204</c:v>
                </c:pt>
                <c:pt idx="128">
                  <c:v>26216.400000000205</c:v>
                </c:pt>
                <c:pt idx="129">
                  <c:v>26246.800000000207</c:v>
                </c:pt>
                <c:pt idx="130">
                  <c:v>26277.200000000208</c:v>
                </c:pt>
                <c:pt idx="131">
                  <c:v>26307.60000000021</c:v>
                </c:pt>
                <c:pt idx="132">
                  <c:v>26338.000000000211</c:v>
                </c:pt>
                <c:pt idx="133">
                  <c:v>26368.400000000212</c:v>
                </c:pt>
                <c:pt idx="134">
                  <c:v>26398.800000000214</c:v>
                </c:pt>
                <c:pt idx="135">
                  <c:v>26429.200000000215</c:v>
                </c:pt>
                <c:pt idx="136">
                  <c:v>26459.600000000217</c:v>
                </c:pt>
                <c:pt idx="137">
                  <c:v>26490.000000000218</c:v>
                </c:pt>
                <c:pt idx="138">
                  <c:v>26520.40000000022</c:v>
                </c:pt>
                <c:pt idx="139">
                  <c:v>26550.800000000221</c:v>
                </c:pt>
                <c:pt idx="140">
                  <c:v>26581.200000000223</c:v>
                </c:pt>
                <c:pt idx="141">
                  <c:v>26611.600000000224</c:v>
                </c:pt>
                <c:pt idx="142">
                  <c:v>26642.000000000226</c:v>
                </c:pt>
                <c:pt idx="143">
                  <c:v>26672.400000000227</c:v>
                </c:pt>
                <c:pt idx="144">
                  <c:v>26702.800000000228</c:v>
                </c:pt>
                <c:pt idx="145">
                  <c:v>26733.20000000023</c:v>
                </c:pt>
                <c:pt idx="146">
                  <c:v>26763.600000000231</c:v>
                </c:pt>
                <c:pt idx="147">
                  <c:v>26794.000000000233</c:v>
                </c:pt>
                <c:pt idx="148">
                  <c:v>26824.400000000234</c:v>
                </c:pt>
                <c:pt idx="149">
                  <c:v>26854.800000000236</c:v>
                </c:pt>
                <c:pt idx="150">
                  <c:v>26885.200000000237</c:v>
                </c:pt>
                <c:pt idx="151">
                  <c:v>26915.600000000239</c:v>
                </c:pt>
                <c:pt idx="152">
                  <c:v>26946.00000000024</c:v>
                </c:pt>
                <c:pt idx="153">
                  <c:v>26976.400000000242</c:v>
                </c:pt>
                <c:pt idx="154">
                  <c:v>27006.800000000243</c:v>
                </c:pt>
                <c:pt idx="155">
                  <c:v>27037.200000000244</c:v>
                </c:pt>
                <c:pt idx="156">
                  <c:v>27067.600000000246</c:v>
                </c:pt>
                <c:pt idx="157">
                  <c:v>27098.000000000247</c:v>
                </c:pt>
                <c:pt idx="158">
                  <c:v>27128.400000000249</c:v>
                </c:pt>
                <c:pt idx="159">
                  <c:v>27158.80000000025</c:v>
                </c:pt>
                <c:pt idx="160">
                  <c:v>27189.200000000252</c:v>
                </c:pt>
                <c:pt idx="161">
                  <c:v>27219.600000000253</c:v>
                </c:pt>
                <c:pt idx="162">
                  <c:v>27250.000000000255</c:v>
                </c:pt>
                <c:pt idx="163">
                  <c:v>27280.400000000256</c:v>
                </c:pt>
                <c:pt idx="164">
                  <c:v>27310.800000000258</c:v>
                </c:pt>
                <c:pt idx="165">
                  <c:v>27341.200000000259</c:v>
                </c:pt>
                <c:pt idx="166">
                  <c:v>27371.60000000026</c:v>
                </c:pt>
                <c:pt idx="167">
                  <c:v>27402.000000000262</c:v>
                </c:pt>
                <c:pt idx="168">
                  <c:v>27432.400000000263</c:v>
                </c:pt>
                <c:pt idx="169">
                  <c:v>27462.800000000265</c:v>
                </c:pt>
                <c:pt idx="170">
                  <c:v>27493.200000000266</c:v>
                </c:pt>
                <c:pt idx="171">
                  <c:v>27523.600000000268</c:v>
                </c:pt>
                <c:pt idx="172">
                  <c:v>27554.000000000269</c:v>
                </c:pt>
                <c:pt idx="173">
                  <c:v>27584.400000000271</c:v>
                </c:pt>
                <c:pt idx="174">
                  <c:v>27614.800000000272</c:v>
                </c:pt>
                <c:pt idx="175">
                  <c:v>27645.200000000274</c:v>
                </c:pt>
                <c:pt idx="176">
                  <c:v>27675.600000000275</c:v>
                </c:pt>
                <c:pt idx="177">
                  <c:v>27706.000000000276</c:v>
                </c:pt>
                <c:pt idx="178">
                  <c:v>27736.400000000278</c:v>
                </c:pt>
                <c:pt idx="179">
                  <c:v>27766.800000000279</c:v>
                </c:pt>
                <c:pt idx="180">
                  <c:v>27797.200000000281</c:v>
                </c:pt>
                <c:pt idx="181">
                  <c:v>27827.600000000282</c:v>
                </c:pt>
                <c:pt idx="182">
                  <c:v>27858.000000000284</c:v>
                </c:pt>
                <c:pt idx="183">
                  <c:v>27888.400000000285</c:v>
                </c:pt>
                <c:pt idx="184">
                  <c:v>27918.800000000287</c:v>
                </c:pt>
                <c:pt idx="185">
                  <c:v>27949.200000000288</c:v>
                </c:pt>
                <c:pt idx="186">
                  <c:v>27979.60000000029</c:v>
                </c:pt>
                <c:pt idx="187">
                  <c:v>28010.000000000291</c:v>
                </c:pt>
                <c:pt idx="188">
                  <c:v>28040.400000000292</c:v>
                </c:pt>
                <c:pt idx="189">
                  <c:v>28070.800000000294</c:v>
                </c:pt>
                <c:pt idx="190">
                  <c:v>28101.200000000295</c:v>
                </c:pt>
                <c:pt idx="191">
                  <c:v>28131.600000000297</c:v>
                </c:pt>
                <c:pt idx="192">
                  <c:v>28162.000000000298</c:v>
                </c:pt>
                <c:pt idx="193">
                  <c:v>28192.4000000003</c:v>
                </c:pt>
                <c:pt idx="194">
                  <c:v>28222.800000000301</c:v>
                </c:pt>
                <c:pt idx="195">
                  <c:v>28253.200000000303</c:v>
                </c:pt>
                <c:pt idx="196">
                  <c:v>28283.600000000304</c:v>
                </c:pt>
                <c:pt idx="197">
                  <c:v>28314.000000000306</c:v>
                </c:pt>
                <c:pt idx="198">
                  <c:v>28344.400000000307</c:v>
                </c:pt>
                <c:pt idx="199">
                  <c:v>28374.800000000309</c:v>
                </c:pt>
                <c:pt idx="200">
                  <c:v>28405.20000000031</c:v>
                </c:pt>
                <c:pt idx="201">
                  <c:v>28435.600000000311</c:v>
                </c:pt>
                <c:pt idx="202">
                  <c:v>28466.000000000313</c:v>
                </c:pt>
                <c:pt idx="203">
                  <c:v>28496.400000000314</c:v>
                </c:pt>
                <c:pt idx="204">
                  <c:v>28526.800000000316</c:v>
                </c:pt>
                <c:pt idx="205">
                  <c:v>28557.200000000317</c:v>
                </c:pt>
                <c:pt idx="206">
                  <c:v>28587.600000000319</c:v>
                </c:pt>
                <c:pt idx="207">
                  <c:v>28618.00000000032</c:v>
                </c:pt>
                <c:pt idx="208">
                  <c:v>28648.400000000322</c:v>
                </c:pt>
                <c:pt idx="209">
                  <c:v>28678.800000000323</c:v>
                </c:pt>
                <c:pt idx="210">
                  <c:v>28709.200000000325</c:v>
                </c:pt>
                <c:pt idx="211">
                  <c:v>28739.600000000326</c:v>
                </c:pt>
                <c:pt idx="212">
                  <c:v>28770.000000000327</c:v>
                </c:pt>
                <c:pt idx="213">
                  <c:v>28800.400000000329</c:v>
                </c:pt>
                <c:pt idx="214">
                  <c:v>28830.80000000033</c:v>
                </c:pt>
                <c:pt idx="215">
                  <c:v>28861.200000000332</c:v>
                </c:pt>
                <c:pt idx="216">
                  <c:v>28891.600000000333</c:v>
                </c:pt>
                <c:pt idx="217">
                  <c:v>28922.000000000335</c:v>
                </c:pt>
                <c:pt idx="218">
                  <c:v>28952.400000000336</c:v>
                </c:pt>
                <c:pt idx="219">
                  <c:v>28982.800000000338</c:v>
                </c:pt>
                <c:pt idx="220">
                  <c:v>29013.200000000339</c:v>
                </c:pt>
                <c:pt idx="221">
                  <c:v>29043.600000000341</c:v>
                </c:pt>
                <c:pt idx="222">
                  <c:v>29074.000000000342</c:v>
                </c:pt>
                <c:pt idx="223">
                  <c:v>29104.400000000343</c:v>
                </c:pt>
                <c:pt idx="224">
                  <c:v>29134.800000000345</c:v>
                </c:pt>
                <c:pt idx="225">
                  <c:v>29165.200000000346</c:v>
                </c:pt>
                <c:pt idx="226">
                  <c:v>29195.600000000348</c:v>
                </c:pt>
                <c:pt idx="227">
                  <c:v>29226.000000000349</c:v>
                </c:pt>
                <c:pt idx="228">
                  <c:v>29256.400000000351</c:v>
                </c:pt>
                <c:pt idx="229">
                  <c:v>29286.800000000352</c:v>
                </c:pt>
                <c:pt idx="230">
                  <c:v>29317.200000000354</c:v>
                </c:pt>
                <c:pt idx="231">
                  <c:v>29347.600000000355</c:v>
                </c:pt>
                <c:pt idx="232">
                  <c:v>29378.000000000357</c:v>
                </c:pt>
                <c:pt idx="233">
                  <c:v>29408.400000000358</c:v>
                </c:pt>
                <c:pt idx="234">
                  <c:v>29438.800000000359</c:v>
                </c:pt>
                <c:pt idx="235">
                  <c:v>29469.200000000361</c:v>
                </c:pt>
                <c:pt idx="236">
                  <c:v>29499.600000000362</c:v>
                </c:pt>
                <c:pt idx="237">
                  <c:v>29530.000000000364</c:v>
                </c:pt>
                <c:pt idx="238">
                  <c:v>29560.400000000365</c:v>
                </c:pt>
                <c:pt idx="239">
                  <c:v>29590.800000000367</c:v>
                </c:pt>
                <c:pt idx="240">
                  <c:v>29621.200000000368</c:v>
                </c:pt>
                <c:pt idx="241">
                  <c:v>29651.60000000037</c:v>
                </c:pt>
                <c:pt idx="242">
                  <c:v>29682.000000000371</c:v>
                </c:pt>
                <c:pt idx="243">
                  <c:v>29712.400000000373</c:v>
                </c:pt>
                <c:pt idx="244">
                  <c:v>29742.800000000374</c:v>
                </c:pt>
                <c:pt idx="245">
                  <c:v>29773.200000000375</c:v>
                </c:pt>
                <c:pt idx="246">
                  <c:v>29803.600000000377</c:v>
                </c:pt>
                <c:pt idx="247">
                  <c:v>29834.000000000378</c:v>
                </c:pt>
                <c:pt idx="248">
                  <c:v>29864.40000000038</c:v>
                </c:pt>
                <c:pt idx="249">
                  <c:v>29894.800000000381</c:v>
                </c:pt>
                <c:pt idx="250">
                  <c:v>29925.200000000383</c:v>
                </c:pt>
                <c:pt idx="251">
                  <c:v>29955.600000000384</c:v>
                </c:pt>
                <c:pt idx="252">
                  <c:v>29986.000000000386</c:v>
                </c:pt>
                <c:pt idx="253">
                  <c:v>30016.400000000387</c:v>
                </c:pt>
                <c:pt idx="254">
                  <c:v>30046.800000000389</c:v>
                </c:pt>
                <c:pt idx="255">
                  <c:v>30077.20000000039</c:v>
                </c:pt>
                <c:pt idx="256">
                  <c:v>30107.600000000391</c:v>
                </c:pt>
                <c:pt idx="257">
                  <c:v>30138.000000000393</c:v>
                </c:pt>
                <c:pt idx="258">
                  <c:v>30168.400000000394</c:v>
                </c:pt>
                <c:pt idx="259">
                  <c:v>30198.800000000396</c:v>
                </c:pt>
                <c:pt idx="260">
                  <c:v>30229.200000000397</c:v>
                </c:pt>
                <c:pt idx="261">
                  <c:v>30259.600000000399</c:v>
                </c:pt>
                <c:pt idx="262">
                  <c:v>30290.0000000004</c:v>
                </c:pt>
                <c:pt idx="263">
                  <c:v>30320.400000000402</c:v>
                </c:pt>
                <c:pt idx="264">
                  <c:v>30350.800000000403</c:v>
                </c:pt>
                <c:pt idx="265">
                  <c:v>30381.200000000405</c:v>
                </c:pt>
                <c:pt idx="266">
                  <c:v>30411.600000000406</c:v>
                </c:pt>
                <c:pt idx="267">
                  <c:v>30442.000000000407</c:v>
                </c:pt>
                <c:pt idx="268">
                  <c:v>30472.400000000409</c:v>
                </c:pt>
                <c:pt idx="269">
                  <c:v>30502.80000000041</c:v>
                </c:pt>
                <c:pt idx="270">
                  <c:v>30533.200000000412</c:v>
                </c:pt>
                <c:pt idx="271">
                  <c:v>30563.600000000413</c:v>
                </c:pt>
                <c:pt idx="272">
                  <c:v>30594.000000000415</c:v>
                </c:pt>
                <c:pt idx="273">
                  <c:v>30624.400000000416</c:v>
                </c:pt>
                <c:pt idx="274">
                  <c:v>30654.800000000418</c:v>
                </c:pt>
                <c:pt idx="275">
                  <c:v>30685.200000000419</c:v>
                </c:pt>
                <c:pt idx="276">
                  <c:v>30715.600000000421</c:v>
                </c:pt>
                <c:pt idx="277">
                  <c:v>30746.000000000422</c:v>
                </c:pt>
                <c:pt idx="278">
                  <c:v>30776.400000000423</c:v>
                </c:pt>
                <c:pt idx="279">
                  <c:v>30806.800000000425</c:v>
                </c:pt>
                <c:pt idx="280">
                  <c:v>30837.200000000426</c:v>
                </c:pt>
                <c:pt idx="281">
                  <c:v>30867.600000000428</c:v>
                </c:pt>
                <c:pt idx="282">
                  <c:v>30898.000000000429</c:v>
                </c:pt>
                <c:pt idx="283">
                  <c:v>30928.400000000431</c:v>
                </c:pt>
                <c:pt idx="284">
                  <c:v>30958.800000000432</c:v>
                </c:pt>
                <c:pt idx="285">
                  <c:v>30989.200000000434</c:v>
                </c:pt>
                <c:pt idx="286">
                  <c:v>31019.600000000435</c:v>
                </c:pt>
                <c:pt idx="287">
                  <c:v>31050.000000000437</c:v>
                </c:pt>
                <c:pt idx="288">
                  <c:v>31080.400000000438</c:v>
                </c:pt>
                <c:pt idx="289">
                  <c:v>31110.800000000439</c:v>
                </c:pt>
                <c:pt idx="290">
                  <c:v>31141.200000000441</c:v>
                </c:pt>
                <c:pt idx="291">
                  <c:v>31171.600000000442</c:v>
                </c:pt>
                <c:pt idx="292">
                  <c:v>31202.000000000444</c:v>
                </c:pt>
                <c:pt idx="293">
                  <c:v>31232.400000000445</c:v>
                </c:pt>
                <c:pt idx="294">
                  <c:v>31262.800000000447</c:v>
                </c:pt>
                <c:pt idx="295">
                  <c:v>31293.200000000448</c:v>
                </c:pt>
                <c:pt idx="296">
                  <c:v>31323.60000000045</c:v>
                </c:pt>
                <c:pt idx="297">
                  <c:v>31354.000000000451</c:v>
                </c:pt>
                <c:pt idx="298">
                  <c:v>31384.400000000453</c:v>
                </c:pt>
                <c:pt idx="299">
                  <c:v>31414.800000000454</c:v>
                </c:pt>
                <c:pt idx="300">
                  <c:v>31445.200000000455</c:v>
                </c:pt>
                <c:pt idx="301">
                  <c:v>31475.600000000457</c:v>
                </c:pt>
                <c:pt idx="302">
                  <c:v>31506.000000000458</c:v>
                </c:pt>
                <c:pt idx="303">
                  <c:v>31536.40000000046</c:v>
                </c:pt>
                <c:pt idx="304">
                  <c:v>31566.800000000461</c:v>
                </c:pt>
                <c:pt idx="305">
                  <c:v>31597.200000000463</c:v>
                </c:pt>
                <c:pt idx="306">
                  <c:v>31627.600000000464</c:v>
                </c:pt>
                <c:pt idx="307">
                  <c:v>31658.000000000466</c:v>
                </c:pt>
                <c:pt idx="308">
                  <c:v>31688.400000000467</c:v>
                </c:pt>
                <c:pt idx="309">
                  <c:v>31718.800000000469</c:v>
                </c:pt>
                <c:pt idx="310">
                  <c:v>31749.20000000047</c:v>
                </c:pt>
                <c:pt idx="311">
                  <c:v>31779.600000000471</c:v>
                </c:pt>
                <c:pt idx="312">
                  <c:v>31810.000000000473</c:v>
                </c:pt>
                <c:pt idx="313">
                  <c:v>31840.400000000474</c:v>
                </c:pt>
                <c:pt idx="314">
                  <c:v>31870.800000000476</c:v>
                </c:pt>
                <c:pt idx="315">
                  <c:v>31901.200000000477</c:v>
                </c:pt>
                <c:pt idx="316">
                  <c:v>31931.600000000479</c:v>
                </c:pt>
                <c:pt idx="317">
                  <c:v>31962.00000000048</c:v>
                </c:pt>
                <c:pt idx="318">
                  <c:v>31992.400000000482</c:v>
                </c:pt>
                <c:pt idx="319">
                  <c:v>32022.800000000483</c:v>
                </c:pt>
                <c:pt idx="320">
                  <c:v>32053.200000000485</c:v>
                </c:pt>
                <c:pt idx="321">
                  <c:v>32083.600000000486</c:v>
                </c:pt>
                <c:pt idx="322">
                  <c:v>32114.000000000487</c:v>
                </c:pt>
                <c:pt idx="323">
                  <c:v>32144.400000000489</c:v>
                </c:pt>
                <c:pt idx="324">
                  <c:v>32174.80000000049</c:v>
                </c:pt>
                <c:pt idx="325">
                  <c:v>32205.200000000492</c:v>
                </c:pt>
                <c:pt idx="326">
                  <c:v>32235.600000000493</c:v>
                </c:pt>
                <c:pt idx="327">
                  <c:v>32266.000000000495</c:v>
                </c:pt>
                <c:pt idx="328">
                  <c:v>32296.400000000496</c:v>
                </c:pt>
                <c:pt idx="329">
                  <c:v>32326.800000000498</c:v>
                </c:pt>
                <c:pt idx="330">
                  <c:v>32357.200000000499</c:v>
                </c:pt>
                <c:pt idx="331">
                  <c:v>32387.600000000501</c:v>
                </c:pt>
                <c:pt idx="332">
                  <c:v>32418.000000000502</c:v>
                </c:pt>
                <c:pt idx="333">
                  <c:v>32448.400000000503</c:v>
                </c:pt>
                <c:pt idx="334">
                  <c:v>32478.800000000505</c:v>
                </c:pt>
                <c:pt idx="335">
                  <c:v>32509.200000000506</c:v>
                </c:pt>
                <c:pt idx="336">
                  <c:v>32539.600000000508</c:v>
                </c:pt>
                <c:pt idx="337">
                  <c:v>32570.000000000509</c:v>
                </c:pt>
                <c:pt idx="338">
                  <c:v>32600.400000000511</c:v>
                </c:pt>
                <c:pt idx="339">
                  <c:v>32630.800000000512</c:v>
                </c:pt>
                <c:pt idx="340">
                  <c:v>32661.200000000514</c:v>
                </c:pt>
                <c:pt idx="341">
                  <c:v>32691.600000000515</c:v>
                </c:pt>
                <c:pt idx="342">
                  <c:v>32722.000000000517</c:v>
                </c:pt>
                <c:pt idx="343">
                  <c:v>32752.400000000518</c:v>
                </c:pt>
                <c:pt idx="344">
                  <c:v>32782.80000000052</c:v>
                </c:pt>
                <c:pt idx="345">
                  <c:v>32813.200000000521</c:v>
                </c:pt>
                <c:pt idx="346">
                  <c:v>32843.600000000522</c:v>
                </c:pt>
                <c:pt idx="347">
                  <c:v>32874.000000000524</c:v>
                </c:pt>
                <c:pt idx="348">
                  <c:v>32905.400000000525</c:v>
                </c:pt>
                <c:pt idx="349">
                  <c:v>32935.800000000527</c:v>
                </c:pt>
                <c:pt idx="350">
                  <c:v>32966.200000000528</c:v>
                </c:pt>
                <c:pt idx="351">
                  <c:v>32996.60000000053</c:v>
                </c:pt>
                <c:pt idx="352">
                  <c:v>33027.000000000531</c:v>
                </c:pt>
                <c:pt idx="353">
                  <c:v>33057.400000000533</c:v>
                </c:pt>
                <c:pt idx="354">
                  <c:v>33087.800000000534</c:v>
                </c:pt>
                <c:pt idx="355">
                  <c:v>33118.200000000536</c:v>
                </c:pt>
                <c:pt idx="356">
                  <c:v>33148.600000000537</c:v>
                </c:pt>
                <c:pt idx="357">
                  <c:v>33179.000000000538</c:v>
                </c:pt>
                <c:pt idx="358">
                  <c:v>33209.40000000054</c:v>
                </c:pt>
                <c:pt idx="359">
                  <c:v>33253</c:v>
                </c:pt>
                <c:pt idx="360">
                  <c:v>33283.4</c:v>
                </c:pt>
                <c:pt idx="361">
                  <c:v>33313.800000000003</c:v>
                </c:pt>
                <c:pt idx="362">
                  <c:v>33344.200000000004</c:v>
                </c:pt>
                <c:pt idx="363">
                  <c:v>33374.600000000006</c:v>
                </c:pt>
                <c:pt idx="364">
                  <c:v>33405.000000000007</c:v>
                </c:pt>
                <c:pt idx="365">
                  <c:v>33435.400000000009</c:v>
                </c:pt>
                <c:pt idx="366">
                  <c:v>33465.80000000001</c:v>
                </c:pt>
                <c:pt idx="367">
                  <c:v>33496.200000000012</c:v>
                </c:pt>
                <c:pt idx="368">
                  <c:v>33526.600000000013</c:v>
                </c:pt>
                <c:pt idx="369">
                  <c:v>33557.000000000015</c:v>
                </c:pt>
                <c:pt idx="370">
                  <c:v>33587.400000000016</c:v>
                </c:pt>
                <c:pt idx="371">
                  <c:v>33617.800000000017</c:v>
                </c:pt>
                <c:pt idx="372">
                  <c:v>33648.200000000019</c:v>
                </c:pt>
                <c:pt idx="373">
                  <c:v>33678.60000000002</c:v>
                </c:pt>
                <c:pt idx="374">
                  <c:v>33709.000000000022</c:v>
                </c:pt>
                <c:pt idx="375">
                  <c:v>33739.400000000023</c:v>
                </c:pt>
                <c:pt idx="376">
                  <c:v>33769.800000000025</c:v>
                </c:pt>
                <c:pt idx="377">
                  <c:v>33800.200000000026</c:v>
                </c:pt>
                <c:pt idx="378">
                  <c:v>33830.600000000028</c:v>
                </c:pt>
                <c:pt idx="379">
                  <c:v>33861.000000000029</c:v>
                </c:pt>
                <c:pt idx="380">
                  <c:v>33891.400000000031</c:v>
                </c:pt>
                <c:pt idx="381">
                  <c:v>33921.800000000032</c:v>
                </c:pt>
                <c:pt idx="382">
                  <c:v>33952.200000000033</c:v>
                </c:pt>
                <c:pt idx="383">
                  <c:v>33982.600000000035</c:v>
                </c:pt>
                <c:pt idx="384">
                  <c:v>34013.000000000036</c:v>
                </c:pt>
                <c:pt idx="385">
                  <c:v>34043.400000000038</c:v>
                </c:pt>
                <c:pt idx="386">
                  <c:v>34073.800000000039</c:v>
                </c:pt>
                <c:pt idx="387">
                  <c:v>34104.200000000041</c:v>
                </c:pt>
                <c:pt idx="388">
                  <c:v>34134.600000000042</c:v>
                </c:pt>
                <c:pt idx="389">
                  <c:v>34165.000000000044</c:v>
                </c:pt>
                <c:pt idx="390">
                  <c:v>34195.400000000045</c:v>
                </c:pt>
                <c:pt idx="391">
                  <c:v>34225.800000000047</c:v>
                </c:pt>
                <c:pt idx="392">
                  <c:v>34256.200000000048</c:v>
                </c:pt>
                <c:pt idx="393">
                  <c:v>34286.600000000049</c:v>
                </c:pt>
                <c:pt idx="394">
                  <c:v>34317.000000000051</c:v>
                </c:pt>
                <c:pt idx="395">
                  <c:v>34347.400000000052</c:v>
                </c:pt>
                <c:pt idx="396">
                  <c:v>34377.800000000054</c:v>
                </c:pt>
                <c:pt idx="397">
                  <c:v>34408.200000000055</c:v>
                </c:pt>
                <c:pt idx="398">
                  <c:v>34438.600000000057</c:v>
                </c:pt>
                <c:pt idx="399">
                  <c:v>34469.000000000058</c:v>
                </c:pt>
                <c:pt idx="400">
                  <c:v>34499.40000000006</c:v>
                </c:pt>
                <c:pt idx="401">
                  <c:v>34529.800000000061</c:v>
                </c:pt>
                <c:pt idx="402">
                  <c:v>34560.200000000063</c:v>
                </c:pt>
                <c:pt idx="403">
                  <c:v>34590.600000000064</c:v>
                </c:pt>
                <c:pt idx="404">
                  <c:v>34621.000000000065</c:v>
                </c:pt>
                <c:pt idx="405">
                  <c:v>34651.400000000067</c:v>
                </c:pt>
                <c:pt idx="406">
                  <c:v>34681.800000000068</c:v>
                </c:pt>
                <c:pt idx="407">
                  <c:v>34712.20000000007</c:v>
                </c:pt>
                <c:pt idx="408">
                  <c:v>34742.600000000071</c:v>
                </c:pt>
                <c:pt idx="409">
                  <c:v>34773.000000000073</c:v>
                </c:pt>
                <c:pt idx="410">
                  <c:v>34803.400000000074</c:v>
                </c:pt>
                <c:pt idx="411">
                  <c:v>34833.800000000076</c:v>
                </c:pt>
                <c:pt idx="412">
                  <c:v>34864.200000000077</c:v>
                </c:pt>
                <c:pt idx="413">
                  <c:v>34894.600000000079</c:v>
                </c:pt>
                <c:pt idx="414">
                  <c:v>34925.00000000008</c:v>
                </c:pt>
                <c:pt idx="415">
                  <c:v>34955.400000000081</c:v>
                </c:pt>
                <c:pt idx="416">
                  <c:v>34985.800000000083</c:v>
                </c:pt>
                <c:pt idx="417">
                  <c:v>35016.200000000084</c:v>
                </c:pt>
                <c:pt idx="418">
                  <c:v>35046.600000000086</c:v>
                </c:pt>
                <c:pt idx="419">
                  <c:v>35077.000000000087</c:v>
                </c:pt>
                <c:pt idx="420">
                  <c:v>35107.400000000089</c:v>
                </c:pt>
                <c:pt idx="421">
                  <c:v>35137.80000000009</c:v>
                </c:pt>
                <c:pt idx="422">
                  <c:v>35168.200000000092</c:v>
                </c:pt>
                <c:pt idx="423">
                  <c:v>35198.600000000093</c:v>
                </c:pt>
                <c:pt idx="424">
                  <c:v>35229.000000000095</c:v>
                </c:pt>
                <c:pt idx="425">
                  <c:v>35259.400000000096</c:v>
                </c:pt>
                <c:pt idx="426">
                  <c:v>35289.800000000097</c:v>
                </c:pt>
                <c:pt idx="427">
                  <c:v>35320.200000000099</c:v>
                </c:pt>
                <c:pt idx="428">
                  <c:v>35350.6000000001</c:v>
                </c:pt>
                <c:pt idx="429">
                  <c:v>35381.000000000102</c:v>
                </c:pt>
                <c:pt idx="430">
                  <c:v>35411.400000000103</c:v>
                </c:pt>
                <c:pt idx="431">
                  <c:v>35441.800000000105</c:v>
                </c:pt>
                <c:pt idx="432">
                  <c:v>35472.200000000106</c:v>
                </c:pt>
                <c:pt idx="433">
                  <c:v>35502.600000000108</c:v>
                </c:pt>
                <c:pt idx="434">
                  <c:v>35533.000000000109</c:v>
                </c:pt>
                <c:pt idx="435">
                  <c:v>35563.400000000111</c:v>
                </c:pt>
                <c:pt idx="436">
                  <c:v>35593.800000000112</c:v>
                </c:pt>
                <c:pt idx="437">
                  <c:v>35624.200000000114</c:v>
                </c:pt>
                <c:pt idx="438">
                  <c:v>35654.600000000115</c:v>
                </c:pt>
                <c:pt idx="439">
                  <c:v>35685.000000000116</c:v>
                </c:pt>
                <c:pt idx="440">
                  <c:v>35715.400000000118</c:v>
                </c:pt>
                <c:pt idx="441">
                  <c:v>35745.800000000119</c:v>
                </c:pt>
                <c:pt idx="442">
                  <c:v>35776.200000000121</c:v>
                </c:pt>
                <c:pt idx="443">
                  <c:v>35806.600000000122</c:v>
                </c:pt>
                <c:pt idx="444">
                  <c:v>35837.000000000124</c:v>
                </c:pt>
                <c:pt idx="445">
                  <c:v>35867.400000000125</c:v>
                </c:pt>
                <c:pt idx="446">
                  <c:v>35897.800000000127</c:v>
                </c:pt>
                <c:pt idx="447">
                  <c:v>35928.200000000128</c:v>
                </c:pt>
                <c:pt idx="448">
                  <c:v>35958.60000000013</c:v>
                </c:pt>
                <c:pt idx="449">
                  <c:v>35989.000000000131</c:v>
                </c:pt>
                <c:pt idx="450">
                  <c:v>36019.400000000132</c:v>
                </c:pt>
                <c:pt idx="451">
                  <c:v>36049.800000000134</c:v>
                </c:pt>
                <c:pt idx="452">
                  <c:v>36080.200000000135</c:v>
                </c:pt>
                <c:pt idx="453">
                  <c:v>36110.600000000137</c:v>
                </c:pt>
                <c:pt idx="454">
                  <c:v>36141.000000000138</c:v>
                </c:pt>
                <c:pt idx="455">
                  <c:v>36171.40000000014</c:v>
                </c:pt>
                <c:pt idx="456">
                  <c:v>36201.800000000141</c:v>
                </c:pt>
                <c:pt idx="457">
                  <c:v>36232.200000000143</c:v>
                </c:pt>
                <c:pt idx="458">
                  <c:v>36262.600000000144</c:v>
                </c:pt>
                <c:pt idx="459">
                  <c:v>36293.000000000146</c:v>
                </c:pt>
                <c:pt idx="460">
                  <c:v>36323.400000000147</c:v>
                </c:pt>
                <c:pt idx="461">
                  <c:v>36353.800000000148</c:v>
                </c:pt>
                <c:pt idx="462">
                  <c:v>36384.20000000015</c:v>
                </c:pt>
                <c:pt idx="463">
                  <c:v>36414.600000000151</c:v>
                </c:pt>
                <c:pt idx="464">
                  <c:v>36445.000000000153</c:v>
                </c:pt>
                <c:pt idx="465">
                  <c:v>36475.400000000154</c:v>
                </c:pt>
                <c:pt idx="466">
                  <c:v>36505.800000000156</c:v>
                </c:pt>
                <c:pt idx="467">
                  <c:v>36536.200000000157</c:v>
                </c:pt>
                <c:pt idx="468">
                  <c:v>36566.600000000159</c:v>
                </c:pt>
                <c:pt idx="469">
                  <c:v>36597.00000000016</c:v>
                </c:pt>
                <c:pt idx="470">
                  <c:v>36627.400000000162</c:v>
                </c:pt>
                <c:pt idx="471">
                  <c:v>36657.800000000163</c:v>
                </c:pt>
                <c:pt idx="472">
                  <c:v>36688.200000000164</c:v>
                </c:pt>
                <c:pt idx="473">
                  <c:v>36718.600000000166</c:v>
                </c:pt>
                <c:pt idx="474">
                  <c:v>36749.000000000167</c:v>
                </c:pt>
                <c:pt idx="475">
                  <c:v>36779.400000000169</c:v>
                </c:pt>
                <c:pt idx="476">
                  <c:v>36809.80000000017</c:v>
                </c:pt>
                <c:pt idx="477">
                  <c:v>36840.200000000172</c:v>
                </c:pt>
                <c:pt idx="478">
                  <c:v>36870.600000000173</c:v>
                </c:pt>
                <c:pt idx="479">
                  <c:v>36901.000000000175</c:v>
                </c:pt>
                <c:pt idx="480">
                  <c:v>36931.400000000176</c:v>
                </c:pt>
                <c:pt idx="481">
                  <c:v>36961.800000000178</c:v>
                </c:pt>
                <c:pt idx="482">
                  <c:v>36992.200000000179</c:v>
                </c:pt>
                <c:pt idx="483">
                  <c:v>37022.60000000018</c:v>
                </c:pt>
                <c:pt idx="484">
                  <c:v>37053.000000000182</c:v>
                </c:pt>
                <c:pt idx="485">
                  <c:v>37083.400000000183</c:v>
                </c:pt>
                <c:pt idx="486">
                  <c:v>37113.800000000185</c:v>
                </c:pt>
                <c:pt idx="487">
                  <c:v>37144.200000000186</c:v>
                </c:pt>
                <c:pt idx="488">
                  <c:v>37174.600000000188</c:v>
                </c:pt>
                <c:pt idx="489">
                  <c:v>37205.000000000189</c:v>
                </c:pt>
                <c:pt idx="490">
                  <c:v>37235.400000000191</c:v>
                </c:pt>
                <c:pt idx="491">
                  <c:v>37265.800000000192</c:v>
                </c:pt>
                <c:pt idx="492">
                  <c:v>37296.200000000194</c:v>
                </c:pt>
                <c:pt idx="493">
                  <c:v>37326.600000000195</c:v>
                </c:pt>
                <c:pt idx="494">
                  <c:v>37357.000000000196</c:v>
                </c:pt>
                <c:pt idx="495">
                  <c:v>37387.400000000198</c:v>
                </c:pt>
                <c:pt idx="496">
                  <c:v>37417.800000000199</c:v>
                </c:pt>
                <c:pt idx="497">
                  <c:v>37448.200000000201</c:v>
                </c:pt>
                <c:pt idx="498">
                  <c:v>37478.600000000202</c:v>
                </c:pt>
                <c:pt idx="499">
                  <c:v>37509.000000000204</c:v>
                </c:pt>
                <c:pt idx="500">
                  <c:v>37539.400000000205</c:v>
                </c:pt>
                <c:pt idx="501">
                  <c:v>37569.800000000207</c:v>
                </c:pt>
                <c:pt idx="502">
                  <c:v>37600.200000000208</c:v>
                </c:pt>
                <c:pt idx="503">
                  <c:v>37630.60000000021</c:v>
                </c:pt>
                <c:pt idx="504">
                  <c:v>37661.000000000211</c:v>
                </c:pt>
                <c:pt idx="505">
                  <c:v>37691.400000000212</c:v>
                </c:pt>
                <c:pt idx="506">
                  <c:v>37721.800000000214</c:v>
                </c:pt>
                <c:pt idx="507">
                  <c:v>37752.200000000215</c:v>
                </c:pt>
                <c:pt idx="508">
                  <c:v>37782.600000000217</c:v>
                </c:pt>
                <c:pt idx="509">
                  <c:v>37813.000000000218</c:v>
                </c:pt>
                <c:pt idx="510">
                  <c:v>37843.40000000022</c:v>
                </c:pt>
                <c:pt idx="511">
                  <c:v>37873.800000000221</c:v>
                </c:pt>
                <c:pt idx="512">
                  <c:v>37904.200000000223</c:v>
                </c:pt>
                <c:pt idx="513">
                  <c:v>37934.600000000224</c:v>
                </c:pt>
                <c:pt idx="514">
                  <c:v>37965.000000000226</c:v>
                </c:pt>
                <c:pt idx="515">
                  <c:v>37995.400000000227</c:v>
                </c:pt>
                <c:pt idx="516">
                  <c:v>38025.800000000228</c:v>
                </c:pt>
                <c:pt idx="517">
                  <c:v>38056.20000000023</c:v>
                </c:pt>
                <c:pt idx="518">
                  <c:v>38086.600000000231</c:v>
                </c:pt>
                <c:pt idx="519">
                  <c:v>38117.000000000233</c:v>
                </c:pt>
                <c:pt idx="520">
                  <c:v>38147.400000000234</c:v>
                </c:pt>
                <c:pt idx="521">
                  <c:v>38177.800000000236</c:v>
                </c:pt>
                <c:pt idx="522">
                  <c:v>38208.200000000237</c:v>
                </c:pt>
                <c:pt idx="523">
                  <c:v>38238.600000000239</c:v>
                </c:pt>
                <c:pt idx="524">
                  <c:v>38269.00000000024</c:v>
                </c:pt>
                <c:pt idx="525">
                  <c:v>38299.400000000242</c:v>
                </c:pt>
                <c:pt idx="526">
                  <c:v>38329.800000000243</c:v>
                </c:pt>
                <c:pt idx="527">
                  <c:v>38360.200000000244</c:v>
                </c:pt>
                <c:pt idx="528">
                  <c:v>38390.600000000246</c:v>
                </c:pt>
                <c:pt idx="529">
                  <c:v>38421.000000000247</c:v>
                </c:pt>
                <c:pt idx="530">
                  <c:v>38451.400000000249</c:v>
                </c:pt>
                <c:pt idx="531">
                  <c:v>38481.80000000025</c:v>
                </c:pt>
                <c:pt idx="532">
                  <c:v>38512.200000000252</c:v>
                </c:pt>
                <c:pt idx="533">
                  <c:v>38542.600000000253</c:v>
                </c:pt>
                <c:pt idx="534">
                  <c:v>38573.000000000255</c:v>
                </c:pt>
                <c:pt idx="535">
                  <c:v>38603.400000000256</c:v>
                </c:pt>
                <c:pt idx="536">
                  <c:v>38633.800000000258</c:v>
                </c:pt>
                <c:pt idx="537">
                  <c:v>38664.200000000259</c:v>
                </c:pt>
                <c:pt idx="538">
                  <c:v>38694.60000000026</c:v>
                </c:pt>
                <c:pt idx="539">
                  <c:v>38725.000000000262</c:v>
                </c:pt>
                <c:pt idx="540">
                  <c:v>38755.400000000263</c:v>
                </c:pt>
                <c:pt idx="541">
                  <c:v>38785.800000000265</c:v>
                </c:pt>
                <c:pt idx="542">
                  <c:v>38816.200000000266</c:v>
                </c:pt>
                <c:pt idx="543">
                  <c:v>38846.600000000268</c:v>
                </c:pt>
                <c:pt idx="544">
                  <c:v>38877.000000000269</c:v>
                </c:pt>
                <c:pt idx="545">
                  <c:v>38907.400000000271</c:v>
                </c:pt>
                <c:pt idx="546">
                  <c:v>38937.800000000272</c:v>
                </c:pt>
                <c:pt idx="547">
                  <c:v>38968.200000000274</c:v>
                </c:pt>
                <c:pt idx="548">
                  <c:v>38998.600000000275</c:v>
                </c:pt>
                <c:pt idx="549">
                  <c:v>39029.000000000276</c:v>
                </c:pt>
                <c:pt idx="550">
                  <c:v>39059.400000000278</c:v>
                </c:pt>
                <c:pt idx="551">
                  <c:v>39089.800000000279</c:v>
                </c:pt>
                <c:pt idx="552">
                  <c:v>39120.200000000281</c:v>
                </c:pt>
                <c:pt idx="553">
                  <c:v>39150.600000000282</c:v>
                </c:pt>
                <c:pt idx="554">
                  <c:v>39181.000000000284</c:v>
                </c:pt>
                <c:pt idx="555">
                  <c:v>39211.400000000285</c:v>
                </c:pt>
                <c:pt idx="556">
                  <c:v>39241.800000000287</c:v>
                </c:pt>
                <c:pt idx="557">
                  <c:v>39272.200000000288</c:v>
                </c:pt>
                <c:pt idx="558">
                  <c:v>39302.60000000029</c:v>
                </c:pt>
                <c:pt idx="559">
                  <c:v>39333.000000000291</c:v>
                </c:pt>
                <c:pt idx="560">
                  <c:v>39363.400000000292</c:v>
                </c:pt>
                <c:pt idx="561">
                  <c:v>39393.800000000294</c:v>
                </c:pt>
                <c:pt idx="562">
                  <c:v>39424.200000000295</c:v>
                </c:pt>
                <c:pt idx="563">
                  <c:v>39454.600000000297</c:v>
                </c:pt>
                <c:pt idx="564">
                  <c:v>39485.000000000298</c:v>
                </c:pt>
                <c:pt idx="565">
                  <c:v>39515.4000000003</c:v>
                </c:pt>
                <c:pt idx="566">
                  <c:v>39545.800000000301</c:v>
                </c:pt>
                <c:pt idx="567">
                  <c:v>39576.200000000303</c:v>
                </c:pt>
                <c:pt idx="568">
                  <c:v>39606.600000000304</c:v>
                </c:pt>
                <c:pt idx="569">
                  <c:v>39637.000000000306</c:v>
                </c:pt>
                <c:pt idx="570">
                  <c:v>39667.400000000307</c:v>
                </c:pt>
                <c:pt idx="571">
                  <c:v>39697.800000000309</c:v>
                </c:pt>
                <c:pt idx="572">
                  <c:v>39728.20000000031</c:v>
                </c:pt>
                <c:pt idx="573">
                  <c:v>39758.600000000311</c:v>
                </c:pt>
                <c:pt idx="574">
                  <c:v>39789.000000000313</c:v>
                </c:pt>
                <c:pt idx="575">
                  <c:v>39819.400000000314</c:v>
                </c:pt>
                <c:pt idx="576">
                  <c:v>39849.800000000316</c:v>
                </c:pt>
                <c:pt idx="577">
                  <c:v>39880.200000000317</c:v>
                </c:pt>
                <c:pt idx="578">
                  <c:v>39910.600000000319</c:v>
                </c:pt>
                <c:pt idx="579">
                  <c:v>39941.00000000032</c:v>
                </c:pt>
                <c:pt idx="580">
                  <c:v>39971.400000000322</c:v>
                </c:pt>
                <c:pt idx="581">
                  <c:v>40001.800000000323</c:v>
                </c:pt>
                <c:pt idx="582">
                  <c:v>40032.200000000325</c:v>
                </c:pt>
                <c:pt idx="583">
                  <c:v>40062.600000000326</c:v>
                </c:pt>
                <c:pt idx="584">
                  <c:v>40093.000000000327</c:v>
                </c:pt>
                <c:pt idx="585">
                  <c:v>40123.400000000329</c:v>
                </c:pt>
                <c:pt idx="586">
                  <c:v>40153.80000000033</c:v>
                </c:pt>
                <c:pt idx="587">
                  <c:v>40184.200000000332</c:v>
                </c:pt>
                <c:pt idx="588">
                  <c:v>40214.600000000333</c:v>
                </c:pt>
                <c:pt idx="589">
                  <c:v>40245.000000000335</c:v>
                </c:pt>
                <c:pt idx="590">
                  <c:v>40275.400000000336</c:v>
                </c:pt>
                <c:pt idx="591">
                  <c:v>40305.800000000338</c:v>
                </c:pt>
                <c:pt idx="592">
                  <c:v>40336.200000000339</c:v>
                </c:pt>
                <c:pt idx="593">
                  <c:v>40366.600000000341</c:v>
                </c:pt>
                <c:pt idx="594">
                  <c:v>40397.000000000342</c:v>
                </c:pt>
                <c:pt idx="595">
                  <c:v>40427.400000000343</c:v>
                </c:pt>
                <c:pt idx="596">
                  <c:v>40457.800000000345</c:v>
                </c:pt>
                <c:pt idx="597">
                  <c:v>40488.200000000346</c:v>
                </c:pt>
                <c:pt idx="598">
                  <c:v>40518.600000000348</c:v>
                </c:pt>
                <c:pt idx="599">
                  <c:v>40549.000000000349</c:v>
                </c:pt>
                <c:pt idx="600">
                  <c:v>40579.400000000351</c:v>
                </c:pt>
                <c:pt idx="601">
                  <c:v>40609.800000000352</c:v>
                </c:pt>
                <c:pt idx="602">
                  <c:v>40640.200000000354</c:v>
                </c:pt>
                <c:pt idx="603">
                  <c:v>40670.600000000355</c:v>
                </c:pt>
                <c:pt idx="604">
                  <c:v>40701.000000000357</c:v>
                </c:pt>
                <c:pt idx="605">
                  <c:v>40731.400000000358</c:v>
                </c:pt>
                <c:pt idx="606">
                  <c:v>40761.800000000359</c:v>
                </c:pt>
                <c:pt idx="607">
                  <c:v>40792.200000000361</c:v>
                </c:pt>
                <c:pt idx="608">
                  <c:v>40822.600000000362</c:v>
                </c:pt>
                <c:pt idx="609">
                  <c:v>40853.000000000364</c:v>
                </c:pt>
                <c:pt idx="610">
                  <c:v>40883.400000000365</c:v>
                </c:pt>
                <c:pt idx="611">
                  <c:v>40913.800000000367</c:v>
                </c:pt>
                <c:pt idx="612">
                  <c:v>40944.200000000368</c:v>
                </c:pt>
                <c:pt idx="613">
                  <c:v>40974.60000000037</c:v>
                </c:pt>
                <c:pt idx="614">
                  <c:v>41005.000000000371</c:v>
                </c:pt>
                <c:pt idx="615">
                  <c:v>41035.400000000373</c:v>
                </c:pt>
                <c:pt idx="616">
                  <c:v>41065.800000000374</c:v>
                </c:pt>
                <c:pt idx="617">
                  <c:v>41096.200000000375</c:v>
                </c:pt>
                <c:pt idx="618">
                  <c:v>41126.600000000377</c:v>
                </c:pt>
                <c:pt idx="619">
                  <c:v>41157.000000000378</c:v>
                </c:pt>
                <c:pt idx="620">
                  <c:v>41187.40000000038</c:v>
                </c:pt>
                <c:pt idx="621">
                  <c:v>41217.800000000381</c:v>
                </c:pt>
                <c:pt idx="622">
                  <c:v>41248.200000000383</c:v>
                </c:pt>
                <c:pt idx="623">
                  <c:v>41278.600000000384</c:v>
                </c:pt>
                <c:pt idx="624">
                  <c:v>41309.000000000386</c:v>
                </c:pt>
                <c:pt idx="625">
                  <c:v>41339.400000000387</c:v>
                </c:pt>
                <c:pt idx="626">
                  <c:v>41369.800000000389</c:v>
                </c:pt>
                <c:pt idx="627">
                  <c:v>41400.20000000039</c:v>
                </c:pt>
                <c:pt idx="628">
                  <c:v>41430.600000000391</c:v>
                </c:pt>
                <c:pt idx="629">
                  <c:v>41461.000000000393</c:v>
                </c:pt>
                <c:pt idx="630">
                  <c:v>41491.400000000394</c:v>
                </c:pt>
                <c:pt idx="631">
                  <c:v>41521.800000000396</c:v>
                </c:pt>
                <c:pt idx="632">
                  <c:v>41552.200000000397</c:v>
                </c:pt>
                <c:pt idx="633">
                  <c:v>41582.600000000399</c:v>
                </c:pt>
                <c:pt idx="634">
                  <c:v>41613.0000000004</c:v>
                </c:pt>
                <c:pt idx="635">
                  <c:v>41643.400000000402</c:v>
                </c:pt>
                <c:pt idx="636">
                  <c:v>41673.800000000403</c:v>
                </c:pt>
                <c:pt idx="637">
                  <c:v>41704.200000000405</c:v>
                </c:pt>
                <c:pt idx="638">
                  <c:v>41734.600000000406</c:v>
                </c:pt>
                <c:pt idx="639">
                  <c:v>41765.000000000407</c:v>
                </c:pt>
                <c:pt idx="640">
                  <c:v>41795.400000000409</c:v>
                </c:pt>
                <c:pt idx="641">
                  <c:v>41825.80000000041</c:v>
                </c:pt>
                <c:pt idx="642">
                  <c:v>41856.200000000412</c:v>
                </c:pt>
                <c:pt idx="643">
                  <c:v>41886.600000000413</c:v>
                </c:pt>
                <c:pt idx="644">
                  <c:v>41917.000000000415</c:v>
                </c:pt>
                <c:pt idx="645">
                  <c:v>41947.400000000416</c:v>
                </c:pt>
                <c:pt idx="646">
                  <c:v>41977.800000000418</c:v>
                </c:pt>
                <c:pt idx="647">
                  <c:v>42008.200000000419</c:v>
                </c:pt>
                <c:pt idx="648">
                  <c:v>42038.600000000421</c:v>
                </c:pt>
                <c:pt idx="649">
                  <c:v>42069.000000000422</c:v>
                </c:pt>
                <c:pt idx="650">
                  <c:v>42099.400000000423</c:v>
                </c:pt>
                <c:pt idx="651">
                  <c:v>42129.800000000425</c:v>
                </c:pt>
                <c:pt idx="652">
                  <c:v>42160.200000000426</c:v>
                </c:pt>
                <c:pt idx="653">
                  <c:v>42190.600000000428</c:v>
                </c:pt>
                <c:pt idx="654">
                  <c:v>42221.000000000429</c:v>
                </c:pt>
                <c:pt idx="655">
                  <c:v>42251.400000000431</c:v>
                </c:pt>
                <c:pt idx="656">
                  <c:v>42281.800000000432</c:v>
                </c:pt>
                <c:pt idx="657">
                  <c:v>42312.200000000434</c:v>
                </c:pt>
                <c:pt idx="658">
                  <c:v>42342.600000000435</c:v>
                </c:pt>
                <c:pt idx="659">
                  <c:v>42373.000000000437</c:v>
                </c:pt>
                <c:pt idx="660">
                  <c:v>42403.400000000438</c:v>
                </c:pt>
                <c:pt idx="661">
                  <c:v>42433.800000000439</c:v>
                </c:pt>
                <c:pt idx="662">
                  <c:v>42464.200000000441</c:v>
                </c:pt>
                <c:pt idx="663">
                  <c:v>42494.600000000442</c:v>
                </c:pt>
                <c:pt idx="664">
                  <c:v>42525.000000000444</c:v>
                </c:pt>
                <c:pt idx="665">
                  <c:v>42555.400000000445</c:v>
                </c:pt>
                <c:pt idx="666">
                  <c:v>42585.800000000447</c:v>
                </c:pt>
                <c:pt idx="667">
                  <c:v>42616.200000000448</c:v>
                </c:pt>
              </c:numCache>
            </c:numRef>
          </c:cat>
          <c:val>
            <c:numRef>
              <c:f>'Interest Rates'!$Z$21:$Z$689</c:f>
              <c:numCache>
                <c:formatCode>General</c:formatCode>
                <c:ptCount val="66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565624"/>
        <c:axId val="468566016"/>
      </c:lineChart>
      <c:dateAx>
        <c:axId val="4685656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68566016"/>
        <c:crosses val="autoZero"/>
        <c:auto val="1"/>
        <c:lblOffset val="100"/>
        <c:baseTimeUnit val="months"/>
      </c:dateAx>
      <c:valAx>
        <c:axId val="468566016"/>
        <c:scaling>
          <c:orientation val="minMax"/>
          <c:max val="1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5624"/>
        <c:crosses val="autoZero"/>
        <c:crossBetween val="between"/>
      </c:valAx>
      <c:valAx>
        <c:axId val="468566408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68566800"/>
        <c:crosses val="max"/>
        <c:crossBetween val="between"/>
      </c:valAx>
      <c:dateAx>
        <c:axId val="46856680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68566408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315952544580448E-2"/>
          <c:y val="3.3934174421379144E-2"/>
          <c:w val="0.93160171518963986"/>
          <c:h val="0.88724021713194945"/>
        </c:manualLayout>
      </c:layout>
      <c:barChart>
        <c:barDir val="col"/>
        <c:grouping val="clustered"/>
        <c:varyColors val="0"/>
        <c:ser>
          <c:idx val="3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Rates'!$A$489:$A$680</c:f>
              <c:numCache>
                <c:formatCode>mmm\-yy</c:formatCode>
                <c:ptCount val="192"/>
                <c:pt idx="0">
                  <c:v>36536.200000000157</c:v>
                </c:pt>
                <c:pt idx="1">
                  <c:v>36566.600000000159</c:v>
                </c:pt>
                <c:pt idx="2">
                  <c:v>36597.00000000016</c:v>
                </c:pt>
                <c:pt idx="3">
                  <c:v>36627.400000000162</c:v>
                </c:pt>
                <c:pt idx="4">
                  <c:v>36657.800000000163</c:v>
                </c:pt>
                <c:pt idx="5">
                  <c:v>36688.200000000164</c:v>
                </c:pt>
                <c:pt idx="6">
                  <c:v>36718.600000000166</c:v>
                </c:pt>
                <c:pt idx="7">
                  <c:v>36749.000000000167</c:v>
                </c:pt>
                <c:pt idx="8">
                  <c:v>36779.400000000169</c:v>
                </c:pt>
                <c:pt idx="9">
                  <c:v>36809.80000000017</c:v>
                </c:pt>
                <c:pt idx="10">
                  <c:v>36840.200000000172</c:v>
                </c:pt>
                <c:pt idx="11">
                  <c:v>36870.600000000173</c:v>
                </c:pt>
                <c:pt idx="12">
                  <c:v>36901.000000000175</c:v>
                </c:pt>
                <c:pt idx="13">
                  <c:v>36931.400000000176</c:v>
                </c:pt>
                <c:pt idx="14">
                  <c:v>36961.800000000178</c:v>
                </c:pt>
                <c:pt idx="15">
                  <c:v>36992.200000000179</c:v>
                </c:pt>
                <c:pt idx="16">
                  <c:v>37022.60000000018</c:v>
                </c:pt>
                <c:pt idx="17">
                  <c:v>37053.000000000182</c:v>
                </c:pt>
                <c:pt idx="18">
                  <c:v>37083.400000000183</c:v>
                </c:pt>
                <c:pt idx="19">
                  <c:v>37113.800000000185</c:v>
                </c:pt>
                <c:pt idx="20">
                  <c:v>37144.200000000186</c:v>
                </c:pt>
                <c:pt idx="21">
                  <c:v>37174.600000000188</c:v>
                </c:pt>
                <c:pt idx="22">
                  <c:v>37205.000000000189</c:v>
                </c:pt>
                <c:pt idx="23">
                  <c:v>37235.400000000191</c:v>
                </c:pt>
                <c:pt idx="24">
                  <c:v>37265.800000000192</c:v>
                </c:pt>
                <c:pt idx="25">
                  <c:v>37296.200000000194</c:v>
                </c:pt>
                <c:pt idx="26">
                  <c:v>37326.600000000195</c:v>
                </c:pt>
                <c:pt idx="27">
                  <c:v>37357.000000000196</c:v>
                </c:pt>
                <c:pt idx="28">
                  <c:v>37387.400000000198</c:v>
                </c:pt>
                <c:pt idx="29">
                  <c:v>37417.800000000199</c:v>
                </c:pt>
                <c:pt idx="30">
                  <c:v>37448.200000000201</c:v>
                </c:pt>
                <c:pt idx="31">
                  <c:v>37478.600000000202</c:v>
                </c:pt>
                <c:pt idx="32">
                  <c:v>37509.000000000204</c:v>
                </c:pt>
                <c:pt idx="33">
                  <c:v>37539.400000000205</c:v>
                </c:pt>
                <c:pt idx="34">
                  <c:v>37569.800000000207</c:v>
                </c:pt>
                <c:pt idx="35">
                  <c:v>37600.200000000208</c:v>
                </c:pt>
                <c:pt idx="36">
                  <c:v>37630.60000000021</c:v>
                </c:pt>
                <c:pt idx="37">
                  <c:v>37661.000000000211</c:v>
                </c:pt>
                <c:pt idx="38">
                  <c:v>37691.400000000212</c:v>
                </c:pt>
                <c:pt idx="39">
                  <c:v>37721.800000000214</c:v>
                </c:pt>
                <c:pt idx="40">
                  <c:v>37752.200000000215</c:v>
                </c:pt>
                <c:pt idx="41">
                  <c:v>37782.600000000217</c:v>
                </c:pt>
                <c:pt idx="42">
                  <c:v>37813.000000000218</c:v>
                </c:pt>
                <c:pt idx="43">
                  <c:v>37843.40000000022</c:v>
                </c:pt>
                <c:pt idx="44">
                  <c:v>37873.800000000221</c:v>
                </c:pt>
                <c:pt idx="45">
                  <c:v>37904.200000000223</c:v>
                </c:pt>
                <c:pt idx="46">
                  <c:v>37934.600000000224</c:v>
                </c:pt>
                <c:pt idx="47">
                  <c:v>37965.000000000226</c:v>
                </c:pt>
                <c:pt idx="48">
                  <c:v>37995.400000000227</c:v>
                </c:pt>
                <c:pt idx="49">
                  <c:v>38025.800000000228</c:v>
                </c:pt>
                <c:pt idx="50">
                  <c:v>38056.20000000023</c:v>
                </c:pt>
                <c:pt idx="51">
                  <c:v>38086.600000000231</c:v>
                </c:pt>
                <c:pt idx="52">
                  <c:v>38117.000000000233</c:v>
                </c:pt>
                <c:pt idx="53">
                  <c:v>38147.400000000234</c:v>
                </c:pt>
                <c:pt idx="54">
                  <c:v>38177.800000000236</c:v>
                </c:pt>
                <c:pt idx="55">
                  <c:v>38208.200000000237</c:v>
                </c:pt>
                <c:pt idx="56">
                  <c:v>38238.600000000239</c:v>
                </c:pt>
                <c:pt idx="57">
                  <c:v>38269.00000000024</c:v>
                </c:pt>
                <c:pt idx="58">
                  <c:v>38299.400000000242</c:v>
                </c:pt>
                <c:pt idx="59">
                  <c:v>38329.800000000243</c:v>
                </c:pt>
                <c:pt idx="60">
                  <c:v>38360.200000000244</c:v>
                </c:pt>
                <c:pt idx="61">
                  <c:v>38390.600000000246</c:v>
                </c:pt>
                <c:pt idx="62">
                  <c:v>38421.000000000247</c:v>
                </c:pt>
                <c:pt idx="63">
                  <c:v>38451.400000000249</c:v>
                </c:pt>
                <c:pt idx="64">
                  <c:v>38481.80000000025</c:v>
                </c:pt>
                <c:pt idx="65">
                  <c:v>38512.200000000252</c:v>
                </c:pt>
                <c:pt idx="66">
                  <c:v>38542.600000000253</c:v>
                </c:pt>
                <c:pt idx="67">
                  <c:v>38573.000000000255</c:v>
                </c:pt>
                <c:pt idx="68">
                  <c:v>38603.400000000256</c:v>
                </c:pt>
                <c:pt idx="69">
                  <c:v>38633.800000000258</c:v>
                </c:pt>
                <c:pt idx="70">
                  <c:v>38664.200000000259</c:v>
                </c:pt>
                <c:pt idx="71">
                  <c:v>38694.60000000026</c:v>
                </c:pt>
                <c:pt idx="72">
                  <c:v>38725.000000000262</c:v>
                </c:pt>
                <c:pt idx="73">
                  <c:v>38755.400000000263</c:v>
                </c:pt>
                <c:pt idx="74">
                  <c:v>38785.800000000265</c:v>
                </c:pt>
                <c:pt idx="75">
                  <c:v>38816.200000000266</c:v>
                </c:pt>
                <c:pt idx="76">
                  <c:v>38846.600000000268</c:v>
                </c:pt>
                <c:pt idx="77">
                  <c:v>38877.000000000269</c:v>
                </c:pt>
                <c:pt idx="78">
                  <c:v>38907.400000000271</c:v>
                </c:pt>
                <c:pt idx="79">
                  <c:v>38937.800000000272</c:v>
                </c:pt>
                <c:pt idx="80">
                  <c:v>38968.200000000274</c:v>
                </c:pt>
                <c:pt idx="81">
                  <c:v>38998.600000000275</c:v>
                </c:pt>
                <c:pt idx="82">
                  <c:v>39029.000000000276</c:v>
                </c:pt>
                <c:pt idx="83">
                  <c:v>39059.400000000278</c:v>
                </c:pt>
                <c:pt idx="84">
                  <c:v>39089.800000000279</c:v>
                </c:pt>
                <c:pt idx="85">
                  <c:v>39120.200000000281</c:v>
                </c:pt>
                <c:pt idx="86">
                  <c:v>39150.600000000282</c:v>
                </c:pt>
                <c:pt idx="87">
                  <c:v>39181.000000000284</c:v>
                </c:pt>
                <c:pt idx="88">
                  <c:v>39211.400000000285</c:v>
                </c:pt>
                <c:pt idx="89">
                  <c:v>39241.800000000287</c:v>
                </c:pt>
                <c:pt idx="90">
                  <c:v>39272.200000000288</c:v>
                </c:pt>
                <c:pt idx="91">
                  <c:v>39302.60000000029</c:v>
                </c:pt>
                <c:pt idx="92">
                  <c:v>39333.000000000291</c:v>
                </c:pt>
                <c:pt idx="93">
                  <c:v>39363.400000000292</c:v>
                </c:pt>
                <c:pt idx="94">
                  <c:v>39393.800000000294</c:v>
                </c:pt>
                <c:pt idx="95">
                  <c:v>39424.200000000295</c:v>
                </c:pt>
                <c:pt idx="96">
                  <c:v>39454.600000000297</c:v>
                </c:pt>
                <c:pt idx="97">
                  <c:v>39485.000000000298</c:v>
                </c:pt>
                <c:pt idx="98">
                  <c:v>39515.4000000003</c:v>
                </c:pt>
                <c:pt idx="99">
                  <c:v>39545.800000000301</c:v>
                </c:pt>
                <c:pt idx="100">
                  <c:v>39576.200000000303</c:v>
                </c:pt>
                <c:pt idx="101">
                  <c:v>39606.600000000304</c:v>
                </c:pt>
                <c:pt idx="102">
                  <c:v>39637.000000000306</c:v>
                </c:pt>
                <c:pt idx="103">
                  <c:v>39667.400000000307</c:v>
                </c:pt>
                <c:pt idx="104">
                  <c:v>39697.800000000309</c:v>
                </c:pt>
                <c:pt idx="105">
                  <c:v>39728.20000000031</c:v>
                </c:pt>
                <c:pt idx="106">
                  <c:v>39758.600000000311</c:v>
                </c:pt>
                <c:pt idx="107">
                  <c:v>39789.000000000313</c:v>
                </c:pt>
                <c:pt idx="108">
                  <c:v>39819.400000000314</c:v>
                </c:pt>
                <c:pt idx="109">
                  <c:v>39849.800000000316</c:v>
                </c:pt>
                <c:pt idx="110">
                  <c:v>39880.200000000317</c:v>
                </c:pt>
                <c:pt idx="111">
                  <c:v>39910.600000000319</c:v>
                </c:pt>
                <c:pt idx="112">
                  <c:v>39941.00000000032</c:v>
                </c:pt>
                <c:pt idx="113">
                  <c:v>39971.400000000322</c:v>
                </c:pt>
                <c:pt idx="114">
                  <c:v>40001.800000000323</c:v>
                </c:pt>
                <c:pt idx="115">
                  <c:v>40032.200000000325</c:v>
                </c:pt>
                <c:pt idx="116">
                  <c:v>40062.600000000326</c:v>
                </c:pt>
                <c:pt idx="117">
                  <c:v>40093.000000000327</c:v>
                </c:pt>
                <c:pt idx="118">
                  <c:v>40123.400000000329</c:v>
                </c:pt>
                <c:pt idx="119">
                  <c:v>40153.80000000033</c:v>
                </c:pt>
                <c:pt idx="120">
                  <c:v>40184.200000000332</c:v>
                </c:pt>
                <c:pt idx="121">
                  <c:v>40214.600000000333</c:v>
                </c:pt>
                <c:pt idx="122">
                  <c:v>40245.000000000335</c:v>
                </c:pt>
                <c:pt idx="123">
                  <c:v>40275.400000000336</c:v>
                </c:pt>
                <c:pt idx="124">
                  <c:v>40305.800000000338</c:v>
                </c:pt>
                <c:pt idx="125">
                  <c:v>40336.200000000339</c:v>
                </c:pt>
                <c:pt idx="126">
                  <c:v>40366.600000000341</c:v>
                </c:pt>
                <c:pt idx="127">
                  <c:v>40397.000000000342</c:v>
                </c:pt>
                <c:pt idx="128">
                  <c:v>40427.400000000343</c:v>
                </c:pt>
                <c:pt idx="129">
                  <c:v>40457.800000000345</c:v>
                </c:pt>
                <c:pt idx="130">
                  <c:v>40488.200000000346</c:v>
                </c:pt>
                <c:pt idx="131">
                  <c:v>40518.600000000348</c:v>
                </c:pt>
                <c:pt idx="132">
                  <c:v>40549.000000000349</c:v>
                </c:pt>
                <c:pt idx="133">
                  <c:v>40579.400000000351</c:v>
                </c:pt>
                <c:pt idx="134">
                  <c:v>40609.800000000352</c:v>
                </c:pt>
                <c:pt idx="135">
                  <c:v>40640.200000000354</c:v>
                </c:pt>
                <c:pt idx="136">
                  <c:v>40670.600000000355</c:v>
                </c:pt>
                <c:pt idx="137">
                  <c:v>40701.000000000357</c:v>
                </c:pt>
                <c:pt idx="138">
                  <c:v>40731.400000000358</c:v>
                </c:pt>
                <c:pt idx="139">
                  <c:v>40761.800000000359</c:v>
                </c:pt>
                <c:pt idx="140">
                  <c:v>40792.200000000361</c:v>
                </c:pt>
                <c:pt idx="141">
                  <c:v>40822.600000000362</c:v>
                </c:pt>
                <c:pt idx="142">
                  <c:v>40853.000000000364</c:v>
                </c:pt>
                <c:pt idx="143">
                  <c:v>40883.400000000365</c:v>
                </c:pt>
                <c:pt idx="144">
                  <c:v>40913.800000000367</c:v>
                </c:pt>
                <c:pt idx="145">
                  <c:v>40944.200000000368</c:v>
                </c:pt>
                <c:pt idx="146">
                  <c:v>40974.60000000037</c:v>
                </c:pt>
                <c:pt idx="147">
                  <c:v>41005.000000000371</c:v>
                </c:pt>
                <c:pt idx="148">
                  <c:v>41035.400000000373</c:v>
                </c:pt>
                <c:pt idx="149">
                  <c:v>41065.800000000374</c:v>
                </c:pt>
                <c:pt idx="150">
                  <c:v>41096.200000000375</c:v>
                </c:pt>
                <c:pt idx="151">
                  <c:v>41126.600000000377</c:v>
                </c:pt>
                <c:pt idx="152">
                  <c:v>41157.000000000378</c:v>
                </c:pt>
                <c:pt idx="153">
                  <c:v>41187.40000000038</c:v>
                </c:pt>
                <c:pt idx="154">
                  <c:v>41217.800000000381</c:v>
                </c:pt>
                <c:pt idx="155">
                  <c:v>41248.200000000383</c:v>
                </c:pt>
                <c:pt idx="156">
                  <c:v>41278.600000000384</c:v>
                </c:pt>
                <c:pt idx="157">
                  <c:v>41309.000000000386</c:v>
                </c:pt>
                <c:pt idx="158">
                  <c:v>41339.400000000387</c:v>
                </c:pt>
                <c:pt idx="159">
                  <c:v>41369.800000000389</c:v>
                </c:pt>
                <c:pt idx="160">
                  <c:v>41400.20000000039</c:v>
                </c:pt>
                <c:pt idx="161">
                  <c:v>41430.600000000391</c:v>
                </c:pt>
                <c:pt idx="162">
                  <c:v>41461.000000000393</c:v>
                </c:pt>
                <c:pt idx="163">
                  <c:v>41491.400000000394</c:v>
                </c:pt>
                <c:pt idx="164">
                  <c:v>41521.800000000396</c:v>
                </c:pt>
                <c:pt idx="165">
                  <c:v>41552.200000000397</c:v>
                </c:pt>
                <c:pt idx="166">
                  <c:v>41582.600000000399</c:v>
                </c:pt>
                <c:pt idx="167">
                  <c:v>41613.0000000004</c:v>
                </c:pt>
                <c:pt idx="168">
                  <c:v>41643.400000000402</c:v>
                </c:pt>
                <c:pt idx="169">
                  <c:v>41673.800000000403</c:v>
                </c:pt>
                <c:pt idx="170">
                  <c:v>41704.200000000405</c:v>
                </c:pt>
                <c:pt idx="171">
                  <c:v>41734.600000000406</c:v>
                </c:pt>
                <c:pt idx="172">
                  <c:v>41765.000000000407</c:v>
                </c:pt>
                <c:pt idx="173">
                  <c:v>41795.400000000409</c:v>
                </c:pt>
                <c:pt idx="174">
                  <c:v>41825.80000000041</c:v>
                </c:pt>
                <c:pt idx="175">
                  <c:v>41856.200000000412</c:v>
                </c:pt>
                <c:pt idx="176">
                  <c:v>41886.600000000413</c:v>
                </c:pt>
                <c:pt idx="177">
                  <c:v>41917.000000000415</c:v>
                </c:pt>
                <c:pt idx="178">
                  <c:v>41947.400000000416</c:v>
                </c:pt>
                <c:pt idx="179">
                  <c:v>41977.800000000418</c:v>
                </c:pt>
                <c:pt idx="180">
                  <c:v>42008.200000000419</c:v>
                </c:pt>
                <c:pt idx="181">
                  <c:v>42038.600000000421</c:v>
                </c:pt>
                <c:pt idx="182">
                  <c:v>42069.000000000422</c:v>
                </c:pt>
                <c:pt idx="183">
                  <c:v>42099.400000000423</c:v>
                </c:pt>
                <c:pt idx="184">
                  <c:v>42129.800000000425</c:v>
                </c:pt>
                <c:pt idx="185">
                  <c:v>42160.200000000426</c:v>
                </c:pt>
                <c:pt idx="186">
                  <c:v>42190.600000000428</c:v>
                </c:pt>
                <c:pt idx="187">
                  <c:v>42221.000000000429</c:v>
                </c:pt>
                <c:pt idx="188">
                  <c:v>42251.400000000431</c:v>
                </c:pt>
                <c:pt idx="189">
                  <c:v>42281.800000000432</c:v>
                </c:pt>
                <c:pt idx="190">
                  <c:v>42312.200000000434</c:v>
                </c:pt>
                <c:pt idx="191">
                  <c:v>42342.600000000435</c:v>
                </c:pt>
              </c:numCache>
            </c:numRef>
          </c:cat>
          <c:val>
            <c:numRef>
              <c:f>'Interest Rates'!$K$369:$K$740</c:f>
              <c:numCache>
                <c:formatCode>0</c:formatCode>
                <c:ptCount val="37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1205248"/>
        <c:axId val="471204856"/>
      </c:barChart>
      <c:lineChart>
        <c:grouping val="standard"/>
        <c:varyColors val="0"/>
        <c:ser>
          <c:idx val="0"/>
          <c:order val="0"/>
          <c:tx>
            <c:v>Fed Funds Rate</c:v>
          </c:tx>
          <c:spPr>
            <a:ln w="50800"/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Rates'!$B$369:$B$740</c:f>
              <c:numCache>
                <c:formatCode>General</c:formatCode>
                <c:ptCount val="372"/>
                <c:pt idx="0">
                  <c:v>8.23</c:v>
                </c:pt>
                <c:pt idx="1">
                  <c:v>8.24</c:v>
                </c:pt>
                <c:pt idx="2">
                  <c:v>8.2799999999999994</c:v>
                </c:pt>
                <c:pt idx="3">
                  <c:v>8.26</c:v>
                </c:pt>
                <c:pt idx="4">
                  <c:v>8.18</c:v>
                </c:pt>
                <c:pt idx="5">
                  <c:v>8.2899999999999991</c:v>
                </c:pt>
                <c:pt idx="6">
                  <c:v>8.15</c:v>
                </c:pt>
                <c:pt idx="7">
                  <c:v>8.1300000000000008</c:v>
                </c:pt>
                <c:pt idx="8">
                  <c:v>8.1999999999999993</c:v>
                </c:pt>
                <c:pt idx="9">
                  <c:v>8.11</c:v>
                </c:pt>
                <c:pt idx="10">
                  <c:v>7.81</c:v>
                </c:pt>
                <c:pt idx="11">
                  <c:v>7.31</c:v>
                </c:pt>
                <c:pt idx="12">
                  <c:v>6.91</c:v>
                </c:pt>
                <c:pt idx="13">
                  <c:v>6.25</c:v>
                </c:pt>
                <c:pt idx="14">
                  <c:v>6.12</c:v>
                </c:pt>
                <c:pt idx="15">
                  <c:v>5.91</c:v>
                </c:pt>
                <c:pt idx="16">
                  <c:v>5.78</c:v>
                </c:pt>
                <c:pt idx="17">
                  <c:v>5.9</c:v>
                </c:pt>
                <c:pt idx="18">
                  <c:v>5.82</c:v>
                </c:pt>
                <c:pt idx="19">
                  <c:v>5.66</c:v>
                </c:pt>
                <c:pt idx="20">
                  <c:v>5.45</c:v>
                </c:pt>
                <c:pt idx="21">
                  <c:v>5.21</c:v>
                </c:pt>
                <c:pt idx="22">
                  <c:v>4.8099999999999996</c:v>
                </c:pt>
                <c:pt idx="23">
                  <c:v>4.43</c:v>
                </c:pt>
                <c:pt idx="24">
                  <c:v>4.03</c:v>
                </c:pt>
                <c:pt idx="25">
                  <c:v>4.0599999999999996</c:v>
                </c:pt>
                <c:pt idx="26">
                  <c:v>3.98</c:v>
                </c:pt>
                <c:pt idx="27">
                  <c:v>3.73</c:v>
                </c:pt>
                <c:pt idx="28">
                  <c:v>3.82</c:v>
                </c:pt>
                <c:pt idx="29">
                  <c:v>3.76</c:v>
                </c:pt>
                <c:pt idx="30">
                  <c:v>3.25</c:v>
                </c:pt>
                <c:pt idx="31">
                  <c:v>3.3</c:v>
                </c:pt>
                <c:pt idx="32">
                  <c:v>3.22</c:v>
                </c:pt>
                <c:pt idx="33">
                  <c:v>3.1</c:v>
                </c:pt>
                <c:pt idx="34">
                  <c:v>3.09</c:v>
                </c:pt>
                <c:pt idx="35">
                  <c:v>2.92</c:v>
                </c:pt>
                <c:pt idx="36">
                  <c:v>3.02</c:v>
                </c:pt>
                <c:pt idx="37">
                  <c:v>3.03</c:v>
                </c:pt>
                <c:pt idx="38">
                  <c:v>3.07</c:v>
                </c:pt>
                <c:pt idx="39">
                  <c:v>2.96</c:v>
                </c:pt>
                <c:pt idx="40">
                  <c:v>3</c:v>
                </c:pt>
                <c:pt idx="41">
                  <c:v>3.04</c:v>
                </c:pt>
                <c:pt idx="42">
                  <c:v>3.06</c:v>
                </c:pt>
                <c:pt idx="43">
                  <c:v>3.03</c:v>
                </c:pt>
                <c:pt idx="44">
                  <c:v>3.09</c:v>
                </c:pt>
                <c:pt idx="45">
                  <c:v>2.99</c:v>
                </c:pt>
                <c:pt idx="46">
                  <c:v>3.02</c:v>
                </c:pt>
                <c:pt idx="47">
                  <c:v>2.96</c:v>
                </c:pt>
                <c:pt idx="48">
                  <c:v>3.05</c:v>
                </c:pt>
                <c:pt idx="49">
                  <c:v>3.25</c:v>
                </c:pt>
                <c:pt idx="50">
                  <c:v>3.34</c:v>
                </c:pt>
                <c:pt idx="51">
                  <c:v>3.56</c:v>
                </c:pt>
                <c:pt idx="52">
                  <c:v>4.01</c:v>
                </c:pt>
                <c:pt idx="53">
                  <c:v>4.25</c:v>
                </c:pt>
                <c:pt idx="54">
                  <c:v>4.26</c:v>
                </c:pt>
                <c:pt idx="55">
                  <c:v>4.47</c:v>
                </c:pt>
                <c:pt idx="56">
                  <c:v>4.7300000000000004</c:v>
                </c:pt>
                <c:pt idx="57">
                  <c:v>4.76</c:v>
                </c:pt>
                <c:pt idx="58">
                  <c:v>5.29</c:v>
                </c:pt>
                <c:pt idx="59">
                  <c:v>5.45</c:v>
                </c:pt>
                <c:pt idx="60">
                  <c:v>5.53</c:v>
                </c:pt>
                <c:pt idx="61">
                  <c:v>5.92</c:v>
                </c:pt>
                <c:pt idx="62">
                  <c:v>5.98</c:v>
                </c:pt>
                <c:pt idx="63">
                  <c:v>6.05</c:v>
                </c:pt>
                <c:pt idx="64">
                  <c:v>6.01</c:v>
                </c:pt>
                <c:pt idx="65">
                  <c:v>6</c:v>
                </c:pt>
                <c:pt idx="66">
                  <c:v>5.85</c:v>
                </c:pt>
                <c:pt idx="67">
                  <c:v>5.74</c:v>
                </c:pt>
                <c:pt idx="68">
                  <c:v>5.8</c:v>
                </c:pt>
                <c:pt idx="69">
                  <c:v>5.76</c:v>
                </c:pt>
                <c:pt idx="70">
                  <c:v>5.8</c:v>
                </c:pt>
                <c:pt idx="71">
                  <c:v>5.6</c:v>
                </c:pt>
                <c:pt idx="72">
                  <c:v>5.56</c:v>
                </c:pt>
                <c:pt idx="73">
                  <c:v>5.22</c:v>
                </c:pt>
                <c:pt idx="74">
                  <c:v>5.31</c:v>
                </c:pt>
                <c:pt idx="75">
                  <c:v>5.22</c:v>
                </c:pt>
                <c:pt idx="76">
                  <c:v>5.24</c:v>
                </c:pt>
                <c:pt idx="77">
                  <c:v>5.27</c:v>
                </c:pt>
                <c:pt idx="78">
                  <c:v>5.4</c:v>
                </c:pt>
                <c:pt idx="79">
                  <c:v>5.22</c:v>
                </c:pt>
                <c:pt idx="80">
                  <c:v>5.3</c:v>
                </c:pt>
                <c:pt idx="81">
                  <c:v>5.24</c:v>
                </c:pt>
                <c:pt idx="82">
                  <c:v>5.31</c:v>
                </c:pt>
                <c:pt idx="83">
                  <c:v>5.29</c:v>
                </c:pt>
                <c:pt idx="84">
                  <c:v>5.25</c:v>
                </c:pt>
                <c:pt idx="85">
                  <c:v>5.19</c:v>
                </c:pt>
                <c:pt idx="86">
                  <c:v>5.39</c:v>
                </c:pt>
                <c:pt idx="87">
                  <c:v>5.51</c:v>
                </c:pt>
                <c:pt idx="88">
                  <c:v>5.5</c:v>
                </c:pt>
                <c:pt idx="89">
                  <c:v>5.56</c:v>
                </c:pt>
                <c:pt idx="90">
                  <c:v>5.52</c:v>
                </c:pt>
                <c:pt idx="91">
                  <c:v>5.54</c:v>
                </c:pt>
                <c:pt idx="92">
                  <c:v>5.54</c:v>
                </c:pt>
                <c:pt idx="93">
                  <c:v>5.5</c:v>
                </c:pt>
                <c:pt idx="94">
                  <c:v>5.52</c:v>
                </c:pt>
                <c:pt idx="95">
                  <c:v>5.5</c:v>
                </c:pt>
                <c:pt idx="96">
                  <c:v>5.56</c:v>
                </c:pt>
                <c:pt idx="97">
                  <c:v>5.51</c:v>
                </c:pt>
                <c:pt idx="98">
                  <c:v>5.49</c:v>
                </c:pt>
                <c:pt idx="99">
                  <c:v>5.45</c:v>
                </c:pt>
                <c:pt idx="100">
                  <c:v>5.49</c:v>
                </c:pt>
                <c:pt idx="101">
                  <c:v>5.56</c:v>
                </c:pt>
                <c:pt idx="102">
                  <c:v>5.54</c:v>
                </c:pt>
                <c:pt idx="103">
                  <c:v>5.55</c:v>
                </c:pt>
                <c:pt idx="104">
                  <c:v>5.51</c:v>
                </c:pt>
                <c:pt idx="105">
                  <c:v>5.07</c:v>
                </c:pt>
                <c:pt idx="106">
                  <c:v>4.83</c:v>
                </c:pt>
                <c:pt idx="107">
                  <c:v>4.68</c:v>
                </c:pt>
                <c:pt idx="108">
                  <c:v>4.63</c:v>
                </c:pt>
                <c:pt idx="109">
                  <c:v>4.76</c:v>
                </c:pt>
                <c:pt idx="110">
                  <c:v>4.8099999999999996</c:v>
                </c:pt>
                <c:pt idx="111">
                  <c:v>4.74</c:v>
                </c:pt>
                <c:pt idx="112">
                  <c:v>4.74</c:v>
                </c:pt>
                <c:pt idx="113">
                  <c:v>4.76</c:v>
                </c:pt>
                <c:pt idx="114">
                  <c:v>4.99</c:v>
                </c:pt>
                <c:pt idx="115">
                  <c:v>5.07</c:v>
                </c:pt>
                <c:pt idx="116">
                  <c:v>5.22</c:v>
                </c:pt>
                <c:pt idx="117">
                  <c:v>5.2</c:v>
                </c:pt>
                <c:pt idx="118">
                  <c:v>5.42</c:v>
                </c:pt>
                <c:pt idx="119">
                  <c:v>5.3</c:v>
                </c:pt>
                <c:pt idx="120">
                  <c:v>5.45</c:v>
                </c:pt>
                <c:pt idx="121">
                  <c:v>5.73</c:v>
                </c:pt>
                <c:pt idx="122">
                  <c:v>5.85</c:v>
                </c:pt>
                <c:pt idx="123">
                  <c:v>6.02</c:v>
                </c:pt>
                <c:pt idx="124">
                  <c:v>6.27</c:v>
                </c:pt>
                <c:pt idx="125">
                  <c:v>6.53</c:v>
                </c:pt>
                <c:pt idx="126">
                  <c:v>6.54</c:v>
                </c:pt>
                <c:pt idx="127">
                  <c:v>6.5</c:v>
                </c:pt>
                <c:pt idx="128">
                  <c:v>6.52</c:v>
                </c:pt>
                <c:pt idx="129">
                  <c:v>6.51</c:v>
                </c:pt>
                <c:pt idx="130">
                  <c:v>6.51</c:v>
                </c:pt>
                <c:pt idx="131">
                  <c:v>6.4</c:v>
                </c:pt>
                <c:pt idx="132">
                  <c:v>5.98</c:v>
                </c:pt>
                <c:pt idx="133">
                  <c:v>5.49</c:v>
                </c:pt>
                <c:pt idx="134">
                  <c:v>5.31</c:v>
                </c:pt>
                <c:pt idx="135">
                  <c:v>4.8</c:v>
                </c:pt>
                <c:pt idx="136">
                  <c:v>4.21</c:v>
                </c:pt>
                <c:pt idx="137">
                  <c:v>3.97</c:v>
                </c:pt>
                <c:pt idx="138">
                  <c:v>3.77</c:v>
                </c:pt>
                <c:pt idx="139">
                  <c:v>3.65</c:v>
                </c:pt>
                <c:pt idx="140">
                  <c:v>3.07</c:v>
                </c:pt>
                <c:pt idx="141">
                  <c:v>2.4900000000000002</c:v>
                </c:pt>
                <c:pt idx="142">
                  <c:v>2.09</c:v>
                </c:pt>
                <c:pt idx="143">
                  <c:v>1.82</c:v>
                </c:pt>
                <c:pt idx="144">
                  <c:v>1.73</c:v>
                </c:pt>
                <c:pt idx="145">
                  <c:v>1.74</c:v>
                </c:pt>
                <c:pt idx="146">
                  <c:v>1.73</c:v>
                </c:pt>
                <c:pt idx="147">
                  <c:v>1.75</c:v>
                </c:pt>
                <c:pt idx="148">
                  <c:v>1.75</c:v>
                </c:pt>
                <c:pt idx="149">
                  <c:v>1.75</c:v>
                </c:pt>
                <c:pt idx="150">
                  <c:v>1.73</c:v>
                </c:pt>
                <c:pt idx="151">
                  <c:v>1.74</c:v>
                </c:pt>
                <c:pt idx="152">
                  <c:v>1.75</c:v>
                </c:pt>
                <c:pt idx="153">
                  <c:v>1.75</c:v>
                </c:pt>
                <c:pt idx="154">
                  <c:v>1.34</c:v>
                </c:pt>
                <c:pt idx="155">
                  <c:v>1.24</c:v>
                </c:pt>
                <c:pt idx="156">
                  <c:v>1.24</c:v>
                </c:pt>
                <c:pt idx="157">
                  <c:v>1.26</c:v>
                </c:pt>
                <c:pt idx="158">
                  <c:v>1.25</c:v>
                </c:pt>
                <c:pt idx="159">
                  <c:v>1.26</c:v>
                </c:pt>
                <c:pt idx="160">
                  <c:v>1.26</c:v>
                </c:pt>
                <c:pt idx="161">
                  <c:v>1.22</c:v>
                </c:pt>
                <c:pt idx="162">
                  <c:v>1.01</c:v>
                </c:pt>
                <c:pt idx="163">
                  <c:v>1.03</c:v>
                </c:pt>
                <c:pt idx="164">
                  <c:v>1.01</c:v>
                </c:pt>
                <c:pt idx="165">
                  <c:v>1.01</c:v>
                </c:pt>
                <c:pt idx="166">
                  <c:v>1</c:v>
                </c:pt>
                <c:pt idx="167">
                  <c:v>0.98</c:v>
                </c:pt>
                <c:pt idx="168">
                  <c:v>1</c:v>
                </c:pt>
                <c:pt idx="169">
                  <c:v>1.01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1.03</c:v>
                </c:pt>
                <c:pt idx="174">
                  <c:v>1.26</c:v>
                </c:pt>
                <c:pt idx="175">
                  <c:v>1.43</c:v>
                </c:pt>
                <c:pt idx="176">
                  <c:v>1.61</c:v>
                </c:pt>
                <c:pt idx="177">
                  <c:v>1.76</c:v>
                </c:pt>
                <c:pt idx="178">
                  <c:v>1.93</c:v>
                </c:pt>
                <c:pt idx="179">
                  <c:v>2.16</c:v>
                </c:pt>
                <c:pt idx="180">
                  <c:v>2.2799999999999998</c:v>
                </c:pt>
                <c:pt idx="181">
                  <c:v>2.5</c:v>
                </c:pt>
                <c:pt idx="182">
                  <c:v>2.63</c:v>
                </c:pt>
                <c:pt idx="183">
                  <c:v>2.79</c:v>
                </c:pt>
                <c:pt idx="184">
                  <c:v>3</c:v>
                </c:pt>
                <c:pt idx="185">
                  <c:v>3.04</c:v>
                </c:pt>
                <c:pt idx="186">
                  <c:v>3.26</c:v>
                </c:pt>
                <c:pt idx="187">
                  <c:v>3.5</c:v>
                </c:pt>
                <c:pt idx="188">
                  <c:v>3.62</c:v>
                </c:pt>
                <c:pt idx="189">
                  <c:v>3.78</c:v>
                </c:pt>
                <c:pt idx="190">
                  <c:v>4</c:v>
                </c:pt>
                <c:pt idx="191">
                  <c:v>4.16</c:v>
                </c:pt>
                <c:pt idx="192">
                  <c:v>4.29</c:v>
                </c:pt>
                <c:pt idx="193">
                  <c:v>4.49</c:v>
                </c:pt>
                <c:pt idx="194">
                  <c:v>4.59</c:v>
                </c:pt>
                <c:pt idx="195">
                  <c:v>4.79</c:v>
                </c:pt>
                <c:pt idx="196">
                  <c:v>4.9400000000000004</c:v>
                </c:pt>
                <c:pt idx="197">
                  <c:v>4.99</c:v>
                </c:pt>
                <c:pt idx="198">
                  <c:v>5.24</c:v>
                </c:pt>
                <c:pt idx="199">
                  <c:v>5.25</c:v>
                </c:pt>
                <c:pt idx="200">
                  <c:v>5.25</c:v>
                </c:pt>
                <c:pt idx="201">
                  <c:v>5.25</c:v>
                </c:pt>
                <c:pt idx="202">
                  <c:v>5.25</c:v>
                </c:pt>
                <c:pt idx="203">
                  <c:v>5.24</c:v>
                </c:pt>
                <c:pt idx="204">
                  <c:v>5.25</c:v>
                </c:pt>
                <c:pt idx="205">
                  <c:v>5.26</c:v>
                </c:pt>
                <c:pt idx="206">
                  <c:v>5.26</c:v>
                </c:pt>
                <c:pt idx="207">
                  <c:v>5.25</c:v>
                </c:pt>
                <c:pt idx="208">
                  <c:v>5.25</c:v>
                </c:pt>
                <c:pt idx="209">
                  <c:v>5.25</c:v>
                </c:pt>
                <c:pt idx="210">
                  <c:v>5.26</c:v>
                </c:pt>
                <c:pt idx="211">
                  <c:v>5.0199999999999996</c:v>
                </c:pt>
                <c:pt idx="212">
                  <c:v>4.9400000000000004</c:v>
                </c:pt>
                <c:pt idx="213">
                  <c:v>4.76</c:v>
                </c:pt>
                <c:pt idx="214">
                  <c:v>4.49</c:v>
                </c:pt>
                <c:pt idx="215">
                  <c:v>4.24</c:v>
                </c:pt>
                <c:pt idx="216">
                  <c:v>3.94</c:v>
                </c:pt>
                <c:pt idx="217">
                  <c:v>2.98</c:v>
                </c:pt>
                <c:pt idx="218">
                  <c:v>2.61</c:v>
                </c:pt>
                <c:pt idx="219">
                  <c:v>2.2799999999999998</c:v>
                </c:pt>
                <c:pt idx="220">
                  <c:v>1.98</c:v>
                </c:pt>
                <c:pt idx="221">
                  <c:v>2</c:v>
                </c:pt>
                <c:pt idx="222">
                  <c:v>2.0099999999999998</c:v>
                </c:pt>
                <c:pt idx="223">
                  <c:v>2</c:v>
                </c:pt>
                <c:pt idx="224">
                  <c:v>1.81</c:v>
                </c:pt>
                <c:pt idx="225">
                  <c:v>0.97</c:v>
                </c:pt>
                <c:pt idx="226">
                  <c:v>0.39</c:v>
                </c:pt>
                <c:pt idx="227">
                  <c:v>0.16</c:v>
                </c:pt>
                <c:pt idx="228">
                  <c:v>0.15</c:v>
                </c:pt>
                <c:pt idx="229">
                  <c:v>0.22</c:v>
                </c:pt>
                <c:pt idx="230">
                  <c:v>0.18</c:v>
                </c:pt>
                <c:pt idx="231">
                  <c:v>0.15</c:v>
                </c:pt>
                <c:pt idx="232">
                  <c:v>0.18</c:v>
                </c:pt>
                <c:pt idx="233">
                  <c:v>0.21</c:v>
                </c:pt>
                <c:pt idx="234">
                  <c:v>0.16</c:v>
                </c:pt>
                <c:pt idx="235">
                  <c:v>0.16</c:v>
                </c:pt>
                <c:pt idx="236">
                  <c:v>0.15</c:v>
                </c:pt>
                <c:pt idx="237">
                  <c:v>0.12</c:v>
                </c:pt>
                <c:pt idx="238">
                  <c:v>0.12</c:v>
                </c:pt>
                <c:pt idx="239">
                  <c:v>0.12</c:v>
                </c:pt>
                <c:pt idx="240">
                  <c:v>0.11</c:v>
                </c:pt>
                <c:pt idx="241">
                  <c:v>0.13</c:v>
                </c:pt>
                <c:pt idx="242">
                  <c:v>0.16</c:v>
                </c:pt>
                <c:pt idx="243">
                  <c:v>0.2</c:v>
                </c:pt>
                <c:pt idx="244">
                  <c:v>0.2</c:v>
                </c:pt>
                <c:pt idx="245">
                  <c:v>0.18</c:v>
                </c:pt>
                <c:pt idx="246">
                  <c:v>0.18</c:v>
                </c:pt>
                <c:pt idx="247">
                  <c:v>0.19</c:v>
                </c:pt>
                <c:pt idx="248">
                  <c:v>0.19</c:v>
                </c:pt>
                <c:pt idx="249">
                  <c:v>0.19</c:v>
                </c:pt>
                <c:pt idx="250">
                  <c:v>0.19</c:v>
                </c:pt>
                <c:pt idx="251">
                  <c:v>0.18</c:v>
                </c:pt>
                <c:pt idx="252">
                  <c:v>0.17</c:v>
                </c:pt>
                <c:pt idx="253">
                  <c:v>0.16</c:v>
                </c:pt>
                <c:pt idx="254">
                  <c:v>0.14000000000000001</c:v>
                </c:pt>
                <c:pt idx="255">
                  <c:v>0.1</c:v>
                </c:pt>
                <c:pt idx="256">
                  <c:v>0.09</c:v>
                </c:pt>
                <c:pt idx="257">
                  <c:v>0.09</c:v>
                </c:pt>
                <c:pt idx="258">
                  <c:v>7.0000000000000007E-2</c:v>
                </c:pt>
                <c:pt idx="259">
                  <c:v>0.1</c:v>
                </c:pt>
                <c:pt idx="260">
                  <c:v>0.08</c:v>
                </c:pt>
                <c:pt idx="261">
                  <c:v>7.0000000000000007E-2</c:v>
                </c:pt>
                <c:pt idx="262">
                  <c:v>0.08</c:v>
                </c:pt>
                <c:pt idx="263">
                  <c:v>7.0000000000000007E-2</c:v>
                </c:pt>
                <c:pt idx="264">
                  <c:v>0.08</c:v>
                </c:pt>
                <c:pt idx="265">
                  <c:v>0.1</c:v>
                </c:pt>
                <c:pt idx="266">
                  <c:v>0.13</c:v>
                </c:pt>
                <c:pt idx="267">
                  <c:v>0.14000000000000001</c:v>
                </c:pt>
                <c:pt idx="268">
                  <c:v>0.16</c:v>
                </c:pt>
                <c:pt idx="269">
                  <c:v>0.16</c:v>
                </c:pt>
                <c:pt idx="270">
                  <c:v>0.16</c:v>
                </c:pt>
                <c:pt idx="271">
                  <c:v>0.13</c:v>
                </c:pt>
                <c:pt idx="272">
                  <c:v>0.14000000000000001</c:v>
                </c:pt>
                <c:pt idx="273">
                  <c:v>0.16</c:v>
                </c:pt>
                <c:pt idx="274">
                  <c:v>0.16</c:v>
                </c:pt>
                <c:pt idx="275">
                  <c:v>0.16</c:v>
                </c:pt>
                <c:pt idx="276">
                  <c:v>0.14000000000000001</c:v>
                </c:pt>
                <c:pt idx="277">
                  <c:v>0.15</c:v>
                </c:pt>
                <c:pt idx="278">
                  <c:v>0.14000000000000001</c:v>
                </c:pt>
                <c:pt idx="279">
                  <c:v>0.15</c:v>
                </c:pt>
                <c:pt idx="280">
                  <c:v>0.11</c:v>
                </c:pt>
                <c:pt idx="281">
                  <c:v>0.09</c:v>
                </c:pt>
                <c:pt idx="282">
                  <c:v>0.09</c:v>
                </c:pt>
                <c:pt idx="283">
                  <c:v>0.08</c:v>
                </c:pt>
                <c:pt idx="284">
                  <c:v>0.08</c:v>
                </c:pt>
                <c:pt idx="285">
                  <c:v>0.09</c:v>
                </c:pt>
                <c:pt idx="286">
                  <c:v>0.08</c:v>
                </c:pt>
                <c:pt idx="287">
                  <c:v>0.09</c:v>
                </c:pt>
                <c:pt idx="288">
                  <c:v>7.0000000000000007E-2</c:v>
                </c:pt>
                <c:pt idx="289">
                  <c:v>7.0000000000000007E-2</c:v>
                </c:pt>
                <c:pt idx="290">
                  <c:v>0.08</c:v>
                </c:pt>
                <c:pt idx="291">
                  <c:v>0.09</c:v>
                </c:pt>
                <c:pt idx="292">
                  <c:v>0.09</c:v>
                </c:pt>
                <c:pt idx="293">
                  <c:v>0.1</c:v>
                </c:pt>
                <c:pt idx="294">
                  <c:v>0.09</c:v>
                </c:pt>
                <c:pt idx="295">
                  <c:v>0.09</c:v>
                </c:pt>
                <c:pt idx="296">
                  <c:v>0.09</c:v>
                </c:pt>
                <c:pt idx="297">
                  <c:v>0.09</c:v>
                </c:pt>
                <c:pt idx="298">
                  <c:v>0.09</c:v>
                </c:pt>
                <c:pt idx="299">
                  <c:v>0.12</c:v>
                </c:pt>
                <c:pt idx="300">
                  <c:v>0.11</c:v>
                </c:pt>
                <c:pt idx="301">
                  <c:v>0.11</c:v>
                </c:pt>
                <c:pt idx="302">
                  <c:v>0.11</c:v>
                </c:pt>
                <c:pt idx="303">
                  <c:v>0.12</c:v>
                </c:pt>
                <c:pt idx="304">
                  <c:v>0.12</c:v>
                </c:pt>
                <c:pt idx="305">
                  <c:v>0.13</c:v>
                </c:pt>
                <c:pt idx="306">
                  <c:v>0.13</c:v>
                </c:pt>
                <c:pt idx="307">
                  <c:v>0.14000000000000001</c:v>
                </c:pt>
                <c:pt idx="308">
                  <c:v>0.14000000000000001</c:v>
                </c:pt>
                <c:pt idx="309">
                  <c:v>0.12</c:v>
                </c:pt>
                <c:pt idx="310">
                  <c:v>0.12</c:v>
                </c:pt>
                <c:pt idx="311">
                  <c:v>0.24</c:v>
                </c:pt>
                <c:pt idx="312">
                  <c:v>0.34</c:v>
                </c:pt>
                <c:pt idx="313">
                  <c:v>0.38</c:v>
                </c:pt>
                <c:pt idx="314">
                  <c:v>0.36</c:v>
                </c:pt>
                <c:pt idx="315">
                  <c:v>0.37</c:v>
                </c:pt>
                <c:pt idx="316">
                  <c:v>0.37</c:v>
                </c:pt>
                <c:pt idx="317">
                  <c:v>0.38</c:v>
                </c:pt>
                <c:pt idx="318">
                  <c:v>0.39</c:v>
                </c:pt>
                <c:pt idx="319">
                  <c:v>0.4</c:v>
                </c:pt>
              </c:numCache>
            </c:numRef>
          </c:val>
          <c:smooth val="0"/>
        </c:ser>
        <c:ser>
          <c:idx val="2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Rates'!$S$369:$S$740</c:f>
              <c:numCache>
                <c:formatCode>0.00</c:formatCode>
                <c:ptCount val="37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ser>
          <c:idx val="4"/>
          <c:order val="3"/>
          <c:tx>
            <c:v>Projected 2</c:v>
          </c:tx>
          <c:spPr>
            <a:ln w="508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Rates'!$C$369:$C$740</c:f>
              <c:numCache>
                <c:formatCode>General</c:formatCode>
                <c:ptCount val="372"/>
                <c:pt idx="283">
                  <c:v>0</c:v>
                </c:pt>
                <c:pt idx="319">
                  <c:v>0.4</c:v>
                </c:pt>
                <c:pt idx="320">
                  <c:v>0.38</c:v>
                </c:pt>
                <c:pt idx="321">
                  <c:v>0.38</c:v>
                </c:pt>
                <c:pt idx="322">
                  <c:v>0.38</c:v>
                </c:pt>
                <c:pt idx="323">
                  <c:v>0.5</c:v>
                </c:pt>
                <c:pt idx="324">
                  <c:v>0.54200000000000004</c:v>
                </c:pt>
                <c:pt idx="325">
                  <c:v>0.58400000000000007</c:v>
                </c:pt>
                <c:pt idx="326">
                  <c:v>0.62600000000000011</c:v>
                </c:pt>
                <c:pt idx="327">
                  <c:v>0.66800000000000015</c:v>
                </c:pt>
                <c:pt idx="328">
                  <c:v>0.71000000000000019</c:v>
                </c:pt>
                <c:pt idx="329">
                  <c:v>0.75200000000000022</c:v>
                </c:pt>
                <c:pt idx="330">
                  <c:v>0.79400000000000026</c:v>
                </c:pt>
                <c:pt idx="331">
                  <c:v>0.8360000000000003</c:v>
                </c:pt>
                <c:pt idx="332">
                  <c:v>0.87800000000000034</c:v>
                </c:pt>
                <c:pt idx="333">
                  <c:v>0.92000000000000037</c:v>
                </c:pt>
                <c:pt idx="334">
                  <c:v>0.96200000000000041</c:v>
                </c:pt>
                <c:pt idx="335">
                  <c:v>1.0040000000000004</c:v>
                </c:pt>
                <c:pt idx="336">
                  <c:v>1.0665000000000004</c:v>
                </c:pt>
                <c:pt idx="337">
                  <c:v>1.1290000000000004</c:v>
                </c:pt>
                <c:pt idx="338">
                  <c:v>1.1915000000000004</c:v>
                </c:pt>
                <c:pt idx="339">
                  <c:v>1.2540000000000004</c:v>
                </c:pt>
                <c:pt idx="340">
                  <c:v>1.3165000000000004</c:v>
                </c:pt>
                <c:pt idx="341">
                  <c:v>1.3790000000000004</c:v>
                </c:pt>
                <c:pt idx="342">
                  <c:v>1.4415000000000004</c:v>
                </c:pt>
                <c:pt idx="343">
                  <c:v>1.5040000000000004</c:v>
                </c:pt>
                <c:pt idx="344">
                  <c:v>1.5665000000000004</c:v>
                </c:pt>
                <c:pt idx="345">
                  <c:v>1.6290000000000004</c:v>
                </c:pt>
                <c:pt idx="346">
                  <c:v>1.6915000000000004</c:v>
                </c:pt>
                <c:pt idx="347">
                  <c:v>1.7540000000000004</c:v>
                </c:pt>
                <c:pt idx="348">
                  <c:v>1.8165000000000004</c:v>
                </c:pt>
                <c:pt idx="349">
                  <c:v>1.8790000000000004</c:v>
                </c:pt>
                <c:pt idx="350">
                  <c:v>1.9415000000000004</c:v>
                </c:pt>
                <c:pt idx="351">
                  <c:v>2.0040000000000004</c:v>
                </c:pt>
                <c:pt idx="352">
                  <c:v>2.0665000000000004</c:v>
                </c:pt>
                <c:pt idx="353">
                  <c:v>2.1290000000000004</c:v>
                </c:pt>
                <c:pt idx="354">
                  <c:v>2.1915000000000004</c:v>
                </c:pt>
                <c:pt idx="355">
                  <c:v>2.2540000000000004</c:v>
                </c:pt>
                <c:pt idx="356">
                  <c:v>2.3165000000000004</c:v>
                </c:pt>
                <c:pt idx="357">
                  <c:v>2.3790000000000004</c:v>
                </c:pt>
                <c:pt idx="358">
                  <c:v>2.4415000000000004</c:v>
                </c:pt>
                <c:pt idx="359">
                  <c:v>2.5040000000000004</c:v>
                </c:pt>
                <c:pt idx="360">
                  <c:v>2.5665000000000004</c:v>
                </c:pt>
                <c:pt idx="361">
                  <c:v>2.6290000000000004</c:v>
                </c:pt>
                <c:pt idx="362">
                  <c:v>2.6915000000000004</c:v>
                </c:pt>
                <c:pt idx="363">
                  <c:v>2.7540000000000004</c:v>
                </c:pt>
                <c:pt idx="364">
                  <c:v>2.8165000000000004</c:v>
                </c:pt>
                <c:pt idx="365">
                  <c:v>2.8790000000000004</c:v>
                </c:pt>
                <c:pt idx="366">
                  <c:v>2.9415000000000004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567584"/>
        <c:axId val="468567976"/>
      </c:lineChart>
      <c:dateAx>
        <c:axId val="4685675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7976"/>
        <c:crosses val="autoZero"/>
        <c:auto val="0"/>
        <c:lblOffset val="100"/>
        <c:baseTimeUnit val="months"/>
        <c:majorUnit val="12"/>
        <c:majorTimeUnit val="months"/>
      </c:dateAx>
      <c:valAx>
        <c:axId val="468567976"/>
        <c:scaling>
          <c:orientation val="minMax"/>
          <c:max val="9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68567584"/>
        <c:crosses val="autoZero"/>
        <c:crossBetween val="between"/>
      </c:valAx>
      <c:valAx>
        <c:axId val="471204856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71205248"/>
        <c:crosses val="max"/>
        <c:crossBetween val="between"/>
      </c:valAx>
      <c:dateAx>
        <c:axId val="47120524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71204856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774802227023149E-2"/>
          <c:y val="2.2780959198282033E-2"/>
          <c:w val="0.93083416681631403"/>
          <c:h val="0.89839343235504654"/>
        </c:manualLayout>
      </c:layout>
      <c:barChart>
        <c:barDir val="col"/>
        <c:grouping val="clustered"/>
        <c:varyColors val="0"/>
        <c:ser>
          <c:idx val="1"/>
          <c:order val="1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Rates'!$A$21:$A$692</c:f>
              <c:numCache>
                <c:formatCode>mmm\-yy</c:formatCode>
                <c:ptCount val="672"/>
                <c:pt idx="0">
                  <c:v>22294.800000000017</c:v>
                </c:pt>
                <c:pt idx="1">
                  <c:v>22325.200000000019</c:v>
                </c:pt>
                <c:pt idx="2">
                  <c:v>22355.60000000002</c:v>
                </c:pt>
                <c:pt idx="3">
                  <c:v>22386.000000000022</c:v>
                </c:pt>
                <c:pt idx="4">
                  <c:v>22416.400000000023</c:v>
                </c:pt>
                <c:pt idx="5">
                  <c:v>22446.800000000025</c:v>
                </c:pt>
                <c:pt idx="6">
                  <c:v>22477.200000000026</c:v>
                </c:pt>
                <c:pt idx="7">
                  <c:v>22507.600000000028</c:v>
                </c:pt>
                <c:pt idx="8">
                  <c:v>22538.000000000029</c:v>
                </c:pt>
                <c:pt idx="9">
                  <c:v>22568.400000000031</c:v>
                </c:pt>
                <c:pt idx="10">
                  <c:v>22598.800000000032</c:v>
                </c:pt>
                <c:pt idx="11">
                  <c:v>22629.200000000033</c:v>
                </c:pt>
                <c:pt idx="12">
                  <c:v>22659.600000000035</c:v>
                </c:pt>
                <c:pt idx="13">
                  <c:v>22690.000000000036</c:v>
                </c:pt>
                <c:pt idx="14">
                  <c:v>22720.400000000038</c:v>
                </c:pt>
                <c:pt idx="15">
                  <c:v>22750.800000000039</c:v>
                </c:pt>
                <c:pt idx="16">
                  <c:v>22781.200000000041</c:v>
                </c:pt>
                <c:pt idx="17">
                  <c:v>22811.600000000042</c:v>
                </c:pt>
                <c:pt idx="18">
                  <c:v>22842.000000000044</c:v>
                </c:pt>
                <c:pt idx="19">
                  <c:v>22872.400000000045</c:v>
                </c:pt>
                <c:pt idx="20">
                  <c:v>22902.800000000047</c:v>
                </c:pt>
                <c:pt idx="21">
                  <c:v>22933.200000000048</c:v>
                </c:pt>
                <c:pt idx="22">
                  <c:v>22963.600000000049</c:v>
                </c:pt>
                <c:pt idx="23">
                  <c:v>22994.000000000051</c:v>
                </c:pt>
                <c:pt idx="24">
                  <c:v>23024.400000000052</c:v>
                </c:pt>
                <c:pt idx="25">
                  <c:v>23054.800000000054</c:v>
                </c:pt>
                <c:pt idx="26">
                  <c:v>23085.200000000055</c:v>
                </c:pt>
                <c:pt idx="27">
                  <c:v>23115.600000000057</c:v>
                </c:pt>
                <c:pt idx="28">
                  <c:v>23146.000000000058</c:v>
                </c:pt>
                <c:pt idx="29">
                  <c:v>23176.40000000006</c:v>
                </c:pt>
                <c:pt idx="30">
                  <c:v>23206.800000000061</c:v>
                </c:pt>
                <c:pt idx="31">
                  <c:v>23237.200000000063</c:v>
                </c:pt>
                <c:pt idx="32">
                  <c:v>23267.600000000064</c:v>
                </c:pt>
                <c:pt idx="33">
                  <c:v>23298.000000000065</c:v>
                </c:pt>
                <c:pt idx="34">
                  <c:v>23328.400000000067</c:v>
                </c:pt>
                <c:pt idx="35">
                  <c:v>23358.800000000068</c:v>
                </c:pt>
                <c:pt idx="36">
                  <c:v>23389.20000000007</c:v>
                </c:pt>
                <c:pt idx="37">
                  <c:v>23419.600000000071</c:v>
                </c:pt>
                <c:pt idx="38">
                  <c:v>23450.000000000073</c:v>
                </c:pt>
                <c:pt idx="39">
                  <c:v>23480.400000000074</c:v>
                </c:pt>
                <c:pt idx="40">
                  <c:v>23510.800000000076</c:v>
                </c:pt>
                <c:pt idx="41">
                  <c:v>23541.200000000077</c:v>
                </c:pt>
                <c:pt idx="42">
                  <c:v>23571.600000000079</c:v>
                </c:pt>
                <c:pt idx="43">
                  <c:v>23602.00000000008</c:v>
                </c:pt>
                <c:pt idx="44">
                  <c:v>23632.400000000081</c:v>
                </c:pt>
                <c:pt idx="45">
                  <c:v>23662.800000000083</c:v>
                </c:pt>
                <c:pt idx="46">
                  <c:v>23693.200000000084</c:v>
                </c:pt>
                <c:pt idx="47">
                  <c:v>23723.600000000086</c:v>
                </c:pt>
                <c:pt idx="48">
                  <c:v>23754.000000000087</c:v>
                </c:pt>
                <c:pt idx="49">
                  <c:v>23784.400000000089</c:v>
                </c:pt>
                <c:pt idx="50">
                  <c:v>23814.80000000009</c:v>
                </c:pt>
                <c:pt idx="51">
                  <c:v>23845.200000000092</c:v>
                </c:pt>
                <c:pt idx="52">
                  <c:v>23875.600000000093</c:v>
                </c:pt>
                <c:pt idx="53">
                  <c:v>23906.000000000095</c:v>
                </c:pt>
                <c:pt idx="54">
                  <c:v>23936.400000000096</c:v>
                </c:pt>
                <c:pt idx="55">
                  <c:v>23966.800000000097</c:v>
                </c:pt>
                <c:pt idx="56">
                  <c:v>23997.200000000099</c:v>
                </c:pt>
                <c:pt idx="57">
                  <c:v>24027.6000000001</c:v>
                </c:pt>
                <c:pt idx="58">
                  <c:v>24058.000000000102</c:v>
                </c:pt>
                <c:pt idx="59">
                  <c:v>24088.400000000103</c:v>
                </c:pt>
                <c:pt idx="60">
                  <c:v>24118.800000000105</c:v>
                </c:pt>
                <c:pt idx="61">
                  <c:v>24149.200000000106</c:v>
                </c:pt>
                <c:pt idx="62">
                  <c:v>24179.600000000108</c:v>
                </c:pt>
                <c:pt idx="63">
                  <c:v>24210.000000000109</c:v>
                </c:pt>
                <c:pt idx="64">
                  <c:v>24240.400000000111</c:v>
                </c:pt>
                <c:pt idx="65">
                  <c:v>24270.800000000112</c:v>
                </c:pt>
                <c:pt idx="66">
                  <c:v>24301.200000000114</c:v>
                </c:pt>
                <c:pt idx="67">
                  <c:v>24331.600000000115</c:v>
                </c:pt>
                <c:pt idx="68">
                  <c:v>24362.000000000116</c:v>
                </c:pt>
                <c:pt idx="69">
                  <c:v>24392.400000000118</c:v>
                </c:pt>
                <c:pt idx="70">
                  <c:v>24422.800000000119</c:v>
                </c:pt>
                <c:pt idx="71">
                  <c:v>24453.200000000121</c:v>
                </c:pt>
                <c:pt idx="72">
                  <c:v>24483.600000000122</c:v>
                </c:pt>
                <c:pt idx="73">
                  <c:v>24514.000000000124</c:v>
                </c:pt>
                <c:pt idx="74">
                  <c:v>24544.400000000125</c:v>
                </c:pt>
                <c:pt idx="75">
                  <c:v>24574.800000000127</c:v>
                </c:pt>
                <c:pt idx="76">
                  <c:v>24605.200000000128</c:v>
                </c:pt>
                <c:pt idx="77">
                  <c:v>24635.60000000013</c:v>
                </c:pt>
                <c:pt idx="78">
                  <c:v>24666.000000000131</c:v>
                </c:pt>
                <c:pt idx="79">
                  <c:v>24696.400000000132</c:v>
                </c:pt>
                <c:pt idx="80">
                  <c:v>24726.800000000134</c:v>
                </c:pt>
                <c:pt idx="81">
                  <c:v>24757.200000000135</c:v>
                </c:pt>
                <c:pt idx="82">
                  <c:v>24787.600000000137</c:v>
                </c:pt>
                <c:pt idx="83">
                  <c:v>24818.000000000138</c:v>
                </c:pt>
                <c:pt idx="84">
                  <c:v>24848.40000000014</c:v>
                </c:pt>
                <c:pt idx="85">
                  <c:v>24878.800000000141</c:v>
                </c:pt>
                <c:pt idx="86">
                  <c:v>24909.200000000143</c:v>
                </c:pt>
                <c:pt idx="87">
                  <c:v>24939.600000000144</c:v>
                </c:pt>
                <c:pt idx="88">
                  <c:v>24970.000000000146</c:v>
                </c:pt>
                <c:pt idx="89">
                  <c:v>25000.400000000147</c:v>
                </c:pt>
                <c:pt idx="90">
                  <c:v>25030.800000000148</c:v>
                </c:pt>
                <c:pt idx="91">
                  <c:v>25061.20000000015</c:v>
                </c:pt>
                <c:pt idx="92">
                  <c:v>25091.600000000151</c:v>
                </c:pt>
                <c:pt idx="93">
                  <c:v>25122.000000000153</c:v>
                </c:pt>
                <c:pt idx="94">
                  <c:v>25152.400000000154</c:v>
                </c:pt>
                <c:pt idx="95">
                  <c:v>25182.800000000156</c:v>
                </c:pt>
                <c:pt idx="96">
                  <c:v>25213.200000000157</c:v>
                </c:pt>
                <c:pt idx="97">
                  <c:v>25243.600000000159</c:v>
                </c:pt>
                <c:pt idx="98">
                  <c:v>25274.00000000016</c:v>
                </c:pt>
                <c:pt idx="99">
                  <c:v>25304.400000000162</c:v>
                </c:pt>
                <c:pt idx="100">
                  <c:v>25334.800000000163</c:v>
                </c:pt>
                <c:pt idx="101">
                  <c:v>25365.200000000164</c:v>
                </c:pt>
                <c:pt idx="102">
                  <c:v>25395.600000000166</c:v>
                </c:pt>
                <c:pt idx="103">
                  <c:v>25426.000000000167</c:v>
                </c:pt>
                <c:pt idx="104">
                  <c:v>25456.400000000169</c:v>
                </c:pt>
                <c:pt idx="105">
                  <c:v>25486.80000000017</c:v>
                </c:pt>
                <c:pt idx="106">
                  <c:v>25517.200000000172</c:v>
                </c:pt>
                <c:pt idx="107">
                  <c:v>25547.600000000173</c:v>
                </c:pt>
                <c:pt idx="108">
                  <c:v>25578.000000000175</c:v>
                </c:pt>
                <c:pt idx="109">
                  <c:v>25608.400000000176</c:v>
                </c:pt>
                <c:pt idx="110">
                  <c:v>25638.800000000178</c:v>
                </c:pt>
                <c:pt idx="111">
                  <c:v>25669.200000000179</c:v>
                </c:pt>
                <c:pt idx="112">
                  <c:v>25699.60000000018</c:v>
                </c:pt>
                <c:pt idx="113">
                  <c:v>25730.000000000182</c:v>
                </c:pt>
                <c:pt idx="114">
                  <c:v>25760.400000000183</c:v>
                </c:pt>
                <c:pt idx="115">
                  <c:v>25790.800000000185</c:v>
                </c:pt>
                <c:pt idx="116">
                  <c:v>25821.200000000186</c:v>
                </c:pt>
                <c:pt idx="117">
                  <c:v>25851.600000000188</c:v>
                </c:pt>
                <c:pt idx="118">
                  <c:v>25882.000000000189</c:v>
                </c:pt>
                <c:pt idx="119">
                  <c:v>25912.400000000191</c:v>
                </c:pt>
                <c:pt idx="120">
                  <c:v>25942.800000000192</c:v>
                </c:pt>
                <c:pt idx="121">
                  <c:v>25973.200000000194</c:v>
                </c:pt>
                <c:pt idx="122">
                  <c:v>26003.600000000195</c:v>
                </c:pt>
                <c:pt idx="123">
                  <c:v>26034.000000000196</c:v>
                </c:pt>
                <c:pt idx="124">
                  <c:v>26064.400000000198</c:v>
                </c:pt>
                <c:pt idx="125">
                  <c:v>26094.800000000199</c:v>
                </c:pt>
                <c:pt idx="126">
                  <c:v>26125.200000000201</c:v>
                </c:pt>
                <c:pt idx="127">
                  <c:v>26155.600000000202</c:v>
                </c:pt>
                <c:pt idx="128">
                  <c:v>26186.000000000204</c:v>
                </c:pt>
                <c:pt idx="129">
                  <c:v>26216.400000000205</c:v>
                </c:pt>
                <c:pt idx="130">
                  <c:v>26246.800000000207</c:v>
                </c:pt>
                <c:pt idx="131">
                  <c:v>26277.200000000208</c:v>
                </c:pt>
                <c:pt idx="132">
                  <c:v>26307.60000000021</c:v>
                </c:pt>
                <c:pt idx="133">
                  <c:v>26338.000000000211</c:v>
                </c:pt>
                <c:pt idx="134">
                  <c:v>26368.400000000212</c:v>
                </c:pt>
                <c:pt idx="135">
                  <c:v>26398.800000000214</c:v>
                </c:pt>
                <c:pt idx="136">
                  <c:v>26429.200000000215</c:v>
                </c:pt>
                <c:pt idx="137">
                  <c:v>26459.600000000217</c:v>
                </c:pt>
                <c:pt idx="138">
                  <c:v>26490.000000000218</c:v>
                </c:pt>
                <c:pt idx="139">
                  <c:v>26520.40000000022</c:v>
                </c:pt>
                <c:pt idx="140">
                  <c:v>26550.800000000221</c:v>
                </c:pt>
                <c:pt idx="141">
                  <c:v>26581.200000000223</c:v>
                </c:pt>
                <c:pt idx="142">
                  <c:v>26611.600000000224</c:v>
                </c:pt>
                <c:pt idx="143">
                  <c:v>26642.000000000226</c:v>
                </c:pt>
                <c:pt idx="144">
                  <c:v>26672.400000000227</c:v>
                </c:pt>
                <c:pt idx="145">
                  <c:v>26702.800000000228</c:v>
                </c:pt>
                <c:pt idx="146">
                  <c:v>26733.20000000023</c:v>
                </c:pt>
                <c:pt idx="147">
                  <c:v>26763.600000000231</c:v>
                </c:pt>
                <c:pt idx="148">
                  <c:v>26794.000000000233</c:v>
                </c:pt>
                <c:pt idx="149">
                  <c:v>26824.400000000234</c:v>
                </c:pt>
                <c:pt idx="150">
                  <c:v>26854.800000000236</c:v>
                </c:pt>
                <c:pt idx="151">
                  <c:v>26885.200000000237</c:v>
                </c:pt>
                <c:pt idx="152">
                  <c:v>26915.600000000239</c:v>
                </c:pt>
                <c:pt idx="153">
                  <c:v>26946.00000000024</c:v>
                </c:pt>
                <c:pt idx="154">
                  <c:v>26976.400000000242</c:v>
                </c:pt>
                <c:pt idx="155">
                  <c:v>27006.800000000243</c:v>
                </c:pt>
                <c:pt idx="156">
                  <c:v>27037.200000000244</c:v>
                </c:pt>
                <c:pt idx="157">
                  <c:v>27067.600000000246</c:v>
                </c:pt>
                <c:pt idx="158">
                  <c:v>27098.000000000247</c:v>
                </c:pt>
                <c:pt idx="159">
                  <c:v>27128.400000000249</c:v>
                </c:pt>
                <c:pt idx="160">
                  <c:v>27158.80000000025</c:v>
                </c:pt>
                <c:pt idx="161">
                  <c:v>27189.200000000252</c:v>
                </c:pt>
                <c:pt idx="162">
                  <c:v>27219.600000000253</c:v>
                </c:pt>
                <c:pt idx="163">
                  <c:v>27250.000000000255</c:v>
                </c:pt>
                <c:pt idx="164">
                  <c:v>27280.400000000256</c:v>
                </c:pt>
                <c:pt idx="165">
                  <c:v>27310.800000000258</c:v>
                </c:pt>
                <c:pt idx="166">
                  <c:v>27341.200000000259</c:v>
                </c:pt>
                <c:pt idx="167">
                  <c:v>27371.60000000026</c:v>
                </c:pt>
                <c:pt idx="168">
                  <c:v>27402.000000000262</c:v>
                </c:pt>
                <c:pt idx="169">
                  <c:v>27432.400000000263</c:v>
                </c:pt>
                <c:pt idx="170">
                  <c:v>27462.800000000265</c:v>
                </c:pt>
                <c:pt idx="171">
                  <c:v>27493.200000000266</c:v>
                </c:pt>
                <c:pt idx="172">
                  <c:v>27523.600000000268</c:v>
                </c:pt>
                <c:pt idx="173">
                  <c:v>27554.000000000269</c:v>
                </c:pt>
                <c:pt idx="174">
                  <c:v>27584.400000000271</c:v>
                </c:pt>
                <c:pt idx="175">
                  <c:v>27614.800000000272</c:v>
                </c:pt>
                <c:pt idx="176">
                  <c:v>27645.200000000274</c:v>
                </c:pt>
                <c:pt idx="177">
                  <c:v>27675.600000000275</c:v>
                </c:pt>
                <c:pt idx="178">
                  <c:v>27706.000000000276</c:v>
                </c:pt>
                <c:pt idx="179">
                  <c:v>27736.400000000278</c:v>
                </c:pt>
                <c:pt idx="180">
                  <c:v>27766.800000000279</c:v>
                </c:pt>
                <c:pt idx="181">
                  <c:v>27797.200000000281</c:v>
                </c:pt>
                <c:pt idx="182">
                  <c:v>27827.600000000282</c:v>
                </c:pt>
                <c:pt idx="183">
                  <c:v>27858.000000000284</c:v>
                </c:pt>
                <c:pt idx="184">
                  <c:v>27888.400000000285</c:v>
                </c:pt>
                <c:pt idx="185">
                  <c:v>27918.800000000287</c:v>
                </c:pt>
                <c:pt idx="186">
                  <c:v>27949.200000000288</c:v>
                </c:pt>
                <c:pt idx="187">
                  <c:v>27979.60000000029</c:v>
                </c:pt>
                <c:pt idx="188">
                  <c:v>28010.000000000291</c:v>
                </c:pt>
                <c:pt idx="189">
                  <c:v>28040.400000000292</c:v>
                </c:pt>
                <c:pt idx="190">
                  <c:v>28070.800000000294</c:v>
                </c:pt>
                <c:pt idx="191">
                  <c:v>28101.200000000295</c:v>
                </c:pt>
                <c:pt idx="192">
                  <c:v>28131.600000000297</c:v>
                </c:pt>
                <c:pt idx="193">
                  <c:v>28162.000000000298</c:v>
                </c:pt>
                <c:pt idx="194">
                  <c:v>28192.4000000003</c:v>
                </c:pt>
                <c:pt idx="195">
                  <c:v>28222.800000000301</c:v>
                </c:pt>
                <c:pt idx="196">
                  <c:v>28253.200000000303</c:v>
                </c:pt>
                <c:pt idx="197">
                  <c:v>28283.600000000304</c:v>
                </c:pt>
                <c:pt idx="198">
                  <c:v>28314.000000000306</c:v>
                </c:pt>
                <c:pt idx="199">
                  <c:v>28344.400000000307</c:v>
                </c:pt>
                <c:pt idx="200">
                  <c:v>28374.800000000309</c:v>
                </c:pt>
                <c:pt idx="201">
                  <c:v>28405.20000000031</c:v>
                </c:pt>
                <c:pt idx="202">
                  <c:v>28435.600000000311</c:v>
                </c:pt>
                <c:pt idx="203">
                  <c:v>28466.000000000313</c:v>
                </c:pt>
                <c:pt idx="204">
                  <c:v>28496.400000000314</c:v>
                </c:pt>
                <c:pt idx="205">
                  <c:v>28526.800000000316</c:v>
                </c:pt>
                <c:pt idx="206">
                  <c:v>28557.200000000317</c:v>
                </c:pt>
                <c:pt idx="207">
                  <c:v>28587.600000000319</c:v>
                </c:pt>
                <c:pt idx="208">
                  <c:v>28618.00000000032</c:v>
                </c:pt>
                <c:pt idx="209">
                  <c:v>28648.400000000322</c:v>
                </c:pt>
                <c:pt idx="210">
                  <c:v>28678.800000000323</c:v>
                </c:pt>
                <c:pt idx="211">
                  <c:v>28709.200000000325</c:v>
                </c:pt>
                <c:pt idx="212">
                  <c:v>28739.600000000326</c:v>
                </c:pt>
                <c:pt idx="213">
                  <c:v>28770.000000000327</c:v>
                </c:pt>
                <c:pt idx="214">
                  <c:v>28800.400000000329</c:v>
                </c:pt>
                <c:pt idx="215">
                  <c:v>28830.80000000033</c:v>
                </c:pt>
                <c:pt idx="216">
                  <c:v>28861.200000000332</c:v>
                </c:pt>
                <c:pt idx="217">
                  <c:v>28891.600000000333</c:v>
                </c:pt>
                <c:pt idx="218">
                  <c:v>28922.000000000335</c:v>
                </c:pt>
                <c:pt idx="219">
                  <c:v>28952.400000000336</c:v>
                </c:pt>
                <c:pt idx="220">
                  <c:v>28982.800000000338</c:v>
                </c:pt>
                <c:pt idx="221">
                  <c:v>29013.200000000339</c:v>
                </c:pt>
                <c:pt idx="222">
                  <c:v>29043.600000000341</c:v>
                </c:pt>
                <c:pt idx="223">
                  <c:v>29074.000000000342</c:v>
                </c:pt>
                <c:pt idx="224">
                  <c:v>29104.400000000343</c:v>
                </c:pt>
                <c:pt idx="225">
                  <c:v>29134.800000000345</c:v>
                </c:pt>
                <c:pt idx="226">
                  <c:v>29165.200000000346</c:v>
                </c:pt>
                <c:pt idx="227">
                  <c:v>29195.600000000348</c:v>
                </c:pt>
                <c:pt idx="228">
                  <c:v>29226.000000000349</c:v>
                </c:pt>
                <c:pt idx="229">
                  <c:v>29256.400000000351</c:v>
                </c:pt>
                <c:pt idx="230">
                  <c:v>29286.800000000352</c:v>
                </c:pt>
                <c:pt idx="231">
                  <c:v>29317.200000000354</c:v>
                </c:pt>
                <c:pt idx="232">
                  <c:v>29347.600000000355</c:v>
                </c:pt>
                <c:pt idx="233">
                  <c:v>29378.000000000357</c:v>
                </c:pt>
                <c:pt idx="234">
                  <c:v>29408.400000000358</c:v>
                </c:pt>
                <c:pt idx="235">
                  <c:v>29438.800000000359</c:v>
                </c:pt>
                <c:pt idx="236">
                  <c:v>29469.200000000361</c:v>
                </c:pt>
                <c:pt idx="237">
                  <c:v>29499.600000000362</c:v>
                </c:pt>
                <c:pt idx="238">
                  <c:v>29530.000000000364</c:v>
                </c:pt>
                <c:pt idx="239">
                  <c:v>29560.400000000365</c:v>
                </c:pt>
                <c:pt idx="240">
                  <c:v>29590.800000000367</c:v>
                </c:pt>
                <c:pt idx="241">
                  <c:v>29621.200000000368</c:v>
                </c:pt>
                <c:pt idx="242">
                  <c:v>29651.60000000037</c:v>
                </c:pt>
                <c:pt idx="243">
                  <c:v>29682.000000000371</c:v>
                </c:pt>
                <c:pt idx="244">
                  <c:v>29712.400000000373</c:v>
                </c:pt>
                <c:pt idx="245">
                  <c:v>29742.800000000374</c:v>
                </c:pt>
                <c:pt idx="246">
                  <c:v>29773.200000000375</c:v>
                </c:pt>
                <c:pt idx="247">
                  <c:v>29803.600000000377</c:v>
                </c:pt>
                <c:pt idx="248">
                  <c:v>29834.000000000378</c:v>
                </c:pt>
                <c:pt idx="249">
                  <c:v>29864.40000000038</c:v>
                </c:pt>
                <c:pt idx="250">
                  <c:v>29894.800000000381</c:v>
                </c:pt>
                <c:pt idx="251">
                  <c:v>29925.200000000383</c:v>
                </c:pt>
                <c:pt idx="252">
                  <c:v>29955.600000000384</c:v>
                </c:pt>
                <c:pt idx="253">
                  <c:v>29986.000000000386</c:v>
                </c:pt>
                <c:pt idx="254">
                  <c:v>30016.400000000387</c:v>
                </c:pt>
                <c:pt idx="255">
                  <c:v>30046.800000000389</c:v>
                </c:pt>
                <c:pt idx="256">
                  <c:v>30077.20000000039</c:v>
                </c:pt>
                <c:pt idx="257">
                  <c:v>30107.600000000391</c:v>
                </c:pt>
                <c:pt idx="258">
                  <c:v>30138.000000000393</c:v>
                </c:pt>
                <c:pt idx="259">
                  <c:v>30168.400000000394</c:v>
                </c:pt>
                <c:pt idx="260">
                  <c:v>30198.800000000396</c:v>
                </c:pt>
                <c:pt idx="261">
                  <c:v>30229.200000000397</c:v>
                </c:pt>
                <c:pt idx="262">
                  <c:v>30259.600000000399</c:v>
                </c:pt>
                <c:pt idx="263">
                  <c:v>30290.0000000004</c:v>
                </c:pt>
                <c:pt idx="264">
                  <c:v>30320.400000000402</c:v>
                </c:pt>
                <c:pt idx="265">
                  <c:v>30350.800000000403</c:v>
                </c:pt>
                <c:pt idx="266">
                  <c:v>30381.200000000405</c:v>
                </c:pt>
                <c:pt idx="267">
                  <c:v>30411.600000000406</c:v>
                </c:pt>
                <c:pt idx="268">
                  <c:v>30442.000000000407</c:v>
                </c:pt>
                <c:pt idx="269">
                  <c:v>30472.400000000409</c:v>
                </c:pt>
                <c:pt idx="270">
                  <c:v>30502.80000000041</c:v>
                </c:pt>
                <c:pt idx="271">
                  <c:v>30533.200000000412</c:v>
                </c:pt>
                <c:pt idx="272">
                  <c:v>30563.600000000413</c:v>
                </c:pt>
                <c:pt idx="273">
                  <c:v>30594.000000000415</c:v>
                </c:pt>
                <c:pt idx="274">
                  <c:v>30624.400000000416</c:v>
                </c:pt>
                <c:pt idx="275">
                  <c:v>30654.800000000418</c:v>
                </c:pt>
                <c:pt idx="276">
                  <c:v>30685.200000000419</c:v>
                </c:pt>
                <c:pt idx="277">
                  <c:v>30715.600000000421</c:v>
                </c:pt>
                <c:pt idx="278">
                  <c:v>30746.000000000422</c:v>
                </c:pt>
                <c:pt idx="279">
                  <c:v>30776.400000000423</c:v>
                </c:pt>
                <c:pt idx="280">
                  <c:v>30806.800000000425</c:v>
                </c:pt>
                <c:pt idx="281">
                  <c:v>30837.200000000426</c:v>
                </c:pt>
                <c:pt idx="282">
                  <c:v>30867.600000000428</c:v>
                </c:pt>
                <c:pt idx="283">
                  <c:v>30898.000000000429</c:v>
                </c:pt>
                <c:pt idx="284">
                  <c:v>30928.400000000431</c:v>
                </c:pt>
                <c:pt idx="285">
                  <c:v>30958.800000000432</c:v>
                </c:pt>
                <c:pt idx="286">
                  <c:v>30989.200000000434</c:v>
                </c:pt>
                <c:pt idx="287">
                  <c:v>31019.600000000435</c:v>
                </c:pt>
                <c:pt idx="288">
                  <c:v>31050.000000000437</c:v>
                </c:pt>
                <c:pt idx="289">
                  <c:v>31080.400000000438</c:v>
                </c:pt>
                <c:pt idx="290">
                  <c:v>31110.800000000439</c:v>
                </c:pt>
                <c:pt idx="291">
                  <c:v>31141.200000000441</c:v>
                </c:pt>
                <c:pt idx="292">
                  <c:v>31171.600000000442</c:v>
                </c:pt>
                <c:pt idx="293">
                  <c:v>31202.000000000444</c:v>
                </c:pt>
                <c:pt idx="294">
                  <c:v>31232.400000000445</c:v>
                </c:pt>
                <c:pt idx="295">
                  <c:v>31262.800000000447</c:v>
                </c:pt>
                <c:pt idx="296">
                  <c:v>31293.200000000448</c:v>
                </c:pt>
                <c:pt idx="297">
                  <c:v>31323.60000000045</c:v>
                </c:pt>
                <c:pt idx="298">
                  <c:v>31354.000000000451</c:v>
                </c:pt>
                <c:pt idx="299">
                  <c:v>31384.400000000453</c:v>
                </c:pt>
                <c:pt idx="300">
                  <c:v>31414.800000000454</c:v>
                </c:pt>
                <c:pt idx="301">
                  <c:v>31445.200000000455</c:v>
                </c:pt>
                <c:pt idx="302">
                  <c:v>31475.600000000457</c:v>
                </c:pt>
                <c:pt idx="303">
                  <c:v>31506.000000000458</c:v>
                </c:pt>
                <c:pt idx="304">
                  <c:v>31536.40000000046</c:v>
                </c:pt>
                <c:pt idx="305">
                  <c:v>31566.800000000461</c:v>
                </c:pt>
                <c:pt idx="306">
                  <c:v>31597.200000000463</c:v>
                </c:pt>
                <c:pt idx="307">
                  <c:v>31627.600000000464</c:v>
                </c:pt>
                <c:pt idx="308">
                  <c:v>31658.000000000466</c:v>
                </c:pt>
                <c:pt idx="309">
                  <c:v>31688.400000000467</c:v>
                </c:pt>
                <c:pt idx="310">
                  <c:v>31718.800000000469</c:v>
                </c:pt>
                <c:pt idx="311">
                  <c:v>31749.20000000047</c:v>
                </c:pt>
                <c:pt idx="312">
                  <c:v>31779.600000000471</c:v>
                </c:pt>
                <c:pt idx="313">
                  <c:v>31810.000000000473</c:v>
                </c:pt>
                <c:pt idx="314">
                  <c:v>31840.400000000474</c:v>
                </c:pt>
                <c:pt idx="315">
                  <c:v>31870.800000000476</c:v>
                </c:pt>
                <c:pt idx="316">
                  <c:v>31901.200000000477</c:v>
                </c:pt>
                <c:pt idx="317">
                  <c:v>31931.600000000479</c:v>
                </c:pt>
                <c:pt idx="318">
                  <c:v>31962.00000000048</c:v>
                </c:pt>
                <c:pt idx="319">
                  <c:v>31992.400000000482</c:v>
                </c:pt>
                <c:pt idx="320">
                  <c:v>32022.800000000483</c:v>
                </c:pt>
                <c:pt idx="321">
                  <c:v>32053.200000000485</c:v>
                </c:pt>
                <c:pt idx="322">
                  <c:v>32083.600000000486</c:v>
                </c:pt>
                <c:pt idx="323">
                  <c:v>32114.000000000487</c:v>
                </c:pt>
                <c:pt idx="324">
                  <c:v>32144.400000000489</c:v>
                </c:pt>
                <c:pt idx="325">
                  <c:v>32174.80000000049</c:v>
                </c:pt>
                <c:pt idx="326">
                  <c:v>32205.200000000492</c:v>
                </c:pt>
                <c:pt idx="327">
                  <c:v>32235.600000000493</c:v>
                </c:pt>
                <c:pt idx="328">
                  <c:v>32266.000000000495</c:v>
                </c:pt>
                <c:pt idx="329">
                  <c:v>32296.400000000496</c:v>
                </c:pt>
                <c:pt idx="330">
                  <c:v>32326.800000000498</c:v>
                </c:pt>
                <c:pt idx="331">
                  <c:v>32357.200000000499</c:v>
                </c:pt>
                <c:pt idx="332">
                  <c:v>32387.600000000501</c:v>
                </c:pt>
                <c:pt idx="333">
                  <c:v>32418.000000000502</c:v>
                </c:pt>
                <c:pt idx="334">
                  <c:v>32448.400000000503</c:v>
                </c:pt>
                <c:pt idx="335">
                  <c:v>32478.800000000505</c:v>
                </c:pt>
                <c:pt idx="336">
                  <c:v>32509.200000000506</c:v>
                </c:pt>
                <c:pt idx="337">
                  <c:v>32539.600000000508</c:v>
                </c:pt>
                <c:pt idx="338">
                  <c:v>32570.000000000509</c:v>
                </c:pt>
                <c:pt idx="339">
                  <c:v>32600.400000000511</c:v>
                </c:pt>
                <c:pt idx="340">
                  <c:v>32630.800000000512</c:v>
                </c:pt>
                <c:pt idx="341">
                  <c:v>32661.200000000514</c:v>
                </c:pt>
                <c:pt idx="342">
                  <c:v>32691.600000000515</c:v>
                </c:pt>
                <c:pt idx="343">
                  <c:v>32722.000000000517</c:v>
                </c:pt>
                <c:pt idx="344">
                  <c:v>32752.400000000518</c:v>
                </c:pt>
                <c:pt idx="345">
                  <c:v>32782.80000000052</c:v>
                </c:pt>
                <c:pt idx="346">
                  <c:v>32813.200000000521</c:v>
                </c:pt>
                <c:pt idx="347">
                  <c:v>32843.600000000522</c:v>
                </c:pt>
                <c:pt idx="348">
                  <c:v>32874.000000000524</c:v>
                </c:pt>
                <c:pt idx="349">
                  <c:v>32905.400000000525</c:v>
                </c:pt>
                <c:pt idx="350">
                  <c:v>32935.800000000527</c:v>
                </c:pt>
                <c:pt idx="351">
                  <c:v>32966.200000000528</c:v>
                </c:pt>
                <c:pt idx="352">
                  <c:v>32996.60000000053</c:v>
                </c:pt>
                <c:pt idx="353">
                  <c:v>33027.000000000531</c:v>
                </c:pt>
                <c:pt idx="354">
                  <c:v>33057.400000000533</c:v>
                </c:pt>
                <c:pt idx="355">
                  <c:v>33087.800000000534</c:v>
                </c:pt>
                <c:pt idx="356">
                  <c:v>33118.200000000536</c:v>
                </c:pt>
                <c:pt idx="357">
                  <c:v>33148.600000000537</c:v>
                </c:pt>
                <c:pt idx="358">
                  <c:v>33179.000000000538</c:v>
                </c:pt>
                <c:pt idx="359">
                  <c:v>33209.40000000054</c:v>
                </c:pt>
                <c:pt idx="360">
                  <c:v>33253</c:v>
                </c:pt>
                <c:pt idx="361">
                  <c:v>33283.4</c:v>
                </c:pt>
                <c:pt idx="362">
                  <c:v>33313.800000000003</c:v>
                </c:pt>
                <c:pt idx="363">
                  <c:v>33344.200000000004</c:v>
                </c:pt>
                <c:pt idx="364">
                  <c:v>33374.600000000006</c:v>
                </c:pt>
                <c:pt idx="365">
                  <c:v>33405.000000000007</c:v>
                </c:pt>
                <c:pt idx="366">
                  <c:v>33435.400000000009</c:v>
                </c:pt>
                <c:pt idx="367">
                  <c:v>33465.80000000001</c:v>
                </c:pt>
                <c:pt idx="368">
                  <c:v>33496.200000000012</c:v>
                </c:pt>
                <c:pt idx="369">
                  <c:v>33526.600000000013</c:v>
                </c:pt>
                <c:pt idx="370">
                  <c:v>33557.000000000015</c:v>
                </c:pt>
                <c:pt idx="371">
                  <c:v>33587.400000000016</c:v>
                </c:pt>
                <c:pt idx="372">
                  <c:v>33617.800000000017</c:v>
                </c:pt>
                <c:pt idx="373">
                  <c:v>33648.200000000019</c:v>
                </c:pt>
                <c:pt idx="374">
                  <c:v>33678.60000000002</c:v>
                </c:pt>
                <c:pt idx="375">
                  <c:v>33709.000000000022</c:v>
                </c:pt>
                <c:pt idx="376">
                  <c:v>33739.400000000023</c:v>
                </c:pt>
                <c:pt idx="377">
                  <c:v>33769.800000000025</c:v>
                </c:pt>
                <c:pt idx="378">
                  <c:v>33800.200000000026</c:v>
                </c:pt>
                <c:pt idx="379">
                  <c:v>33830.600000000028</c:v>
                </c:pt>
                <c:pt idx="380">
                  <c:v>33861.000000000029</c:v>
                </c:pt>
                <c:pt idx="381">
                  <c:v>33891.400000000031</c:v>
                </c:pt>
                <c:pt idx="382">
                  <c:v>33921.800000000032</c:v>
                </c:pt>
                <c:pt idx="383">
                  <c:v>33952.200000000033</c:v>
                </c:pt>
                <c:pt idx="384">
                  <c:v>33982.600000000035</c:v>
                </c:pt>
                <c:pt idx="385">
                  <c:v>34013.000000000036</c:v>
                </c:pt>
                <c:pt idx="386">
                  <c:v>34043.400000000038</c:v>
                </c:pt>
                <c:pt idx="387">
                  <c:v>34073.800000000039</c:v>
                </c:pt>
                <c:pt idx="388">
                  <c:v>34104.200000000041</c:v>
                </c:pt>
                <c:pt idx="389">
                  <c:v>34134.600000000042</c:v>
                </c:pt>
                <c:pt idx="390">
                  <c:v>34165.000000000044</c:v>
                </c:pt>
                <c:pt idx="391">
                  <c:v>34195.400000000045</c:v>
                </c:pt>
                <c:pt idx="392">
                  <c:v>34225.800000000047</c:v>
                </c:pt>
                <c:pt idx="393">
                  <c:v>34256.200000000048</c:v>
                </c:pt>
                <c:pt idx="394">
                  <c:v>34286.600000000049</c:v>
                </c:pt>
                <c:pt idx="395">
                  <c:v>34317.000000000051</c:v>
                </c:pt>
                <c:pt idx="396">
                  <c:v>34347.400000000052</c:v>
                </c:pt>
                <c:pt idx="397">
                  <c:v>34377.800000000054</c:v>
                </c:pt>
                <c:pt idx="398">
                  <c:v>34408.200000000055</c:v>
                </c:pt>
                <c:pt idx="399">
                  <c:v>34438.600000000057</c:v>
                </c:pt>
                <c:pt idx="400">
                  <c:v>34469.000000000058</c:v>
                </c:pt>
                <c:pt idx="401">
                  <c:v>34499.40000000006</c:v>
                </c:pt>
                <c:pt idx="402">
                  <c:v>34529.800000000061</c:v>
                </c:pt>
                <c:pt idx="403">
                  <c:v>34560.200000000063</c:v>
                </c:pt>
                <c:pt idx="404">
                  <c:v>34590.600000000064</c:v>
                </c:pt>
                <c:pt idx="405">
                  <c:v>34621.000000000065</c:v>
                </c:pt>
                <c:pt idx="406">
                  <c:v>34651.400000000067</c:v>
                </c:pt>
                <c:pt idx="407">
                  <c:v>34681.800000000068</c:v>
                </c:pt>
                <c:pt idx="408">
                  <c:v>34712.20000000007</c:v>
                </c:pt>
                <c:pt idx="409">
                  <c:v>34742.600000000071</c:v>
                </c:pt>
                <c:pt idx="410">
                  <c:v>34773.000000000073</c:v>
                </c:pt>
                <c:pt idx="411">
                  <c:v>34803.400000000074</c:v>
                </c:pt>
                <c:pt idx="412">
                  <c:v>34833.800000000076</c:v>
                </c:pt>
                <c:pt idx="413">
                  <c:v>34864.200000000077</c:v>
                </c:pt>
                <c:pt idx="414">
                  <c:v>34894.600000000079</c:v>
                </c:pt>
                <c:pt idx="415">
                  <c:v>34925.00000000008</c:v>
                </c:pt>
                <c:pt idx="416">
                  <c:v>34955.400000000081</c:v>
                </c:pt>
                <c:pt idx="417">
                  <c:v>34985.800000000083</c:v>
                </c:pt>
                <c:pt idx="418">
                  <c:v>35016.200000000084</c:v>
                </c:pt>
                <c:pt idx="419">
                  <c:v>35046.600000000086</c:v>
                </c:pt>
                <c:pt idx="420">
                  <c:v>35077.000000000087</c:v>
                </c:pt>
                <c:pt idx="421">
                  <c:v>35107.400000000089</c:v>
                </c:pt>
                <c:pt idx="422">
                  <c:v>35137.80000000009</c:v>
                </c:pt>
                <c:pt idx="423">
                  <c:v>35168.200000000092</c:v>
                </c:pt>
                <c:pt idx="424">
                  <c:v>35198.600000000093</c:v>
                </c:pt>
                <c:pt idx="425">
                  <c:v>35229.000000000095</c:v>
                </c:pt>
                <c:pt idx="426">
                  <c:v>35259.400000000096</c:v>
                </c:pt>
                <c:pt idx="427">
                  <c:v>35289.800000000097</c:v>
                </c:pt>
                <c:pt idx="428">
                  <c:v>35320.200000000099</c:v>
                </c:pt>
                <c:pt idx="429">
                  <c:v>35350.6000000001</c:v>
                </c:pt>
                <c:pt idx="430">
                  <c:v>35381.000000000102</c:v>
                </c:pt>
                <c:pt idx="431">
                  <c:v>35411.400000000103</c:v>
                </c:pt>
                <c:pt idx="432">
                  <c:v>35441.800000000105</c:v>
                </c:pt>
                <c:pt idx="433">
                  <c:v>35472.200000000106</c:v>
                </c:pt>
                <c:pt idx="434">
                  <c:v>35502.600000000108</c:v>
                </c:pt>
                <c:pt idx="435">
                  <c:v>35533.000000000109</c:v>
                </c:pt>
                <c:pt idx="436">
                  <c:v>35563.400000000111</c:v>
                </c:pt>
                <c:pt idx="437">
                  <c:v>35593.800000000112</c:v>
                </c:pt>
                <c:pt idx="438">
                  <c:v>35624.200000000114</c:v>
                </c:pt>
                <c:pt idx="439">
                  <c:v>35654.600000000115</c:v>
                </c:pt>
                <c:pt idx="440">
                  <c:v>35685.000000000116</c:v>
                </c:pt>
                <c:pt idx="441">
                  <c:v>35715.400000000118</c:v>
                </c:pt>
                <c:pt idx="442">
                  <c:v>35745.800000000119</c:v>
                </c:pt>
                <c:pt idx="443">
                  <c:v>35776.200000000121</c:v>
                </c:pt>
                <c:pt idx="444">
                  <c:v>35806.600000000122</c:v>
                </c:pt>
                <c:pt idx="445">
                  <c:v>35837.000000000124</c:v>
                </c:pt>
                <c:pt idx="446">
                  <c:v>35867.400000000125</c:v>
                </c:pt>
                <c:pt idx="447">
                  <c:v>35897.800000000127</c:v>
                </c:pt>
                <c:pt idx="448">
                  <c:v>35928.200000000128</c:v>
                </c:pt>
                <c:pt idx="449">
                  <c:v>35958.60000000013</c:v>
                </c:pt>
                <c:pt idx="450">
                  <c:v>35989.000000000131</c:v>
                </c:pt>
                <c:pt idx="451">
                  <c:v>36019.400000000132</c:v>
                </c:pt>
                <c:pt idx="452">
                  <c:v>36049.800000000134</c:v>
                </c:pt>
                <c:pt idx="453">
                  <c:v>36080.200000000135</c:v>
                </c:pt>
                <c:pt idx="454">
                  <c:v>36110.600000000137</c:v>
                </c:pt>
                <c:pt idx="455">
                  <c:v>36141.000000000138</c:v>
                </c:pt>
                <c:pt idx="456">
                  <c:v>36171.40000000014</c:v>
                </c:pt>
                <c:pt idx="457">
                  <c:v>36201.800000000141</c:v>
                </c:pt>
                <c:pt idx="458">
                  <c:v>36232.200000000143</c:v>
                </c:pt>
                <c:pt idx="459">
                  <c:v>36262.600000000144</c:v>
                </c:pt>
                <c:pt idx="460">
                  <c:v>36293.000000000146</c:v>
                </c:pt>
                <c:pt idx="461">
                  <c:v>36323.400000000147</c:v>
                </c:pt>
                <c:pt idx="462">
                  <c:v>36353.800000000148</c:v>
                </c:pt>
                <c:pt idx="463">
                  <c:v>36384.20000000015</c:v>
                </c:pt>
                <c:pt idx="464">
                  <c:v>36414.600000000151</c:v>
                </c:pt>
                <c:pt idx="465">
                  <c:v>36445.000000000153</c:v>
                </c:pt>
                <c:pt idx="466">
                  <c:v>36475.400000000154</c:v>
                </c:pt>
                <c:pt idx="467">
                  <c:v>36505.800000000156</c:v>
                </c:pt>
                <c:pt idx="468">
                  <c:v>36536.200000000157</c:v>
                </c:pt>
                <c:pt idx="469">
                  <c:v>36566.600000000159</c:v>
                </c:pt>
                <c:pt idx="470">
                  <c:v>36597.00000000016</c:v>
                </c:pt>
                <c:pt idx="471">
                  <c:v>36627.400000000162</c:v>
                </c:pt>
                <c:pt idx="472">
                  <c:v>36657.800000000163</c:v>
                </c:pt>
                <c:pt idx="473">
                  <c:v>36688.200000000164</c:v>
                </c:pt>
                <c:pt idx="474">
                  <c:v>36718.600000000166</c:v>
                </c:pt>
                <c:pt idx="475">
                  <c:v>36749.000000000167</c:v>
                </c:pt>
                <c:pt idx="476">
                  <c:v>36779.400000000169</c:v>
                </c:pt>
                <c:pt idx="477">
                  <c:v>36809.80000000017</c:v>
                </c:pt>
                <c:pt idx="478">
                  <c:v>36840.200000000172</c:v>
                </c:pt>
                <c:pt idx="479">
                  <c:v>36870.600000000173</c:v>
                </c:pt>
                <c:pt idx="480">
                  <c:v>36901.000000000175</c:v>
                </c:pt>
                <c:pt idx="481">
                  <c:v>36931.400000000176</c:v>
                </c:pt>
                <c:pt idx="482">
                  <c:v>36961.800000000178</c:v>
                </c:pt>
                <c:pt idx="483">
                  <c:v>36992.200000000179</c:v>
                </c:pt>
                <c:pt idx="484">
                  <c:v>37022.60000000018</c:v>
                </c:pt>
                <c:pt idx="485">
                  <c:v>37053.000000000182</c:v>
                </c:pt>
                <c:pt idx="486">
                  <c:v>37083.400000000183</c:v>
                </c:pt>
                <c:pt idx="487">
                  <c:v>37113.800000000185</c:v>
                </c:pt>
                <c:pt idx="488">
                  <c:v>37144.200000000186</c:v>
                </c:pt>
                <c:pt idx="489">
                  <c:v>37174.600000000188</c:v>
                </c:pt>
                <c:pt idx="490">
                  <c:v>37205.000000000189</c:v>
                </c:pt>
                <c:pt idx="491">
                  <c:v>37235.400000000191</c:v>
                </c:pt>
                <c:pt idx="492">
                  <c:v>37265.800000000192</c:v>
                </c:pt>
                <c:pt idx="493">
                  <c:v>37296.200000000194</c:v>
                </c:pt>
                <c:pt idx="494">
                  <c:v>37326.600000000195</c:v>
                </c:pt>
                <c:pt idx="495">
                  <c:v>37357.000000000196</c:v>
                </c:pt>
                <c:pt idx="496">
                  <c:v>37387.400000000198</c:v>
                </c:pt>
                <c:pt idx="497">
                  <c:v>37417.800000000199</c:v>
                </c:pt>
                <c:pt idx="498">
                  <c:v>37448.200000000201</c:v>
                </c:pt>
                <c:pt idx="499">
                  <c:v>37478.600000000202</c:v>
                </c:pt>
                <c:pt idx="500">
                  <c:v>37509.000000000204</c:v>
                </c:pt>
                <c:pt idx="501">
                  <c:v>37539.400000000205</c:v>
                </c:pt>
                <c:pt idx="502">
                  <c:v>37569.800000000207</c:v>
                </c:pt>
                <c:pt idx="503">
                  <c:v>37600.200000000208</c:v>
                </c:pt>
                <c:pt idx="504">
                  <c:v>37630.60000000021</c:v>
                </c:pt>
                <c:pt idx="505">
                  <c:v>37661.000000000211</c:v>
                </c:pt>
                <c:pt idx="506">
                  <c:v>37691.400000000212</c:v>
                </c:pt>
                <c:pt idx="507">
                  <c:v>37721.800000000214</c:v>
                </c:pt>
                <c:pt idx="508">
                  <c:v>37752.200000000215</c:v>
                </c:pt>
                <c:pt idx="509">
                  <c:v>37782.600000000217</c:v>
                </c:pt>
                <c:pt idx="510">
                  <c:v>37813.000000000218</c:v>
                </c:pt>
                <c:pt idx="511">
                  <c:v>37843.40000000022</c:v>
                </c:pt>
                <c:pt idx="512">
                  <c:v>37873.800000000221</c:v>
                </c:pt>
                <c:pt idx="513">
                  <c:v>37904.200000000223</c:v>
                </c:pt>
                <c:pt idx="514">
                  <c:v>37934.600000000224</c:v>
                </c:pt>
                <c:pt idx="515">
                  <c:v>37965.000000000226</c:v>
                </c:pt>
                <c:pt idx="516">
                  <c:v>37995.400000000227</c:v>
                </c:pt>
                <c:pt idx="517">
                  <c:v>38025.800000000228</c:v>
                </c:pt>
                <c:pt idx="518">
                  <c:v>38056.20000000023</c:v>
                </c:pt>
                <c:pt idx="519">
                  <c:v>38086.600000000231</c:v>
                </c:pt>
                <c:pt idx="520">
                  <c:v>38117.000000000233</c:v>
                </c:pt>
                <c:pt idx="521">
                  <c:v>38147.400000000234</c:v>
                </c:pt>
                <c:pt idx="522">
                  <c:v>38177.800000000236</c:v>
                </c:pt>
                <c:pt idx="523">
                  <c:v>38208.200000000237</c:v>
                </c:pt>
                <c:pt idx="524">
                  <c:v>38238.600000000239</c:v>
                </c:pt>
                <c:pt idx="525">
                  <c:v>38269.00000000024</c:v>
                </c:pt>
                <c:pt idx="526">
                  <c:v>38299.400000000242</c:v>
                </c:pt>
                <c:pt idx="527">
                  <c:v>38329.800000000243</c:v>
                </c:pt>
                <c:pt idx="528">
                  <c:v>38360.200000000244</c:v>
                </c:pt>
                <c:pt idx="529">
                  <c:v>38390.600000000246</c:v>
                </c:pt>
                <c:pt idx="530">
                  <c:v>38421.000000000247</c:v>
                </c:pt>
                <c:pt idx="531">
                  <c:v>38451.400000000249</c:v>
                </c:pt>
                <c:pt idx="532">
                  <c:v>38481.80000000025</c:v>
                </c:pt>
                <c:pt idx="533">
                  <c:v>38512.200000000252</c:v>
                </c:pt>
                <c:pt idx="534">
                  <c:v>38542.600000000253</c:v>
                </c:pt>
                <c:pt idx="535">
                  <c:v>38573.000000000255</c:v>
                </c:pt>
                <c:pt idx="536">
                  <c:v>38603.400000000256</c:v>
                </c:pt>
                <c:pt idx="537">
                  <c:v>38633.800000000258</c:v>
                </c:pt>
                <c:pt idx="538">
                  <c:v>38664.200000000259</c:v>
                </c:pt>
                <c:pt idx="539">
                  <c:v>38694.60000000026</c:v>
                </c:pt>
                <c:pt idx="540">
                  <c:v>38725.000000000262</c:v>
                </c:pt>
                <c:pt idx="541">
                  <c:v>38755.400000000263</c:v>
                </c:pt>
                <c:pt idx="542">
                  <c:v>38785.800000000265</c:v>
                </c:pt>
                <c:pt idx="543">
                  <c:v>38816.200000000266</c:v>
                </c:pt>
                <c:pt idx="544">
                  <c:v>38846.600000000268</c:v>
                </c:pt>
                <c:pt idx="545">
                  <c:v>38877.000000000269</c:v>
                </c:pt>
                <c:pt idx="546">
                  <c:v>38907.400000000271</c:v>
                </c:pt>
                <c:pt idx="547">
                  <c:v>38937.800000000272</c:v>
                </c:pt>
                <c:pt idx="548">
                  <c:v>38968.200000000274</c:v>
                </c:pt>
                <c:pt idx="549">
                  <c:v>38998.600000000275</c:v>
                </c:pt>
                <c:pt idx="550">
                  <c:v>39029.000000000276</c:v>
                </c:pt>
                <c:pt idx="551">
                  <c:v>39059.400000000278</c:v>
                </c:pt>
                <c:pt idx="552">
                  <c:v>39089.800000000279</c:v>
                </c:pt>
                <c:pt idx="553">
                  <c:v>39120.200000000281</c:v>
                </c:pt>
                <c:pt idx="554">
                  <c:v>39150.600000000282</c:v>
                </c:pt>
                <c:pt idx="555">
                  <c:v>39181.000000000284</c:v>
                </c:pt>
                <c:pt idx="556">
                  <c:v>39211.400000000285</c:v>
                </c:pt>
                <c:pt idx="557">
                  <c:v>39241.800000000287</c:v>
                </c:pt>
                <c:pt idx="558">
                  <c:v>39272.200000000288</c:v>
                </c:pt>
                <c:pt idx="559">
                  <c:v>39302.60000000029</c:v>
                </c:pt>
                <c:pt idx="560">
                  <c:v>39333.000000000291</c:v>
                </c:pt>
                <c:pt idx="561">
                  <c:v>39363.400000000292</c:v>
                </c:pt>
                <c:pt idx="562">
                  <c:v>39393.800000000294</c:v>
                </c:pt>
                <c:pt idx="563">
                  <c:v>39424.200000000295</c:v>
                </c:pt>
                <c:pt idx="564">
                  <c:v>39454.600000000297</c:v>
                </c:pt>
                <c:pt idx="565">
                  <c:v>39485.000000000298</c:v>
                </c:pt>
                <c:pt idx="566">
                  <c:v>39515.4000000003</c:v>
                </c:pt>
                <c:pt idx="567">
                  <c:v>39545.800000000301</c:v>
                </c:pt>
                <c:pt idx="568">
                  <c:v>39576.200000000303</c:v>
                </c:pt>
                <c:pt idx="569">
                  <c:v>39606.600000000304</c:v>
                </c:pt>
                <c:pt idx="570">
                  <c:v>39637.000000000306</c:v>
                </c:pt>
                <c:pt idx="571">
                  <c:v>39667.400000000307</c:v>
                </c:pt>
                <c:pt idx="572">
                  <c:v>39697.800000000309</c:v>
                </c:pt>
                <c:pt idx="573">
                  <c:v>39728.20000000031</c:v>
                </c:pt>
                <c:pt idx="574">
                  <c:v>39758.600000000311</c:v>
                </c:pt>
                <c:pt idx="575">
                  <c:v>39789.000000000313</c:v>
                </c:pt>
                <c:pt idx="576">
                  <c:v>39819.400000000314</c:v>
                </c:pt>
                <c:pt idx="577">
                  <c:v>39849.800000000316</c:v>
                </c:pt>
                <c:pt idx="578">
                  <c:v>39880.200000000317</c:v>
                </c:pt>
                <c:pt idx="579">
                  <c:v>39910.600000000319</c:v>
                </c:pt>
                <c:pt idx="580">
                  <c:v>39941.00000000032</c:v>
                </c:pt>
                <c:pt idx="581">
                  <c:v>39971.400000000322</c:v>
                </c:pt>
                <c:pt idx="582">
                  <c:v>40001.800000000323</c:v>
                </c:pt>
                <c:pt idx="583">
                  <c:v>40032.200000000325</c:v>
                </c:pt>
                <c:pt idx="584">
                  <c:v>40062.600000000326</c:v>
                </c:pt>
                <c:pt idx="585">
                  <c:v>40093.000000000327</c:v>
                </c:pt>
                <c:pt idx="586">
                  <c:v>40123.400000000329</c:v>
                </c:pt>
                <c:pt idx="587">
                  <c:v>40153.80000000033</c:v>
                </c:pt>
                <c:pt idx="588">
                  <c:v>40184.200000000332</c:v>
                </c:pt>
                <c:pt idx="589">
                  <c:v>40214.600000000333</c:v>
                </c:pt>
                <c:pt idx="590">
                  <c:v>40245.000000000335</c:v>
                </c:pt>
                <c:pt idx="591">
                  <c:v>40275.400000000336</c:v>
                </c:pt>
                <c:pt idx="592">
                  <c:v>40305.800000000338</c:v>
                </c:pt>
                <c:pt idx="593">
                  <c:v>40336.200000000339</c:v>
                </c:pt>
                <c:pt idx="594">
                  <c:v>40366.600000000341</c:v>
                </c:pt>
                <c:pt idx="595">
                  <c:v>40397.000000000342</c:v>
                </c:pt>
                <c:pt idx="596">
                  <c:v>40427.400000000343</c:v>
                </c:pt>
                <c:pt idx="597">
                  <c:v>40457.800000000345</c:v>
                </c:pt>
                <c:pt idx="598">
                  <c:v>40488.200000000346</c:v>
                </c:pt>
                <c:pt idx="599">
                  <c:v>40518.600000000348</c:v>
                </c:pt>
                <c:pt idx="600">
                  <c:v>40549.000000000349</c:v>
                </c:pt>
                <c:pt idx="601">
                  <c:v>40579.400000000351</c:v>
                </c:pt>
                <c:pt idx="602">
                  <c:v>40609.800000000352</c:v>
                </c:pt>
                <c:pt idx="603">
                  <c:v>40640.200000000354</c:v>
                </c:pt>
                <c:pt idx="604">
                  <c:v>40670.600000000355</c:v>
                </c:pt>
                <c:pt idx="605">
                  <c:v>40701.000000000357</c:v>
                </c:pt>
                <c:pt idx="606">
                  <c:v>40731.400000000358</c:v>
                </c:pt>
                <c:pt idx="607">
                  <c:v>40761.800000000359</c:v>
                </c:pt>
                <c:pt idx="608">
                  <c:v>40792.200000000361</c:v>
                </c:pt>
                <c:pt idx="609">
                  <c:v>40822.600000000362</c:v>
                </c:pt>
                <c:pt idx="610">
                  <c:v>40853.000000000364</c:v>
                </c:pt>
                <c:pt idx="611">
                  <c:v>40883.400000000365</c:v>
                </c:pt>
                <c:pt idx="612">
                  <c:v>40913.800000000367</c:v>
                </c:pt>
                <c:pt idx="613">
                  <c:v>40944.200000000368</c:v>
                </c:pt>
                <c:pt idx="614">
                  <c:v>40974.60000000037</c:v>
                </c:pt>
                <c:pt idx="615">
                  <c:v>41005.000000000371</c:v>
                </c:pt>
                <c:pt idx="616">
                  <c:v>41035.400000000373</c:v>
                </c:pt>
                <c:pt idx="617">
                  <c:v>41065.800000000374</c:v>
                </c:pt>
                <c:pt idx="618">
                  <c:v>41096.200000000375</c:v>
                </c:pt>
                <c:pt idx="619">
                  <c:v>41126.600000000377</c:v>
                </c:pt>
                <c:pt idx="620">
                  <c:v>41157.000000000378</c:v>
                </c:pt>
                <c:pt idx="621">
                  <c:v>41187.40000000038</c:v>
                </c:pt>
                <c:pt idx="622">
                  <c:v>41217.800000000381</c:v>
                </c:pt>
                <c:pt idx="623">
                  <c:v>41248.200000000383</c:v>
                </c:pt>
                <c:pt idx="624">
                  <c:v>41278.600000000384</c:v>
                </c:pt>
                <c:pt idx="625">
                  <c:v>41309.000000000386</c:v>
                </c:pt>
                <c:pt idx="626">
                  <c:v>41339.400000000387</c:v>
                </c:pt>
                <c:pt idx="627">
                  <c:v>41369.800000000389</c:v>
                </c:pt>
                <c:pt idx="628">
                  <c:v>41400.20000000039</c:v>
                </c:pt>
                <c:pt idx="629">
                  <c:v>41430.600000000391</c:v>
                </c:pt>
                <c:pt idx="630">
                  <c:v>41461.000000000393</c:v>
                </c:pt>
                <c:pt idx="631">
                  <c:v>41491.400000000394</c:v>
                </c:pt>
                <c:pt idx="632">
                  <c:v>41521.800000000396</c:v>
                </c:pt>
                <c:pt idx="633">
                  <c:v>41552.200000000397</c:v>
                </c:pt>
                <c:pt idx="634">
                  <c:v>41582.600000000399</c:v>
                </c:pt>
                <c:pt idx="635">
                  <c:v>41613.0000000004</c:v>
                </c:pt>
                <c:pt idx="636">
                  <c:v>41643.400000000402</c:v>
                </c:pt>
                <c:pt idx="637">
                  <c:v>41673.800000000403</c:v>
                </c:pt>
                <c:pt idx="638">
                  <c:v>41704.200000000405</c:v>
                </c:pt>
                <c:pt idx="639">
                  <c:v>41734.600000000406</c:v>
                </c:pt>
                <c:pt idx="640">
                  <c:v>41765.000000000407</c:v>
                </c:pt>
                <c:pt idx="641">
                  <c:v>41795.400000000409</c:v>
                </c:pt>
                <c:pt idx="642">
                  <c:v>41825.80000000041</c:v>
                </c:pt>
                <c:pt idx="643">
                  <c:v>41856.200000000412</c:v>
                </c:pt>
                <c:pt idx="644">
                  <c:v>41886.600000000413</c:v>
                </c:pt>
                <c:pt idx="645">
                  <c:v>41917.000000000415</c:v>
                </c:pt>
                <c:pt idx="646">
                  <c:v>41947.400000000416</c:v>
                </c:pt>
                <c:pt idx="647">
                  <c:v>41977.800000000418</c:v>
                </c:pt>
                <c:pt idx="648">
                  <c:v>42008.200000000419</c:v>
                </c:pt>
                <c:pt idx="649">
                  <c:v>42038.600000000421</c:v>
                </c:pt>
                <c:pt idx="650">
                  <c:v>42069.000000000422</c:v>
                </c:pt>
                <c:pt idx="651">
                  <c:v>42099.400000000423</c:v>
                </c:pt>
                <c:pt idx="652">
                  <c:v>42129.800000000425</c:v>
                </c:pt>
                <c:pt idx="653">
                  <c:v>42160.200000000426</c:v>
                </c:pt>
                <c:pt idx="654">
                  <c:v>42190.600000000428</c:v>
                </c:pt>
                <c:pt idx="655">
                  <c:v>42221.000000000429</c:v>
                </c:pt>
                <c:pt idx="656">
                  <c:v>42251.400000000431</c:v>
                </c:pt>
                <c:pt idx="657">
                  <c:v>42281.800000000432</c:v>
                </c:pt>
                <c:pt idx="658">
                  <c:v>42312.200000000434</c:v>
                </c:pt>
                <c:pt idx="659">
                  <c:v>42342.600000000435</c:v>
                </c:pt>
                <c:pt idx="660">
                  <c:v>42373.000000000437</c:v>
                </c:pt>
                <c:pt idx="661">
                  <c:v>42403.400000000438</c:v>
                </c:pt>
                <c:pt idx="662">
                  <c:v>42433.800000000439</c:v>
                </c:pt>
                <c:pt idx="663">
                  <c:v>42464.200000000441</c:v>
                </c:pt>
                <c:pt idx="664">
                  <c:v>42494.600000000442</c:v>
                </c:pt>
                <c:pt idx="665">
                  <c:v>42525.000000000444</c:v>
                </c:pt>
                <c:pt idx="666">
                  <c:v>42555.400000000445</c:v>
                </c:pt>
                <c:pt idx="667">
                  <c:v>42585.800000000447</c:v>
                </c:pt>
                <c:pt idx="668">
                  <c:v>42616.200000000448</c:v>
                </c:pt>
                <c:pt idx="669">
                  <c:v>42646.60000000045</c:v>
                </c:pt>
                <c:pt idx="670">
                  <c:v>42677.000000000451</c:v>
                </c:pt>
                <c:pt idx="671">
                  <c:v>42707.400000000453</c:v>
                </c:pt>
              </c:numCache>
            </c:numRef>
          </c:cat>
          <c:val>
            <c:numRef>
              <c:f>'Interest Rates'!$AA$21:$AA$692</c:f>
              <c:numCache>
                <c:formatCode>0</c:formatCode>
                <c:ptCount val="672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1207208"/>
        <c:axId val="471206816"/>
      </c:barChart>
      <c:lineChart>
        <c:grouping val="standard"/>
        <c:varyColors val="0"/>
        <c:ser>
          <c:idx val="0"/>
          <c:order val="0"/>
          <c:tx>
            <c:v>Fed Funds Rate</c:v>
          </c:tx>
          <c:spPr>
            <a:ln w="50800"/>
          </c:spPr>
          <c:marker>
            <c:symbol val="none"/>
          </c:marker>
          <c:cat>
            <c:numRef>
              <c:f>'Interest Rates'!$A$21:$A$683</c:f>
              <c:numCache>
                <c:formatCode>mmm\-yy</c:formatCode>
                <c:ptCount val="663"/>
                <c:pt idx="0">
                  <c:v>22294.800000000017</c:v>
                </c:pt>
                <c:pt idx="1">
                  <c:v>22325.200000000019</c:v>
                </c:pt>
                <c:pt idx="2">
                  <c:v>22355.60000000002</c:v>
                </c:pt>
                <c:pt idx="3">
                  <c:v>22386.000000000022</c:v>
                </c:pt>
                <c:pt idx="4">
                  <c:v>22416.400000000023</c:v>
                </c:pt>
                <c:pt idx="5">
                  <c:v>22446.800000000025</c:v>
                </c:pt>
                <c:pt idx="6">
                  <c:v>22477.200000000026</c:v>
                </c:pt>
                <c:pt idx="7">
                  <c:v>22507.600000000028</c:v>
                </c:pt>
                <c:pt idx="8">
                  <c:v>22538.000000000029</c:v>
                </c:pt>
                <c:pt idx="9">
                  <c:v>22568.400000000031</c:v>
                </c:pt>
                <c:pt idx="10">
                  <c:v>22598.800000000032</c:v>
                </c:pt>
                <c:pt idx="11">
                  <c:v>22629.200000000033</c:v>
                </c:pt>
                <c:pt idx="12">
                  <c:v>22659.600000000035</c:v>
                </c:pt>
                <c:pt idx="13">
                  <c:v>22690.000000000036</c:v>
                </c:pt>
                <c:pt idx="14">
                  <c:v>22720.400000000038</c:v>
                </c:pt>
                <c:pt idx="15">
                  <c:v>22750.800000000039</c:v>
                </c:pt>
                <c:pt idx="16">
                  <c:v>22781.200000000041</c:v>
                </c:pt>
                <c:pt idx="17">
                  <c:v>22811.600000000042</c:v>
                </c:pt>
                <c:pt idx="18">
                  <c:v>22842.000000000044</c:v>
                </c:pt>
                <c:pt idx="19">
                  <c:v>22872.400000000045</c:v>
                </c:pt>
                <c:pt idx="20">
                  <c:v>22902.800000000047</c:v>
                </c:pt>
                <c:pt idx="21">
                  <c:v>22933.200000000048</c:v>
                </c:pt>
                <c:pt idx="22">
                  <c:v>22963.600000000049</c:v>
                </c:pt>
                <c:pt idx="23">
                  <c:v>22994.000000000051</c:v>
                </c:pt>
                <c:pt idx="24">
                  <c:v>23024.400000000052</c:v>
                </c:pt>
                <c:pt idx="25">
                  <c:v>23054.800000000054</c:v>
                </c:pt>
                <c:pt idx="26">
                  <c:v>23085.200000000055</c:v>
                </c:pt>
                <c:pt idx="27">
                  <c:v>23115.600000000057</c:v>
                </c:pt>
                <c:pt idx="28">
                  <c:v>23146.000000000058</c:v>
                </c:pt>
                <c:pt idx="29">
                  <c:v>23176.40000000006</c:v>
                </c:pt>
                <c:pt idx="30">
                  <c:v>23206.800000000061</c:v>
                </c:pt>
                <c:pt idx="31">
                  <c:v>23237.200000000063</c:v>
                </c:pt>
                <c:pt idx="32">
                  <c:v>23267.600000000064</c:v>
                </c:pt>
                <c:pt idx="33">
                  <c:v>23298.000000000065</c:v>
                </c:pt>
                <c:pt idx="34">
                  <c:v>23328.400000000067</c:v>
                </c:pt>
                <c:pt idx="35">
                  <c:v>23358.800000000068</c:v>
                </c:pt>
                <c:pt idx="36">
                  <c:v>23389.20000000007</c:v>
                </c:pt>
                <c:pt idx="37">
                  <c:v>23419.600000000071</c:v>
                </c:pt>
                <c:pt idx="38">
                  <c:v>23450.000000000073</c:v>
                </c:pt>
                <c:pt idx="39">
                  <c:v>23480.400000000074</c:v>
                </c:pt>
                <c:pt idx="40">
                  <c:v>23510.800000000076</c:v>
                </c:pt>
                <c:pt idx="41">
                  <c:v>23541.200000000077</c:v>
                </c:pt>
                <c:pt idx="42">
                  <c:v>23571.600000000079</c:v>
                </c:pt>
                <c:pt idx="43">
                  <c:v>23602.00000000008</c:v>
                </c:pt>
                <c:pt idx="44">
                  <c:v>23632.400000000081</c:v>
                </c:pt>
                <c:pt idx="45">
                  <c:v>23662.800000000083</c:v>
                </c:pt>
                <c:pt idx="46">
                  <c:v>23693.200000000084</c:v>
                </c:pt>
                <c:pt idx="47">
                  <c:v>23723.600000000086</c:v>
                </c:pt>
                <c:pt idx="48">
                  <c:v>23754.000000000087</c:v>
                </c:pt>
                <c:pt idx="49">
                  <c:v>23784.400000000089</c:v>
                </c:pt>
                <c:pt idx="50">
                  <c:v>23814.80000000009</c:v>
                </c:pt>
                <c:pt idx="51">
                  <c:v>23845.200000000092</c:v>
                </c:pt>
                <c:pt idx="52">
                  <c:v>23875.600000000093</c:v>
                </c:pt>
                <c:pt idx="53">
                  <c:v>23906.000000000095</c:v>
                </c:pt>
                <c:pt idx="54">
                  <c:v>23936.400000000096</c:v>
                </c:pt>
                <c:pt idx="55">
                  <c:v>23966.800000000097</c:v>
                </c:pt>
                <c:pt idx="56">
                  <c:v>23997.200000000099</c:v>
                </c:pt>
                <c:pt idx="57">
                  <c:v>24027.6000000001</c:v>
                </c:pt>
                <c:pt idx="58">
                  <c:v>24058.000000000102</c:v>
                </c:pt>
                <c:pt idx="59">
                  <c:v>24088.400000000103</c:v>
                </c:pt>
                <c:pt idx="60">
                  <c:v>24118.800000000105</c:v>
                </c:pt>
                <c:pt idx="61">
                  <c:v>24149.200000000106</c:v>
                </c:pt>
                <c:pt idx="62">
                  <c:v>24179.600000000108</c:v>
                </c:pt>
                <c:pt idx="63">
                  <c:v>24210.000000000109</c:v>
                </c:pt>
                <c:pt idx="64">
                  <c:v>24240.400000000111</c:v>
                </c:pt>
                <c:pt idx="65">
                  <c:v>24270.800000000112</c:v>
                </c:pt>
                <c:pt idx="66">
                  <c:v>24301.200000000114</c:v>
                </c:pt>
                <c:pt idx="67">
                  <c:v>24331.600000000115</c:v>
                </c:pt>
                <c:pt idx="68">
                  <c:v>24362.000000000116</c:v>
                </c:pt>
                <c:pt idx="69">
                  <c:v>24392.400000000118</c:v>
                </c:pt>
                <c:pt idx="70">
                  <c:v>24422.800000000119</c:v>
                </c:pt>
                <c:pt idx="71">
                  <c:v>24453.200000000121</c:v>
                </c:pt>
                <c:pt idx="72">
                  <c:v>24483.600000000122</c:v>
                </c:pt>
                <c:pt idx="73">
                  <c:v>24514.000000000124</c:v>
                </c:pt>
                <c:pt idx="74">
                  <c:v>24544.400000000125</c:v>
                </c:pt>
                <c:pt idx="75">
                  <c:v>24574.800000000127</c:v>
                </c:pt>
                <c:pt idx="76">
                  <c:v>24605.200000000128</c:v>
                </c:pt>
                <c:pt idx="77">
                  <c:v>24635.60000000013</c:v>
                </c:pt>
                <c:pt idx="78">
                  <c:v>24666.000000000131</c:v>
                </c:pt>
                <c:pt idx="79">
                  <c:v>24696.400000000132</c:v>
                </c:pt>
                <c:pt idx="80">
                  <c:v>24726.800000000134</c:v>
                </c:pt>
                <c:pt idx="81">
                  <c:v>24757.200000000135</c:v>
                </c:pt>
                <c:pt idx="82">
                  <c:v>24787.600000000137</c:v>
                </c:pt>
                <c:pt idx="83">
                  <c:v>24818.000000000138</c:v>
                </c:pt>
                <c:pt idx="84">
                  <c:v>24848.40000000014</c:v>
                </c:pt>
                <c:pt idx="85">
                  <c:v>24878.800000000141</c:v>
                </c:pt>
                <c:pt idx="86">
                  <c:v>24909.200000000143</c:v>
                </c:pt>
                <c:pt idx="87">
                  <c:v>24939.600000000144</c:v>
                </c:pt>
                <c:pt idx="88">
                  <c:v>24970.000000000146</c:v>
                </c:pt>
                <c:pt idx="89">
                  <c:v>25000.400000000147</c:v>
                </c:pt>
                <c:pt idx="90">
                  <c:v>25030.800000000148</c:v>
                </c:pt>
                <c:pt idx="91">
                  <c:v>25061.20000000015</c:v>
                </c:pt>
                <c:pt idx="92">
                  <c:v>25091.600000000151</c:v>
                </c:pt>
                <c:pt idx="93">
                  <c:v>25122.000000000153</c:v>
                </c:pt>
                <c:pt idx="94">
                  <c:v>25152.400000000154</c:v>
                </c:pt>
                <c:pt idx="95">
                  <c:v>25182.800000000156</c:v>
                </c:pt>
                <c:pt idx="96">
                  <c:v>25213.200000000157</c:v>
                </c:pt>
                <c:pt idx="97">
                  <c:v>25243.600000000159</c:v>
                </c:pt>
                <c:pt idx="98">
                  <c:v>25274.00000000016</c:v>
                </c:pt>
                <c:pt idx="99">
                  <c:v>25304.400000000162</c:v>
                </c:pt>
                <c:pt idx="100">
                  <c:v>25334.800000000163</c:v>
                </c:pt>
                <c:pt idx="101">
                  <c:v>25365.200000000164</c:v>
                </c:pt>
                <c:pt idx="102">
                  <c:v>25395.600000000166</c:v>
                </c:pt>
                <c:pt idx="103">
                  <c:v>25426.000000000167</c:v>
                </c:pt>
                <c:pt idx="104">
                  <c:v>25456.400000000169</c:v>
                </c:pt>
                <c:pt idx="105">
                  <c:v>25486.80000000017</c:v>
                </c:pt>
                <c:pt idx="106">
                  <c:v>25517.200000000172</c:v>
                </c:pt>
                <c:pt idx="107">
                  <c:v>25547.600000000173</c:v>
                </c:pt>
                <c:pt idx="108">
                  <c:v>25578.000000000175</c:v>
                </c:pt>
                <c:pt idx="109">
                  <c:v>25608.400000000176</c:v>
                </c:pt>
                <c:pt idx="110">
                  <c:v>25638.800000000178</c:v>
                </c:pt>
                <c:pt idx="111">
                  <c:v>25669.200000000179</c:v>
                </c:pt>
                <c:pt idx="112">
                  <c:v>25699.60000000018</c:v>
                </c:pt>
                <c:pt idx="113">
                  <c:v>25730.000000000182</c:v>
                </c:pt>
                <c:pt idx="114">
                  <c:v>25760.400000000183</c:v>
                </c:pt>
                <c:pt idx="115">
                  <c:v>25790.800000000185</c:v>
                </c:pt>
                <c:pt idx="116">
                  <c:v>25821.200000000186</c:v>
                </c:pt>
                <c:pt idx="117">
                  <c:v>25851.600000000188</c:v>
                </c:pt>
                <c:pt idx="118">
                  <c:v>25882.000000000189</c:v>
                </c:pt>
                <c:pt idx="119">
                  <c:v>25912.400000000191</c:v>
                </c:pt>
                <c:pt idx="120">
                  <c:v>25942.800000000192</c:v>
                </c:pt>
                <c:pt idx="121">
                  <c:v>25973.200000000194</c:v>
                </c:pt>
                <c:pt idx="122">
                  <c:v>26003.600000000195</c:v>
                </c:pt>
                <c:pt idx="123">
                  <c:v>26034.000000000196</c:v>
                </c:pt>
                <c:pt idx="124">
                  <c:v>26064.400000000198</c:v>
                </c:pt>
                <c:pt idx="125">
                  <c:v>26094.800000000199</c:v>
                </c:pt>
                <c:pt idx="126">
                  <c:v>26125.200000000201</c:v>
                </c:pt>
                <c:pt idx="127">
                  <c:v>26155.600000000202</c:v>
                </c:pt>
                <c:pt idx="128">
                  <c:v>26186.000000000204</c:v>
                </c:pt>
                <c:pt idx="129">
                  <c:v>26216.400000000205</c:v>
                </c:pt>
                <c:pt idx="130">
                  <c:v>26246.800000000207</c:v>
                </c:pt>
                <c:pt idx="131">
                  <c:v>26277.200000000208</c:v>
                </c:pt>
                <c:pt idx="132">
                  <c:v>26307.60000000021</c:v>
                </c:pt>
                <c:pt idx="133">
                  <c:v>26338.000000000211</c:v>
                </c:pt>
                <c:pt idx="134">
                  <c:v>26368.400000000212</c:v>
                </c:pt>
                <c:pt idx="135">
                  <c:v>26398.800000000214</c:v>
                </c:pt>
                <c:pt idx="136">
                  <c:v>26429.200000000215</c:v>
                </c:pt>
                <c:pt idx="137">
                  <c:v>26459.600000000217</c:v>
                </c:pt>
                <c:pt idx="138">
                  <c:v>26490.000000000218</c:v>
                </c:pt>
                <c:pt idx="139">
                  <c:v>26520.40000000022</c:v>
                </c:pt>
                <c:pt idx="140">
                  <c:v>26550.800000000221</c:v>
                </c:pt>
                <c:pt idx="141">
                  <c:v>26581.200000000223</c:v>
                </c:pt>
                <c:pt idx="142">
                  <c:v>26611.600000000224</c:v>
                </c:pt>
                <c:pt idx="143">
                  <c:v>26642.000000000226</c:v>
                </c:pt>
                <c:pt idx="144">
                  <c:v>26672.400000000227</c:v>
                </c:pt>
                <c:pt idx="145">
                  <c:v>26702.800000000228</c:v>
                </c:pt>
                <c:pt idx="146">
                  <c:v>26733.20000000023</c:v>
                </c:pt>
                <c:pt idx="147">
                  <c:v>26763.600000000231</c:v>
                </c:pt>
                <c:pt idx="148">
                  <c:v>26794.000000000233</c:v>
                </c:pt>
                <c:pt idx="149">
                  <c:v>26824.400000000234</c:v>
                </c:pt>
                <c:pt idx="150">
                  <c:v>26854.800000000236</c:v>
                </c:pt>
                <c:pt idx="151">
                  <c:v>26885.200000000237</c:v>
                </c:pt>
                <c:pt idx="152">
                  <c:v>26915.600000000239</c:v>
                </c:pt>
                <c:pt idx="153">
                  <c:v>26946.00000000024</c:v>
                </c:pt>
                <c:pt idx="154">
                  <c:v>26976.400000000242</c:v>
                </c:pt>
                <c:pt idx="155">
                  <c:v>27006.800000000243</c:v>
                </c:pt>
                <c:pt idx="156">
                  <c:v>27037.200000000244</c:v>
                </c:pt>
                <c:pt idx="157">
                  <c:v>27067.600000000246</c:v>
                </c:pt>
                <c:pt idx="158">
                  <c:v>27098.000000000247</c:v>
                </c:pt>
                <c:pt idx="159">
                  <c:v>27128.400000000249</c:v>
                </c:pt>
                <c:pt idx="160">
                  <c:v>27158.80000000025</c:v>
                </c:pt>
                <c:pt idx="161">
                  <c:v>27189.200000000252</c:v>
                </c:pt>
                <c:pt idx="162">
                  <c:v>27219.600000000253</c:v>
                </c:pt>
                <c:pt idx="163">
                  <c:v>27250.000000000255</c:v>
                </c:pt>
                <c:pt idx="164">
                  <c:v>27280.400000000256</c:v>
                </c:pt>
                <c:pt idx="165">
                  <c:v>27310.800000000258</c:v>
                </c:pt>
                <c:pt idx="166">
                  <c:v>27341.200000000259</c:v>
                </c:pt>
                <c:pt idx="167">
                  <c:v>27371.60000000026</c:v>
                </c:pt>
                <c:pt idx="168">
                  <c:v>27402.000000000262</c:v>
                </c:pt>
                <c:pt idx="169">
                  <c:v>27432.400000000263</c:v>
                </c:pt>
                <c:pt idx="170">
                  <c:v>27462.800000000265</c:v>
                </c:pt>
                <c:pt idx="171">
                  <c:v>27493.200000000266</c:v>
                </c:pt>
                <c:pt idx="172">
                  <c:v>27523.600000000268</c:v>
                </c:pt>
                <c:pt idx="173">
                  <c:v>27554.000000000269</c:v>
                </c:pt>
                <c:pt idx="174">
                  <c:v>27584.400000000271</c:v>
                </c:pt>
                <c:pt idx="175">
                  <c:v>27614.800000000272</c:v>
                </c:pt>
                <c:pt idx="176">
                  <c:v>27645.200000000274</c:v>
                </c:pt>
                <c:pt idx="177">
                  <c:v>27675.600000000275</c:v>
                </c:pt>
                <c:pt idx="178">
                  <c:v>27706.000000000276</c:v>
                </c:pt>
                <c:pt idx="179">
                  <c:v>27736.400000000278</c:v>
                </c:pt>
                <c:pt idx="180">
                  <c:v>27766.800000000279</c:v>
                </c:pt>
                <c:pt idx="181">
                  <c:v>27797.200000000281</c:v>
                </c:pt>
                <c:pt idx="182">
                  <c:v>27827.600000000282</c:v>
                </c:pt>
                <c:pt idx="183">
                  <c:v>27858.000000000284</c:v>
                </c:pt>
                <c:pt idx="184">
                  <c:v>27888.400000000285</c:v>
                </c:pt>
                <c:pt idx="185">
                  <c:v>27918.800000000287</c:v>
                </c:pt>
                <c:pt idx="186">
                  <c:v>27949.200000000288</c:v>
                </c:pt>
                <c:pt idx="187">
                  <c:v>27979.60000000029</c:v>
                </c:pt>
                <c:pt idx="188">
                  <c:v>28010.000000000291</c:v>
                </c:pt>
                <c:pt idx="189">
                  <c:v>28040.400000000292</c:v>
                </c:pt>
                <c:pt idx="190">
                  <c:v>28070.800000000294</c:v>
                </c:pt>
                <c:pt idx="191">
                  <c:v>28101.200000000295</c:v>
                </c:pt>
                <c:pt idx="192">
                  <c:v>28131.600000000297</c:v>
                </c:pt>
                <c:pt idx="193">
                  <c:v>28162.000000000298</c:v>
                </c:pt>
                <c:pt idx="194">
                  <c:v>28192.4000000003</c:v>
                </c:pt>
                <c:pt idx="195">
                  <c:v>28222.800000000301</c:v>
                </c:pt>
                <c:pt idx="196">
                  <c:v>28253.200000000303</c:v>
                </c:pt>
                <c:pt idx="197">
                  <c:v>28283.600000000304</c:v>
                </c:pt>
                <c:pt idx="198">
                  <c:v>28314.000000000306</c:v>
                </c:pt>
                <c:pt idx="199">
                  <c:v>28344.400000000307</c:v>
                </c:pt>
                <c:pt idx="200">
                  <c:v>28374.800000000309</c:v>
                </c:pt>
                <c:pt idx="201">
                  <c:v>28405.20000000031</c:v>
                </c:pt>
                <c:pt idx="202">
                  <c:v>28435.600000000311</c:v>
                </c:pt>
                <c:pt idx="203">
                  <c:v>28466.000000000313</c:v>
                </c:pt>
                <c:pt idx="204">
                  <c:v>28496.400000000314</c:v>
                </c:pt>
                <c:pt idx="205">
                  <c:v>28526.800000000316</c:v>
                </c:pt>
                <c:pt idx="206">
                  <c:v>28557.200000000317</c:v>
                </c:pt>
                <c:pt idx="207">
                  <c:v>28587.600000000319</c:v>
                </c:pt>
                <c:pt idx="208">
                  <c:v>28618.00000000032</c:v>
                </c:pt>
                <c:pt idx="209">
                  <c:v>28648.400000000322</c:v>
                </c:pt>
                <c:pt idx="210">
                  <c:v>28678.800000000323</c:v>
                </c:pt>
                <c:pt idx="211">
                  <c:v>28709.200000000325</c:v>
                </c:pt>
                <c:pt idx="212">
                  <c:v>28739.600000000326</c:v>
                </c:pt>
                <c:pt idx="213">
                  <c:v>28770.000000000327</c:v>
                </c:pt>
                <c:pt idx="214">
                  <c:v>28800.400000000329</c:v>
                </c:pt>
                <c:pt idx="215">
                  <c:v>28830.80000000033</c:v>
                </c:pt>
                <c:pt idx="216">
                  <c:v>28861.200000000332</c:v>
                </c:pt>
                <c:pt idx="217">
                  <c:v>28891.600000000333</c:v>
                </c:pt>
                <c:pt idx="218">
                  <c:v>28922.000000000335</c:v>
                </c:pt>
                <c:pt idx="219">
                  <c:v>28952.400000000336</c:v>
                </c:pt>
                <c:pt idx="220">
                  <c:v>28982.800000000338</c:v>
                </c:pt>
                <c:pt idx="221">
                  <c:v>29013.200000000339</c:v>
                </c:pt>
                <c:pt idx="222">
                  <c:v>29043.600000000341</c:v>
                </c:pt>
                <c:pt idx="223">
                  <c:v>29074.000000000342</c:v>
                </c:pt>
                <c:pt idx="224">
                  <c:v>29104.400000000343</c:v>
                </c:pt>
                <c:pt idx="225">
                  <c:v>29134.800000000345</c:v>
                </c:pt>
                <c:pt idx="226">
                  <c:v>29165.200000000346</c:v>
                </c:pt>
                <c:pt idx="227">
                  <c:v>29195.600000000348</c:v>
                </c:pt>
                <c:pt idx="228">
                  <c:v>29226.000000000349</c:v>
                </c:pt>
                <c:pt idx="229">
                  <c:v>29256.400000000351</c:v>
                </c:pt>
                <c:pt idx="230">
                  <c:v>29286.800000000352</c:v>
                </c:pt>
                <c:pt idx="231">
                  <c:v>29317.200000000354</c:v>
                </c:pt>
                <c:pt idx="232">
                  <c:v>29347.600000000355</c:v>
                </c:pt>
                <c:pt idx="233">
                  <c:v>29378.000000000357</c:v>
                </c:pt>
                <c:pt idx="234">
                  <c:v>29408.400000000358</c:v>
                </c:pt>
                <c:pt idx="235">
                  <c:v>29438.800000000359</c:v>
                </c:pt>
                <c:pt idx="236">
                  <c:v>29469.200000000361</c:v>
                </c:pt>
                <c:pt idx="237">
                  <c:v>29499.600000000362</c:v>
                </c:pt>
                <c:pt idx="238">
                  <c:v>29530.000000000364</c:v>
                </c:pt>
                <c:pt idx="239">
                  <c:v>29560.400000000365</c:v>
                </c:pt>
                <c:pt idx="240">
                  <c:v>29590.800000000367</c:v>
                </c:pt>
                <c:pt idx="241">
                  <c:v>29621.200000000368</c:v>
                </c:pt>
                <c:pt idx="242">
                  <c:v>29651.60000000037</c:v>
                </c:pt>
                <c:pt idx="243">
                  <c:v>29682.000000000371</c:v>
                </c:pt>
                <c:pt idx="244">
                  <c:v>29712.400000000373</c:v>
                </c:pt>
                <c:pt idx="245">
                  <c:v>29742.800000000374</c:v>
                </c:pt>
                <c:pt idx="246">
                  <c:v>29773.200000000375</c:v>
                </c:pt>
                <c:pt idx="247">
                  <c:v>29803.600000000377</c:v>
                </c:pt>
                <c:pt idx="248">
                  <c:v>29834.000000000378</c:v>
                </c:pt>
                <c:pt idx="249">
                  <c:v>29864.40000000038</c:v>
                </c:pt>
                <c:pt idx="250">
                  <c:v>29894.800000000381</c:v>
                </c:pt>
                <c:pt idx="251">
                  <c:v>29925.200000000383</c:v>
                </c:pt>
                <c:pt idx="252">
                  <c:v>29955.600000000384</c:v>
                </c:pt>
                <c:pt idx="253">
                  <c:v>29986.000000000386</c:v>
                </c:pt>
                <c:pt idx="254">
                  <c:v>30016.400000000387</c:v>
                </c:pt>
                <c:pt idx="255">
                  <c:v>30046.800000000389</c:v>
                </c:pt>
                <c:pt idx="256">
                  <c:v>30077.20000000039</c:v>
                </c:pt>
                <c:pt idx="257">
                  <c:v>30107.600000000391</c:v>
                </c:pt>
                <c:pt idx="258">
                  <c:v>30138.000000000393</c:v>
                </c:pt>
                <c:pt idx="259">
                  <c:v>30168.400000000394</c:v>
                </c:pt>
                <c:pt idx="260">
                  <c:v>30198.800000000396</c:v>
                </c:pt>
                <c:pt idx="261">
                  <c:v>30229.200000000397</c:v>
                </c:pt>
                <c:pt idx="262">
                  <c:v>30259.600000000399</c:v>
                </c:pt>
                <c:pt idx="263">
                  <c:v>30290.0000000004</c:v>
                </c:pt>
                <c:pt idx="264">
                  <c:v>30320.400000000402</c:v>
                </c:pt>
                <c:pt idx="265">
                  <c:v>30350.800000000403</c:v>
                </c:pt>
                <c:pt idx="266">
                  <c:v>30381.200000000405</c:v>
                </c:pt>
                <c:pt idx="267">
                  <c:v>30411.600000000406</c:v>
                </c:pt>
                <c:pt idx="268">
                  <c:v>30442.000000000407</c:v>
                </c:pt>
                <c:pt idx="269">
                  <c:v>30472.400000000409</c:v>
                </c:pt>
                <c:pt idx="270">
                  <c:v>30502.80000000041</c:v>
                </c:pt>
                <c:pt idx="271">
                  <c:v>30533.200000000412</c:v>
                </c:pt>
                <c:pt idx="272">
                  <c:v>30563.600000000413</c:v>
                </c:pt>
                <c:pt idx="273">
                  <c:v>30594.000000000415</c:v>
                </c:pt>
                <c:pt idx="274">
                  <c:v>30624.400000000416</c:v>
                </c:pt>
                <c:pt idx="275">
                  <c:v>30654.800000000418</c:v>
                </c:pt>
                <c:pt idx="276">
                  <c:v>30685.200000000419</c:v>
                </c:pt>
                <c:pt idx="277">
                  <c:v>30715.600000000421</c:v>
                </c:pt>
                <c:pt idx="278">
                  <c:v>30746.000000000422</c:v>
                </c:pt>
                <c:pt idx="279">
                  <c:v>30776.400000000423</c:v>
                </c:pt>
                <c:pt idx="280">
                  <c:v>30806.800000000425</c:v>
                </c:pt>
                <c:pt idx="281">
                  <c:v>30837.200000000426</c:v>
                </c:pt>
                <c:pt idx="282">
                  <c:v>30867.600000000428</c:v>
                </c:pt>
                <c:pt idx="283">
                  <c:v>30898.000000000429</c:v>
                </c:pt>
                <c:pt idx="284">
                  <c:v>30928.400000000431</c:v>
                </c:pt>
                <c:pt idx="285">
                  <c:v>30958.800000000432</c:v>
                </c:pt>
                <c:pt idx="286">
                  <c:v>30989.200000000434</c:v>
                </c:pt>
                <c:pt idx="287">
                  <c:v>31019.600000000435</c:v>
                </c:pt>
                <c:pt idx="288">
                  <c:v>31050.000000000437</c:v>
                </c:pt>
                <c:pt idx="289">
                  <c:v>31080.400000000438</c:v>
                </c:pt>
                <c:pt idx="290">
                  <c:v>31110.800000000439</c:v>
                </c:pt>
                <c:pt idx="291">
                  <c:v>31141.200000000441</c:v>
                </c:pt>
                <c:pt idx="292">
                  <c:v>31171.600000000442</c:v>
                </c:pt>
                <c:pt idx="293">
                  <c:v>31202.000000000444</c:v>
                </c:pt>
                <c:pt idx="294">
                  <c:v>31232.400000000445</c:v>
                </c:pt>
                <c:pt idx="295">
                  <c:v>31262.800000000447</c:v>
                </c:pt>
                <c:pt idx="296">
                  <c:v>31293.200000000448</c:v>
                </c:pt>
                <c:pt idx="297">
                  <c:v>31323.60000000045</c:v>
                </c:pt>
                <c:pt idx="298">
                  <c:v>31354.000000000451</c:v>
                </c:pt>
                <c:pt idx="299">
                  <c:v>31384.400000000453</c:v>
                </c:pt>
                <c:pt idx="300">
                  <c:v>31414.800000000454</c:v>
                </c:pt>
                <c:pt idx="301">
                  <c:v>31445.200000000455</c:v>
                </c:pt>
                <c:pt idx="302">
                  <c:v>31475.600000000457</c:v>
                </c:pt>
                <c:pt idx="303">
                  <c:v>31506.000000000458</c:v>
                </c:pt>
                <c:pt idx="304">
                  <c:v>31536.40000000046</c:v>
                </c:pt>
                <c:pt idx="305">
                  <c:v>31566.800000000461</c:v>
                </c:pt>
                <c:pt idx="306">
                  <c:v>31597.200000000463</c:v>
                </c:pt>
                <c:pt idx="307">
                  <c:v>31627.600000000464</c:v>
                </c:pt>
                <c:pt idx="308">
                  <c:v>31658.000000000466</c:v>
                </c:pt>
                <c:pt idx="309">
                  <c:v>31688.400000000467</c:v>
                </c:pt>
                <c:pt idx="310">
                  <c:v>31718.800000000469</c:v>
                </c:pt>
                <c:pt idx="311">
                  <c:v>31749.20000000047</c:v>
                </c:pt>
                <c:pt idx="312">
                  <c:v>31779.600000000471</c:v>
                </c:pt>
                <c:pt idx="313">
                  <c:v>31810.000000000473</c:v>
                </c:pt>
                <c:pt idx="314">
                  <c:v>31840.400000000474</c:v>
                </c:pt>
                <c:pt idx="315">
                  <c:v>31870.800000000476</c:v>
                </c:pt>
                <c:pt idx="316">
                  <c:v>31901.200000000477</c:v>
                </c:pt>
                <c:pt idx="317">
                  <c:v>31931.600000000479</c:v>
                </c:pt>
                <c:pt idx="318">
                  <c:v>31962.00000000048</c:v>
                </c:pt>
                <c:pt idx="319">
                  <c:v>31992.400000000482</c:v>
                </c:pt>
                <c:pt idx="320">
                  <c:v>32022.800000000483</c:v>
                </c:pt>
                <c:pt idx="321">
                  <c:v>32053.200000000485</c:v>
                </c:pt>
                <c:pt idx="322">
                  <c:v>32083.600000000486</c:v>
                </c:pt>
                <c:pt idx="323">
                  <c:v>32114.000000000487</c:v>
                </c:pt>
                <c:pt idx="324">
                  <c:v>32144.400000000489</c:v>
                </c:pt>
                <c:pt idx="325">
                  <c:v>32174.80000000049</c:v>
                </c:pt>
                <c:pt idx="326">
                  <c:v>32205.200000000492</c:v>
                </c:pt>
                <c:pt idx="327">
                  <c:v>32235.600000000493</c:v>
                </c:pt>
                <c:pt idx="328">
                  <c:v>32266.000000000495</c:v>
                </c:pt>
                <c:pt idx="329">
                  <c:v>32296.400000000496</c:v>
                </c:pt>
                <c:pt idx="330">
                  <c:v>32326.800000000498</c:v>
                </c:pt>
                <c:pt idx="331">
                  <c:v>32357.200000000499</c:v>
                </c:pt>
                <c:pt idx="332">
                  <c:v>32387.600000000501</c:v>
                </c:pt>
                <c:pt idx="333">
                  <c:v>32418.000000000502</c:v>
                </c:pt>
                <c:pt idx="334">
                  <c:v>32448.400000000503</c:v>
                </c:pt>
                <c:pt idx="335">
                  <c:v>32478.800000000505</c:v>
                </c:pt>
                <c:pt idx="336">
                  <c:v>32509.200000000506</c:v>
                </c:pt>
                <c:pt idx="337">
                  <c:v>32539.600000000508</c:v>
                </c:pt>
                <c:pt idx="338">
                  <c:v>32570.000000000509</c:v>
                </c:pt>
                <c:pt idx="339">
                  <c:v>32600.400000000511</c:v>
                </c:pt>
                <c:pt idx="340">
                  <c:v>32630.800000000512</c:v>
                </c:pt>
                <c:pt idx="341">
                  <c:v>32661.200000000514</c:v>
                </c:pt>
                <c:pt idx="342">
                  <c:v>32691.600000000515</c:v>
                </c:pt>
                <c:pt idx="343">
                  <c:v>32722.000000000517</c:v>
                </c:pt>
                <c:pt idx="344">
                  <c:v>32752.400000000518</c:v>
                </c:pt>
                <c:pt idx="345">
                  <c:v>32782.80000000052</c:v>
                </c:pt>
                <c:pt idx="346">
                  <c:v>32813.200000000521</c:v>
                </c:pt>
                <c:pt idx="347">
                  <c:v>32843.600000000522</c:v>
                </c:pt>
                <c:pt idx="348">
                  <c:v>32874.000000000524</c:v>
                </c:pt>
                <c:pt idx="349">
                  <c:v>32905.400000000525</c:v>
                </c:pt>
                <c:pt idx="350">
                  <c:v>32935.800000000527</c:v>
                </c:pt>
                <c:pt idx="351">
                  <c:v>32966.200000000528</c:v>
                </c:pt>
                <c:pt idx="352">
                  <c:v>32996.60000000053</c:v>
                </c:pt>
                <c:pt idx="353">
                  <c:v>33027.000000000531</c:v>
                </c:pt>
                <c:pt idx="354">
                  <c:v>33057.400000000533</c:v>
                </c:pt>
                <c:pt idx="355">
                  <c:v>33087.800000000534</c:v>
                </c:pt>
                <c:pt idx="356">
                  <c:v>33118.200000000536</c:v>
                </c:pt>
                <c:pt idx="357">
                  <c:v>33148.600000000537</c:v>
                </c:pt>
                <c:pt idx="358">
                  <c:v>33179.000000000538</c:v>
                </c:pt>
                <c:pt idx="359">
                  <c:v>33209.40000000054</c:v>
                </c:pt>
                <c:pt idx="360">
                  <c:v>33253</c:v>
                </c:pt>
                <c:pt idx="361">
                  <c:v>33283.4</c:v>
                </c:pt>
                <c:pt idx="362">
                  <c:v>33313.800000000003</c:v>
                </c:pt>
                <c:pt idx="363">
                  <c:v>33344.200000000004</c:v>
                </c:pt>
                <c:pt idx="364">
                  <c:v>33374.600000000006</c:v>
                </c:pt>
                <c:pt idx="365">
                  <c:v>33405.000000000007</c:v>
                </c:pt>
                <c:pt idx="366">
                  <c:v>33435.400000000009</c:v>
                </c:pt>
                <c:pt idx="367">
                  <c:v>33465.80000000001</c:v>
                </c:pt>
                <c:pt idx="368">
                  <c:v>33496.200000000012</c:v>
                </c:pt>
                <c:pt idx="369">
                  <c:v>33526.600000000013</c:v>
                </c:pt>
                <c:pt idx="370">
                  <c:v>33557.000000000015</c:v>
                </c:pt>
                <c:pt idx="371">
                  <c:v>33587.400000000016</c:v>
                </c:pt>
                <c:pt idx="372">
                  <c:v>33617.800000000017</c:v>
                </c:pt>
                <c:pt idx="373">
                  <c:v>33648.200000000019</c:v>
                </c:pt>
                <c:pt idx="374">
                  <c:v>33678.60000000002</c:v>
                </c:pt>
                <c:pt idx="375">
                  <c:v>33709.000000000022</c:v>
                </c:pt>
                <c:pt idx="376">
                  <c:v>33739.400000000023</c:v>
                </c:pt>
                <c:pt idx="377">
                  <c:v>33769.800000000025</c:v>
                </c:pt>
                <c:pt idx="378">
                  <c:v>33800.200000000026</c:v>
                </c:pt>
                <c:pt idx="379">
                  <c:v>33830.600000000028</c:v>
                </c:pt>
                <c:pt idx="380">
                  <c:v>33861.000000000029</c:v>
                </c:pt>
                <c:pt idx="381">
                  <c:v>33891.400000000031</c:v>
                </c:pt>
                <c:pt idx="382">
                  <c:v>33921.800000000032</c:v>
                </c:pt>
                <c:pt idx="383">
                  <c:v>33952.200000000033</c:v>
                </c:pt>
                <c:pt idx="384">
                  <c:v>33982.600000000035</c:v>
                </c:pt>
                <c:pt idx="385">
                  <c:v>34013.000000000036</c:v>
                </c:pt>
                <c:pt idx="386">
                  <c:v>34043.400000000038</c:v>
                </c:pt>
                <c:pt idx="387">
                  <c:v>34073.800000000039</c:v>
                </c:pt>
                <c:pt idx="388">
                  <c:v>34104.200000000041</c:v>
                </c:pt>
                <c:pt idx="389">
                  <c:v>34134.600000000042</c:v>
                </c:pt>
                <c:pt idx="390">
                  <c:v>34165.000000000044</c:v>
                </c:pt>
                <c:pt idx="391">
                  <c:v>34195.400000000045</c:v>
                </c:pt>
                <c:pt idx="392">
                  <c:v>34225.800000000047</c:v>
                </c:pt>
                <c:pt idx="393">
                  <c:v>34256.200000000048</c:v>
                </c:pt>
                <c:pt idx="394">
                  <c:v>34286.600000000049</c:v>
                </c:pt>
                <c:pt idx="395">
                  <c:v>34317.000000000051</c:v>
                </c:pt>
                <c:pt idx="396">
                  <c:v>34347.400000000052</c:v>
                </c:pt>
                <c:pt idx="397">
                  <c:v>34377.800000000054</c:v>
                </c:pt>
                <c:pt idx="398">
                  <c:v>34408.200000000055</c:v>
                </c:pt>
                <c:pt idx="399">
                  <c:v>34438.600000000057</c:v>
                </c:pt>
                <c:pt idx="400">
                  <c:v>34469.000000000058</c:v>
                </c:pt>
                <c:pt idx="401">
                  <c:v>34499.40000000006</c:v>
                </c:pt>
                <c:pt idx="402">
                  <c:v>34529.800000000061</c:v>
                </c:pt>
                <c:pt idx="403">
                  <c:v>34560.200000000063</c:v>
                </c:pt>
                <c:pt idx="404">
                  <c:v>34590.600000000064</c:v>
                </c:pt>
                <c:pt idx="405">
                  <c:v>34621.000000000065</c:v>
                </c:pt>
                <c:pt idx="406">
                  <c:v>34651.400000000067</c:v>
                </c:pt>
                <c:pt idx="407">
                  <c:v>34681.800000000068</c:v>
                </c:pt>
                <c:pt idx="408">
                  <c:v>34712.20000000007</c:v>
                </c:pt>
                <c:pt idx="409">
                  <c:v>34742.600000000071</c:v>
                </c:pt>
                <c:pt idx="410">
                  <c:v>34773.000000000073</c:v>
                </c:pt>
                <c:pt idx="411">
                  <c:v>34803.400000000074</c:v>
                </c:pt>
                <c:pt idx="412">
                  <c:v>34833.800000000076</c:v>
                </c:pt>
                <c:pt idx="413">
                  <c:v>34864.200000000077</c:v>
                </c:pt>
                <c:pt idx="414">
                  <c:v>34894.600000000079</c:v>
                </c:pt>
                <c:pt idx="415">
                  <c:v>34925.00000000008</c:v>
                </c:pt>
                <c:pt idx="416">
                  <c:v>34955.400000000081</c:v>
                </c:pt>
                <c:pt idx="417">
                  <c:v>34985.800000000083</c:v>
                </c:pt>
                <c:pt idx="418">
                  <c:v>35016.200000000084</c:v>
                </c:pt>
                <c:pt idx="419">
                  <c:v>35046.600000000086</c:v>
                </c:pt>
                <c:pt idx="420">
                  <c:v>35077.000000000087</c:v>
                </c:pt>
                <c:pt idx="421">
                  <c:v>35107.400000000089</c:v>
                </c:pt>
                <c:pt idx="422">
                  <c:v>35137.80000000009</c:v>
                </c:pt>
                <c:pt idx="423">
                  <c:v>35168.200000000092</c:v>
                </c:pt>
                <c:pt idx="424">
                  <c:v>35198.600000000093</c:v>
                </c:pt>
                <c:pt idx="425">
                  <c:v>35229.000000000095</c:v>
                </c:pt>
                <c:pt idx="426">
                  <c:v>35259.400000000096</c:v>
                </c:pt>
                <c:pt idx="427">
                  <c:v>35289.800000000097</c:v>
                </c:pt>
                <c:pt idx="428">
                  <c:v>35320.200000000099</c:v>
                </c:pt>
                <c:pt idx="429">
                  <c:v>35350.6000000001</c:v>
                </c:pt>
                <c:pt idx="430">
                  <c:v>35381.000000000102</c:v>
                </c:pt>
                <c:pt idx="431">
                  <c:v>35411.400000000103</c:v>
                </c:pt>
                <c:pt idx="432">
                  <c:v>35441.800000000105</c:v>
                </c:pt>
                <c:pt idx="433">
                  <c:v>35472.200000000106</c:v>
                </c:pt>
                <c:pt idx="434">
                  <c:v>35502.600000000108</c:v>
                </c:pt>
                <c:pt idx="435">
                  <c:v>35533.000000000109</c:v>
                </c:pt>
                <c:pt idx="436">
                  <c:v>35563.400000000111</c:v>
                </c:pt>
                <c:pt idx="437">
                  <c:v>35593.800000000112</c:v>
                </c:pt>
                <c:pt idx="438">
                  <c:v>35624.200000000114</c:v>
                </c:pt>
                <c:pt idx="439">
                  <c:v>35654.600000000115</c:v>
                </c:pt>
                <c:pt idx="440">
                  <c:v>35685.000000000116</c:v>
                </c:pt>
                <c:pt idx="441">
                  <c:v>35715.400000000118</c:v>
                </c:pt>
                <c:pt idx="442">
                  <c:v>35745.800000000119</c:v>
                </c:pt>
                <c:pt idx="443">
                  <c:v>35776.200000000121</c:v>
                </c:pt>
                <c:pt idx="444">
                  <c:v>35806.600000000122</c:v>
                </c:pt>
                <c:pt idx="445">
                  <c:v>35837.000000000124</c:v>
                </c:pt>
                <c:pt idx="446">
                  <c:v>35867.400000000125</c:v>
                </c:pt>
                <c:pt idx="447">
                  <c:v>35897.800000000127</c:v>
                </c:pt>
                <c:pt idx="448">
                  <c:v>35928.200000000128</c:v>
                </c:pt>
                <c:pt idx="449">
                  <c:v>35958.60000000013</c:v>
                </c:pt>
                <c:pt idx="450">
                  <c:v>35989.000000000131</c:v>
                </c:pt>
                <c:pt idx="451">
                  <c:v>36019.400000000132</c:v>
                </c:pt>
                <c:pt idx="452">
                  <c:v>36049.800000000134</c:v>
                </c:pt>
                <c:pt idx="453">
                  <c:v>36080.200000000135</c:v>
                </c:pt>
                <c:pt idx="454">
                  <c:v>36110.600000000137</c:v>
                </c:pt>
                <c:pt idx="455">
                  <c:v>36141.000000000138</c:v>
                </c:pt>
                <c:pt idx="456">
                  <c:v>36171.40000000014</c:v>
                </c:pt>
                <c:pt idx="457">
                  <c:v>36201.800000000141</c:v>
                </c:pt>
                <c:pt idx="458">
                  <c:v>36232.200000000143</c:v>
                </c:pt>
                <c:pt idx="459">
                  <c:v>36262.600000000144</c:v>
                </c:pt>
                <c:pt idx="460">
                  <c:v>36293.000000000146</c:v>
                </c:pt>
                <c:pt idx="461">
                  <c:v>36323.400000000147</c:v>
                </c:pt>
                <c:pt idx="462">
                  <c:v>36353.800000000148</c:v>
                </c:pt>
                <c:pt idx="463">
                  <c:v>36384.20000000015</c:v>
                </c:pt>
                <c:pt idx="464">
                  <c:v>36414.600000000151</c:v>
                </c:pt>
                <c:pt idx="465">
                  <c:v>36445.000000000153</c:v>
                </c:pt>
                <c:pt idx="466">
                  <c:v>36475.400000000154</c:v>
                </c:pt>
                <c:pt idx="467">
                  <c:v>36505.800000000156</c:v>
                </c:pt>
                <c:pt idx="468">
                  <c:v>36536.200000000157</c:v>
                </c:pt>
                <c:pt idx="469">
                  <c:v>36566.600000000159</c:v>
                </c:pt>
                <c:pt idx="470">
                  <c:v>36597.00000000016</c:v>
                </c:pt>
                <c:pt idx="471">
                  <c:v>36627.400000000162</c:v>
                </c:pt>
                <c:pt idx="472">
                  <c:v>36657.800000000163</c:v>
                </c:pt>
                <c:pt idx="473">
                  <c:v>36688.200000000164</c:v>
                </c:pt>
                <c:pt idx="474">
                  <c:v>36718.600000000166</c:v>
                </c:pt>
                <c:pt idx="475">
                  <c:v>36749.000000000167</c:v>
                </c:pt>
                <c:pt idx="476">
                  <c:v>36779.400000000169</c:v>
                </c:pt>
                <c:pt idx="477">
                  <c:v>36809.80000000017</c:v>
                </c:pt>
                <c:pt idx="478">
                  <c:v>36840.200000000172</c:v>
                </c:pt>
                <c:pt idx="479">
                  <c:v>36870.600000000173</c:v>
                </c:pt>
                <c:pt idx="480">
                  <c:v>36901.000000000175</c:v>
                </c:pt>
                <c:pt idx="481">
                  <c:v>36931.400000000176</c:v>
                </c:pt>
                <c:pt idx="482">
                  <c:v>36961.800000000178</c:v>
                </c:pt>
                <c:pt idx="483">
                  <c:v>36992.200000000179</c:v>
                </c:pt>
                <c:pt idx="484">
                  <c:v>37022.60000000018</c:v>
                </c:pt>
                <c:pt idx="485">
                  <c:v>37053.000000000182</c:v>
                </c:pt>
                <c:pt idx="486">
                  <c:v>37083.400000000183</c:v>
                </c:pt>
                <c:pt idx="487">
                  <c:v>37113.800000000185</c:v>
                </c:pt>
                <c:pt idx="488">
                  <c:v>37144.200000000186</c:v>
                </c:pt>
                <c:pt idx="489">
                  <c:v>37174.600000000188</c:v>
                </c:pt>
                <c:pt idx="490">
                  <c:v>37205.000000000189</c:v>
                </c:pt>
                <c:pt idx="491">
                  <c:v>37235.400000000191</c:v>
                </c:pt>
                <c:pt idx="492">
                  <c:v>37265.800000000192</c:v>
                </c:pt>
                <c:pt idx="493">
                  <c:v>37296.200000000194</c:v>
                </c:pt>
                <c:pt idx="494">
                  <c:v>37326.600000000195</c:v>
                </c:pt>
                <c:pt idx="495">
                  <c:v>37357.000000000196</c:v>
                </c:pt>
                <c:pt idx="496">
                  <c:v>37387.400000000198</c:v>
                </c:pt>
                <c:pt idx="497">
                  <c:v>37417.800000000199</c:v>
                </c:pt>
                <c:pt idx="498">
                  <c:v>37448.200000000201</c:v>
                </c:pt>
                <c:pt idx="499">
                  <c:v>37478.600000000202</c:v>
                </c:pt>
                <c:pt idx="500">
                  <c:v>37509.000000000204</c:v>
                </c:pt>
                <c:pt idx="501">
                  <c:v>37539.400000000205</c:v>
                </c:pt>
                <c:pt idx="502">
                  <c:v>37569.800000000207</c:v>
                </c:pt>
                <c:pt idx="503">
                  <c:v>37600.200000000208</c:v>
                </c:pt>
                <c:pt idx="504">
                  <c:v>37630.60000000021</c:v>
                </c:pt>
                <c:pt idx="505">
                  <c:v>37661.000000000211</c:v>
                </c:pt>
                <c:pt idx="506">
                  <c:v>37691.400000000212</c:v>
                </c:pt>
                <c:pt idx="507">
                  <c:v>37721.800000000214</c:v>
                </c:pt>
                <c:pt idx="508">
                  <c:v>37752.200000000215</c:v>
                </c:pt>
                <c:pt idx="509">
                  <c:v>37782.600000000217</c:v>
                </c:pt>
                <c:pt idx="510">
                  <c:v>37813.000000000218</c:v>
                </c:pt>
                <c:pt idx="511">
                  <c:v>37843.40000000022</c:v>
                </c:pt>
                <c:pt idx="512">
                  <c:v>37873.800000000221</c:v>
                </c:pt>
                <c:pt idx="513">
                  <c:v>37904.200000000223</c:v>
                </c:pt>
                <c:pt idx="514">
                  <c:v>37934.600000000224</c:v>
                </c:pt>
                <c:pt idx="515">
                  <c:v>37965.000000000226</c:v>
                </c:pt>
                <c:pt idx="516">
                  <c:v>37995.400000000227</c:v>
                </c:pt>
                <c:pt idx="517">
                  <c:v>38025.800000000228</c:v>
                </c:pt>
                <c:pt idx="518">
                  <c:v>38056.20000000023</c:v>
                </c:pt>
                <c:pt idx="519">
                  <c:v>38086.600000000231</c:v>
                </c:pt>
                <c:pt idx="520">
                  <c:v>38117.000000000233</c:v>
                </c:pt>
                <c:pt idx="521">
                  <c:v>38147.400000000234</c:v>
                </c:pt>
                <c:pt idx="522">
                  <c:v>38177.800000000236</c:v>
                </c:pt>
                <c:pt idx="523">
                  <c:v>38208.200000000237</c:v>
                </c:pt>
                <c:pt idx="524">
                  <c:v>38238.600000000239</c:v>
                </c:pt>
                <c:pt idx="525">
                  <c:v>38269.00000000024</c:v>
                </c:pt>
                <c:pt idx="526">
                  <c:v>38299.400000000242</c:v>
                </c:pt>
                <c:pt idx="527">
                  <c:v>38329.800000000243</c:v>
                </c:pt>
                <c:pt idx="528">
                  <c:v>38360.200000000244</c:v>
                </c:pt>
                <c:pt idx="529">
                  <c:v>38390.600000000246</c:v>
                </c:pt>
                <c:pt idx="530">
                  <c:v>38421.000000000247</c:v>
                </c:pt>
                <c:pt idx="531">
                  <c:v>38451.400000000249</c:v>
                </c:pt>
                <c:pt idx="532">
                  <c:v>38481.80000000025</c:v>
                </c:pt>
                <c:pt idx="533">
                  <c:v>38512.200000000252</c:v>
                </c:pt>
                <c:pt idx="534">
                  <c:v>38542.600000000253</c:v>
                </c:pt>
                <c:pt idx="535">
                  <c:v>38573.000000000255</c:v>
                </c:pt>
                <c:pt idx="536">
                  <c:v>38603.400000000256</c:v>
                </c:pt>
                <c:pt idx="537">
                  <c:v>38633.800000000258</c:v>
                </c:pt>
                <c:pt idx="538">
                  <c:v>38664.200000000259</c:v>
                </c:pt>
                <c:pt idx="539">
                  <c:v>38694.60000000026</c:v>
                </c:pt>
                <c:pt idx="540">
                  <c:v>38725.000000000262</c:v>
                </c:pt>
                <c:pt idx="541">
                  <c:v>38755.400000000263</c:v>
                </c:pt>
                <c:pt idx="542">
                  <c:v>38785.800000000265</c:v>
                </c:pt>
                <c:pt idx="543">
                  <c:v>38816.200000000266</c:v>
                </c:pt>
                <c:pt idx="544">
                  <c:v>38846.600000000268</c:v>
                </c:pt>
                <c:pt idx="545">
                  <c:v>38877.000000000269</c:v>
                </c:pt>
                <c:pt idx="546">
                  <c:v>38907.400000000271</c:v>
                </c:pt>
                <c:pt idx="547">
                  <c:v>38937.800000000272</c:v>
                </c:pt>
                <c:pt idx="548">
                  <c:v>38968.200000000274</c:v>
                </c:pt>
                <c:pt idx="549">
                  <c:v>38998.600000000275</c:v>
                </c:pt>
                <c:pt idx="550">
                  <c:v>39029.000000000276</c:v>
                </c:pt>
                <c:pt idx="551">
                  <c:v>39059.400000000278</c:v>
                </c:pt>
                <c:pt idx="552">
                  <c:v>39089.800000000279</c:v>
                </c:pt>
                <c:pt idx="553">
                  <c:v>39120.200000000281</c:v>
                </c:pt>
                <c:pt idx="554">
                  <c:v>39150.600000000282</c:v>
                </c:pt>
                <c:pt idx="555">
                  <c:v>39181.000000000284</c:v>
                </c:pt>
                <c:pt idx="556">
                  <c:v>39211.400000000285</c:v>
                </c:pt>
                <c:pt idx="557">
                  <c:v>39241.800000000287</c:v>
                </c:pt>
                <c:pt idx="558">
                  <c:v>39272.200000000288</c:v>
                </c:pt>
                <c:pt idx="559">
                  <c:v>39302.60000000029</c:v>
                </c:pt>
                <c:pt idx="560">
                  <c:v>39333.000000000291</c:v>
                </c:pt>
                <c:pt idx="561">
                  <c:v>39363.400000000292</c:v>
                </c:pt>
                <c:pt idx="562">
                  <c:v>39393.800000000294</c:v>
                </c:pt>
                <c:pt idx="563">
                  <c:v>39424.200000000295</c:v>
                </c:pt>
                <c:pt idx="564">
                  <c:v>39454.600000000297</c:v>
                </c:pt>
                <c:pt idx="565">
                  <c:v>39485.000000000298</c:v>
                </c:pt>
                <c:pt idx="566">
                  <c:v>39515.4000000003</c:v>
                </c:pt>
                <c:pt idx="567">
                  <c:v>39545.800000000301</c:v>
                </c:pt>
                <c:pt idx="568">
                  <c:v>39576.200000000303</c:v>
                </c:pt>
                <c:pt idx="569">
                  <c:v>39606.600000000304</c:v>
                </c:pt>
                <c:pt idx="570">
                  <c:v>39637.000000000306</c:v>
                </c:pt>
                <c:pt idx="571">
                  <c:v>39667.400000000307</c:v>
                </c:pt>
                <c:pt idx="572">
                  <c:v>39697.800000000309</c:v>
                </c:pt>
                <c:pt idx="573">
                  <c:v>39728.20000000031</c:v>
                </c:pt>
                <c:pt idx="574">
                  <c:v>39758.600000000311</c:v>
                </c:pt>
                <c:pt idx="575">
                  <c:v>39789.000000000313</c:v>
                </c:pt>
                <c:pt idx="576">
                  <c:v>39819.400000000314</c:v>
                </c:pt>
                <c:pt idx="577">
                  <c:v>39849.800000000316</c:v>
                </c:pt>
                <c:pt idx="578">
                  <c:v>39880.200000000317</c:v>
                </c:pt>
                <c:pt idx="579">
                  <c:v>39910.600000000319</c:v>
                </c:pt>
                <c:pt idx="580">
                  <c:v>39941.00000000032</c:v>
                </c:pt>
                <c:pt idx="581">
                  <c:v>39971.400000000322</c:v>
                </c:pt>
                <c:pt idx="582">
                  <c:v>40001.800000000323</c:v>
                </c:pt>
                <c:pt idx="583">
                  <c:v>40032.200000000325</c:v>
                </c:pt>
                <c:pt idx="584">
                  <c:v>40062.600000000326</c:v>
                </c:pt>
                <c:pt idx="585">
                  <c:v>40093.000000000327</c:v>
                </c:pt>
                <c:pt idx="586">
                  <c:v>40123.400000000329</c:v>
                </c:pt>
                <c:pt idx="587">
                  <c:v>40153.80000000033</c:v>
                </c:pt>
                <c:pt idx="588">
                  <c:v>40184.200000000332</c:v>
                </c:pt>
                <c:pt idx="589">
                  <c:v>40214.600000000333</c:v>
                </c:pt>
                <c:pt idx="590">
                  <c:v>40245.000000000335</c:v>
                </c:pt>
                <c:pt idx="591">
                  <c:v>40275.400000000336</c:v>
                </c:pt>
                <c:pt idx="592">
                  <c:v>40305.800000000338</c:v>
                </c:pt>
                <c:pt idx="593">
                  <c:v>40336.200000000339</c:v>
                </c:pt>
                <c:pt idx="594">
                  <c:v>40366.600000000341</c:v>
                </c:pt>
                <c:pt idx="595">
                  <c:v>40397.000000000342</c:v>
                </c:pt>
                <c:pt idx="596">
                  <c:v>40427.400000000343</c:v>
                </c:pt>
                <c:pt idx="597">
                  <c:v>40457.800000000345</c:v>
                </c:pt>
                <c:pt idx="598">
                  <c:v>40488.200000000346</c:v>
                </c:pt>
                <c:pt idx="599">
                  <c:v>40518.600000000348</c:v>
                </c:pt>
                <c:pt idx="600">
                  <c:v>40549.000000000349</c:v>
                </c:pt>
                <c:pt idx="601">
                  <c:v>40579.400000000351</c:v>
                </c:pt>
                <c:pt idx="602">
                  <c:v>40609.800000000352</c:v>
                </c:pt>
                <c:pt idx="603">
                  <c:v>40640.200000000354</c:v>
                </c:pt>
                <c:pt idx="604">
                  <c:v>40670.600000000355</c:v>
                </c:pt>
                <c:pt idx="605">
                  <c:v>40701.000000000357</c:v>
                </c:pt>
                <c:pt idx="606">
                  <c:v>40731.400000000358</c:v>
                </c:pt>
                <c:pt idx="607">
                  <c:v>40761.800000000359</c:v>
                </c:pt>
                <c:pt idx="608">
                  <c:v>40792.200000000361</c:v>
                </c:pt>
                <c:pt idx="609">
                  <c:v>40822.600000000362</c:v>
                </c:pt>
                <c:pt idx="610">
                  <c:v>40853.000000000364</c:v>
                </c:pt>
                <c:pt idx="611">
                  <c:v>40883.400000000365</c:v>
                </c:pt>
                <c:pt idx="612">
                  <c:v>40913.800000000367</c:v>
                </c:pt>
                <c:pt idx="613">
                  <c:v>40944.200000000368</c:v>
                </c:pt>
                <c:pt idx="614">
                  <c:v>40974.60000000037</c:v>
                </c:pt>
                <c:pt idx="615">
                  <c:v>41005.000000000371</c:v>
                </c:pt>
                <c:pt idx="616">
                  <c:v>41035.400000000373</c:v>
                </c:pt>
                <c:pt idx="617">
                  <c:v>41065.800000000374</c:v>
                </c:pt>
                <c:pt idx="618">
                  <c:v>41096.200000000375</c:v>
                </c:pt>
                <c:pt idx="619">
                  <c:v>41126.600000000377</c:v>
                </c:pt>
                <c:pt idx="620">
                  <c:v>41157.000000000378</c:v>
                </c:pt>
                <c:pt idx="621">
                  <c:v>41187.40000000038</c:v>
                </c:pt>
                <c:pt idx="622">
                  <c:v>41217.800000000381</c:v>
                </c:pt>
                <c:pt idx="623">
                  <c:v>41248.200000000383</c:v>
                </c:pt>
                <c:pt idx="624">
                  <c:v>41278.600000000384</c:v>
                </c:pt>
                <c:pt idx="625">
                  <c:v>41309.000000000386</c:v>
                </c:pt>
                <c:pt idx="626">
                  <c:v>41339.400000000387</c:v>
                </c:pt>
                <c:pt idx="627">
                  <c:v>41369.800000000389</c:v>
                </c:pt>
                <c:pt idx="628">
                  <c:v>41400.20000000039</c:v>
                </c:pt>
                <c:pt idx="629">
                  <c:v>41430.600000000391</c:v>
                </c:pt>
                <c:pt idx="630">
                  <c:v>41461.000000000393</c:v>
                </c:pt>
                <c:pt idx="631">
                  <c:v>41491.400000000394</c:v>
                </c:pt>
                <c:pt idx="632">
                  <c:v>41521.800000000396</c:v>
                </c:pt>
                <c:pt idx="633">
                  <c:v>41552.200000000397</c:v>
                </c:pt>
                <c:pt idx="634">
                  <c:v>41582.600000000399</c:v>
                </c:pt>
                <c:pt idx="635">
                  <c:v>41613.0000000004</c:v>
                </c:pt>
                <c:pt idx="636">
                  <c:v>41643.400000000402</c:v>
                </c:pt>
                <c:pt idx="637">
                  <c:v>41673.800000000403</c:v>
                </c:pt>
                <c:pt idx="638">
                  <c:v>41704.200000000405</c:v>
                </c:pt>
                <c:pt idx="639">
                  <c:v>41734.600000000406</c:v>
                </c:pt>
                <c:pt idx="640">
                  <c:v>41765.000000000407</c:v>
                </c:pt>
                <c:pt idx="641">
                  <c:v>41795.400000000409</c:v>
                </c:pt>
                <c:pt idx="642">
                  <c:v>41825.80000000041</c:v>
                </c:pt>
                <c:pt idx="643">
                  <c:v>41856.200000000412</c:v>
                </c:pt>
                <c:pt idx="644">
                  <c:v>41886.600000000413</c:v>
                </c:pt>
                <c:pt idx="645">
                  <c:v>41917.000000000415</c:v>
                </c:pt>
                <c:pt idx="646">
                  <c:v>41947.400000000416</c:v>
                </c:pt>
                <c:pt idx="647">
                  <c:v>41977.800000000418</c:v>
                </c:pt>
                <c:pt idx="648">
                  <c:v>42008.200000000419</c:v>
                </c:pt>
                <c:pt idx="649">
                  <c:v>42038.600000000421</c:v>
                </c:pt>
                <c:pt idx="650">
                  <c:v>42069.000000000422</c:v>
                </c:pt>
                <c:pt idx="651">
                  <c:v>42099.400000000423</c:v>
                </c:pt>
                <c:pt idx="652">
                  <c:v>42129.800000000425</c:v>
                </c:pt>
                <c:pt idx="653">
                  <c:v>42160.200000000426</c:v>
                </c:pt>
                <c:pt idx="654">
                  <c:v>42190.600000000428</c:v>
                </c:pt>
                <c:pt idx="655">
                  <c:v>42221.000000000429</c:v>
                </c:pt>
                <c:pt idx="656">
                  <c:v>42251.400000000431</c:v>
                </c:pt>
                <c:pt idx="657">
                  <c:v>42281.800000000432</c:v>
                </c:pt>
                <c:pt idx="658">
                  <c:v>42312.200000000434</c:v>
                </c:pt>
                <c:pt idx="659">
                  <c:v>42342.600000000435</c:v>
                </c:pt>
                <c:pt idx="660">
                  <c:v>42373.000000000437</c:v>
                </c:pt>
                <c:pt idx="661">
                  <c:v>42403.400000000438</c:v>
                </c:pt>
                <c:pt idx="662">
                  <c:v>42433.800000000439</c:v>
                </c:pt>
              </c:numCache>
            </c:numRef>
          </c:cat>
          <c:val>
            <c:numRef>
              <c:f>'Interest Rates'!$B$21:$B$692</c:f>
              <c:numCache>
                <c:formatCode>General</c:formatCode>
                <c:ptCount val="672"/>
                <c:pt idx="0">
                  <c:v>1.45</c:v>
                </c:pt>
                <c:pt idx="1">
                  <c:v>2.54</c:v>
                </c:pt>
                <c:pt idx="2">
                  <c:v>2.02</c:v>
                </c:pt>
                <c:pt idx="3">
                  <c:v>1.49</c:v>
                </c:pt>
                <c:pt idx="4">
                  <c:v>1.98</c:v>
                </c:pt>
                <c:pt idx="5">
                  <c:v>1.73</c:v>
                </c:pt>
                <c:pt idx="6">
                  <c:v>1.17</c:v>
                </c:pt>
                <c:pt idx="7">
                  <c:v>2</c:v>
                </c:pt>
                <c:pt idx="8">
                  <c:v>1.88</c:v>
                </c:pt>
                <c:pt idx="9">
                  <c:v>2.2599999999999998</c:v>
                </c:pt>
                <c:pt idx="10">
                  <c:v>2.61</c:v>
                </c:pt>
                <c:pt idx="11">
                  <c:v>2.33</c:v>
                </c:pt>
                <c:pt idx="12">
                  <c:v>2.15</c:v>
                </c:pt>
                <c:pt idx="13">
                  <c:v>2.37</c:v>
                </c:pt>
                <c:pt idx="14">
                  <c:v>2.85</c:v>
                </c:pt>
                <c:pt idx="15">
                  <c:v>2.78</c:v>
                </c:pt>
                <c:pt idx="16">
                  <c:v>2.36</c:v>
                </c:pt>
                <c:pt idx="17">
                  <c:v>2.68</c:v>
                </c:pt>
                <c:pt idx="18">
                  <c:v>2.71</c:v>
                </c:pt>
                <c:pt idx="19">
                  <c:v>2.93</c:v>
                </c:pt>
                <c:pt idx="20">
                  <c:v>2.9</c:v>
                </c:pt>
                <c:pt idx="21">
                  <c:v>2.9</c:v>
                </c:pt>
                <c:pt idx="22">
                  <c:v>2.94</c:v>
                </c:pt>
                <c:pt idx="23">
                  <c:v>2.93</c:v>
                </c:pt>
                <c:pt idx="24">
                  <c:v>2.92</c:v>
                </c:pt>
                <c:pt idx="25">
                  <c:v>3</c:v>
                </c:pt>
                <c:pt idx="26">
                  <c:v>2.98</c:v>
                </c:pt>
                <c:pt idx="27">
                  <c:v>2.9</c:v>
                </c:pt>
                <c:pt idx="28">
                  <c:v>3</c:v>
                </c:pt>
                <c:pt idx="29">
                  <c:v>2.99</c:v>
                </c:pt>
                <c:pt idx="30">
                  <c:v>3.02</c:v>
                </c:pt>
                <c:pt idx="31">
                  <c:v>3.49</c:v>
                </c:pt>
                <c:pt idx="32">
                  <c:v>3.48</c:v>
                </c:pt>
                <c:pt idx="33">
                  <c:v>3.5</c:v>
                </c:pt>
                <c:pt idx="34">
                  <c:v>3.48</c:v>
                </c:pt>
                <c:pt idx="35">
                  <c:v>3.38</c:v>
                </c:pt>
                <c:pt idx="36">
                  <c:v>3.48</c:v>
                </c:pt>
                <c:pt idx="37">
                  <c:v>3.48</c:v>
                </c:pt>
                <c:pt idx="38">
                  <c:v>3.43</c:v>
                </c:pt>
                <c:pt idx="39">
                  <c:v>3.47</c:v>
                </c:pt>
                <c:pt idx="40">
                  <c:v>3.5</c:v>
                </c:pt>
                <c:pt idx="41">
                  <c:v>3.5</c:v>
                </c:pt>
                <c:pt idx="42">
                  <c:v>3.42</c:v>
                </c:pt>
                <c:pt idx="43">
                  <c:v>3.5</c:v>
                </c:pt>
                <c:pt idx="44">
                  <c:v>3.45</c:v>
                </c:pt>
                <c:pt idx="45">
                  <c:v>3.36</c:v>
                </c:pt>
                <c:pt idx="46">
                  <c:v>3.52</c:v>
                </c:pt>
                <c:pt idx="47">
                  <c:v>3.85</c:v>
                </c:pt>
                <c:pt idx="48">
                  <c:v>3.9</c:v>
                </c:pt>
                <c:pt idx="49">
                  <c:v>3.98</c:v>
                </c:pt>
                <c:pt idx="50">
                  <c:v>4.04</c:v>
                </c:pt>
                <c:pt idx="51">
                  <c:v>4.09</c:v>
                </c:pt>
                <c:pt idx="52">
                  <c:v>4.0999999999999996</c:v>
                </c:pt>
                <c:pt idx="53">
                  <c:v>4.04</c:v>
                </c:pt>
                <c:pt idx="54">
                  <c:v>4.09</c:v>
                </c:pt>
                <c:pt idx="55">
                  <c:v>4.12</c:v>
                </c:pt>
                <c:pt idx="56">
                  <c:v>4.01</c:v>
                </c:pt>
                <c:pt idx="57">
                  <c:v>4.08</c:v>
                </c:pt>
                <c:pt idx="58">
                  <c:v>4.0999999999999996</c:v>
                </c:pt>
                <c:pt idx="59">
                  <c:v>4.32</c:v>
                </c:pt>
                <c:pt idx="60">
                  <c:v>4.42</c:v>
                </c:pt>
                <c:pt idx="61">
                  <c:v>4.5999999999999996</c:v>
                </c:pt>
                <c:pt idx="62">
                  <c:v>4.6500000000000004</c:v>
                </c:pt>
                <c:pt idx="63">
                  <c:v>4.67</c:v>
                </c:pt>
                <c:pt idx="64">
                  <c:v>4.9000000000000004</c:v>
                </c:pt>
                <c:pt idx="65">
                  <c:v>5.17</c:v>
                </c:pt>
                <c:pt idx="66">
                  <c:v>5.3</c:v>
                </c:pt>
                <c:pt idx="67">
                  <c:v>5.53</c:v>
                </c:pt>
                <c:pt idx="68">
                  <c:v>5.4</c:v>
                </c:pt>
                <c:pt idx="69">
                  <c:v>5.53</c:v>
                </c:pt>
                <c:pt idx="70">
                  <c:v>5.76</c:v>
                </c:pt>
                <c:pt idx="71">
                  <c:v>5.4</c:v>
                </c:pt>
                <c:pt idx="72">
                  <c:v>4.9400000000000004</c:v>
                </c:pt>
                <c:pt idx="73">
                  <c:v>5</c:v>
                </c:pt>
                <c:pt idx="74">
                  <c:v>4.53</c:v>
                </c:pt>
                <c:pt idx="75">
                  <c:v>4.05</c:v>
                </c:pt>
                <c:pt idx="76">
                  <c:v>3.94</c:v>
                </c:pt>
                <c:pt idx="77">
                  <c:v>3.98</c:v>
                </c:pt>
                <c:pt idx="78">
                  <c:v>3.79</c:v>
                </c:pt>
                <c:pt idx="79">
                  <c:v>3.9</c:v>
                </c:pt>
                <c:pt idx="80">
                  <c:v>3.99</c:v>
                </c:pt>
                <c:pt idx="81">
                  <c:v>3.88</c:v>
                </c:pt>
                <c:pt idx="82">
                  <c:v>4.13</c:v>
                </c:pt>
                <c:pt idx="83">
                  <c:v>4.51</c:v>
                </c:pt>
                <c:pt idx="84">
                  <c:v>4.5999999999999996</c:v>
                </c:pt>
                <c:pt idx="85">
                  <c:v>4.71</c:v>
                </c:pt>
                <c:pt idx="86">
                  <c:v>5.05</c:v>
                </c:pt>
                <c:pt idx="87">
                  <c:v>5.76</c:v>
                </c:pt>
                <c:pt idx="88">
                  <c:v>6.11</c:v>
                </c:pt>
                <c:pt idx="89">
                  <c:v>6.07</c:v>
                </c:pt>
                <c:pt idx="90">
                  <c:v>6.02</c:v>
                </c:pt>
                <c:pt idx="91">
                  <c:v>6.03</c:v>
                </c:pt>
                <c:pt idx="92">
                  <c:v>5.78</c:v>
                </c:pt>
                <c:pt idx="93">
                  <c:v>5.91</c:v>
                </c:pt>
                <c:pt idx="94">
                  <c:v>5.82</c:v>
                </c:pt>
                <c:pt idx="95">
                  <c:v>6.02</c:v>
                </c:pt>
                <c:pt idx="96">
                  <c:v>6.3</c:v>
                </c:pt>
                <c:pt idx="97">
                  <c:v>6.61</c:v>
                </c:pt>
                <c:pt idx="98">
                  <c:v>6.79</c:v>
                </c:pt>
                <c:pt idx="99">
                  <c:v>7.41</c:v>
                </c:pt>
                <c:pt idx="100">
                  <c:v>8.67</c:v>
                </c:pt>
                <c:pt idx="101">
                  <c:v>8.9</c:v>
                </c:pt>
                <c:pt idx="102">
                  <c:v>8.61</c:v>
                </c:pt>
                <c:pt idx="103">
                  <c:v>9.19</c:v>
                </c:pt>
                <c:pt idx="104">
                  <c:v>9.15</c:v>
                </c:pt>
                <c:pt idx="105">
                  <c:v>9</c:v>
                </c:pt>
                <c:pt idx="106">
                  <c:v>8.85</c:v>
                </c:pt>
                <c:pt idx="107">
                  <c:v>8.9700000000000006</c:v>
                </c:pt>
                <c:pt idx="108">
                  <c:v>8.98</c:v>
                </c:pt>
                <c:pt idx="109">
                  <c:v>8.98</c:v>
                </c:pt>
                <c:pt idx="110">
                  <c:v>7.76</c:v>
                </c:pt>
                <c:pt idx="111">
                  <c:v>8.1</c:v>
                </c:pt>
                <c:pt idx="112">
                  <c:v>7.94</c:v>
                </c:pt>
                <c:pt idx="113">
                  <c:v>7.6</c:v>
                </c:pt>
                <c:pt idx="114">
                  <c:v>7.21</c:v>
                </c:pt>
                <c:pt idx="115">
                  <c:v>6.61</c:v>
                </c:pt>
                <c:pt idx="116">
                  <c:v>6.29</c:v>
                </c:pt>
                <c:pt idx="117">
                  <c:v>6.2</c:v>
                </c:pt>
                <c:pt idx="118">
                  <c:v>5.6</c:v>
                </c:pt>
                <c:pt idx="119">
                  <c:v>4.9000000000000004</c:v>
                </c:pt>
                <c:pt idx="120">
                  <c:v>4.1399999999999997</c:v>
                </c:pt>
                <c:pt idx="121">
                  <c:v>3.72</c:v>
                </c:pt>
                <c:pt idx="122">
                  <c:v>3.71</c:v>
                </c:pt>
                <c:pt idx="123">
                  <c:v>4.1500000000000004</c:v>
                </c:pt>
                <c:pt idx="124">
                  <c:v>4.63</c:v>
                </c:pt>
                <c:pt idx="125">
                  <c:v>4.91</c:v>
                </c:pt>
                <c:pt idx="126">
                  <c:v>5.31</c:v>
                </c:pt>
                <c:pt idx="127">
                  <c:v>5.56</c:v>
                </c:pt>
                <c:pt idx="128">
                  <c:v>5.55</c:v>
                </c:pt>
                <c:pt idx="129">
                  <c:v>5.2</c:v>
                </c:pt>
                <c:pt idx="130">
                  <c:v>4.91</c:v>
                </c:pt>
                <c:pt idx="131">
                  <c:v>4.1399999999999997</c:v>
                </c:pt>
                <c:pt idx="132">
                  <c:v>3.5</c:v>
                </c:pt>
                <c:pt idx="133">
                  <c:v>3.29</c:v>
                </c:pt>
                <c:pt idx="134">
                  <c:v>3.83</c:v>
                </c:pt>
                <c:pt idx="135">
                  <c:v>4.17</c:v>
                </c:pt>
                <c:pt idx="136">
                  <c:v>4.2699999999999996</c:v>
                </c:pt>
                <c:pt idx="137">
                  <c:v>4.46</c:v>
                </c:pt>
                <c:pt idx="138">
                  <c:v>4.55</c:v>
                </c:pt>
                <c:pt idx="139">
                  <c:v>4.8</c:v>
                </c:pt>
                <c:pt idx="140">
                  <c:v>4.87</c:v>
                </c:pt>
                <c:pt idx="141">
                  <c:v>5.04</c:v>
                </c:pt>
                <c:pt idx="142">
                  <c:v>5.0599999999999996</c:v>
                </c:pt>
                <c:pt idx="143">
                  <c:v>5.33</c:v>
                </c:pt>
                <c:pt idx="144">
                  <c:v>5.94</c:v>
                </c:pt>
                <c:pt idx="145">
                  <c:v>6.58</c:v>
                </c:pt>
                <c:pt idx="146">
                  <c:v>7.09</c:v>
                </c:pt>
                <c:pt idx="147">
                  <c:v>7.12</c:v>
                </c:pt>
                <c:pt idx="148">
                  <c:v>7.84</c:v>
                </c:pt>
                <c:pt idx="149">
                  <c:v>8.49</c:v>
                </c:pt>
                <c:pt idx="150">
                  <c:v>10.4</c:v>
                </c:pt>
                <c:pt idx="151">
                  <c:v>10.5</c:v>
                </c:pt>
                <c:pt idx="152">
                  <c:v>10.78</c:v>
                </c:pt>
                <c:pt idx="153">
                  <c:v>10.01</c:v>
                </c:pt>
                <c:pt idx="154">
                  <c:v>10.029999999999999</c:v>
                </c:pt>
                <c:pt idx="155">
                  <c:v>9.9499999999999993</c:v>
                </c:pt>
                <c:pt idx="156">
                  <c:v>9.65</c:v>
                </c:pt>
                <c:pt idx="157">
                  <c:v>8.9700000000000006</c:v>
                </c:pt>
                <c:pt idx="158">
                  <c:v>9.35</c:v>
                </c:pt>
                <c:pt idx="159">
                  <c:v>10.51</c:v>
                </c:pt>
                <c:pt idx="160">
                  <c:v>11.31</c:v>
                </c:pt>
                <c:pt idx="161">
                  <c:v>11.93</c:v>
                </c:pt>
                <c:pt idx="162">
                  <c:v>12.92</c:v>
                </c:pt>
                <c:pt idx="163">
                  <c:v>12.01</c:v>
                </c:pt>
                <c:pt idx="164">
                  <c:v>11.34</c:v>
                </c:pt>
                <c:pt idx="165">
                  <c:v>10.06</c:v>
                </c:pt>
                <c:pt idx="166">
                  <c:v>9.4499999999999993</c:v>
                </c:pt>
                <c:pt idx="167">
                  <c:v>8.5299999999999994</c:v>
                </c:pt>
                <c:pt idx="168">
                  <c:v>7.13</c:v>
                </c:pt>
                <c:pt idx="169">
                  <c:v>6.24</c:v>
                </c:pt>
                <c:pt idx="170">
                  <c:v>5.54</c:v>
                </c:pt>
                <c:pt idx="171">
                  <c:v>5.49</c:v>
                </c:pt>
                <c:pt idx="172">
                  <c:v>5.22</c:v>
                </c:pt>
                <c:pt idx="173">
                  <c:v>5.55</c:v>
                </c:pt>
                <c:pt idx="174">
                  <c:v>6.1</c:v>
                </c:pt>
                <c:pt idx="175">
                  <c:v>6.14</c:v>
                </c:pt>
                <c:pt idx="176">
                  <c:v>6.24</c:v>
                </c:pt>
                <c:pt idx="177">
                  <c:v>5.82</c:v>
                </c:pt>
                <c:pt idx="178">
                  <c:v>5.22</c:v>
                </c:pt>
                <c:pt idx="179">
                  <c:v>5.2</c:v>
                </c:pt>
                <c:pt idx="180">
                  <c:v>4.87</c:v>
                </c:pt>
                <c:pt idx="181">
                  <c:v>4.7699999999999996</c:v>
                </c:pt>
                <c:pt idx="182">
                  <c:v>4.84</c:v>
                </c:pt>
                <c:pt idx="183">
                  <c:v>4.82</c:v>
                </c:pt>
                <c:pt idx="184">
                  <c:v>5.29</c:v>
                </c:pt>
                <c:pt idx="185">
                  <c:v>5.48</c:v>
                </c:pt>
                <c:pt idx="186">
                  <c:v>5.31</c:v>
                </c:pt>
                <c:pt idx="187">
                  <c:v>5.29</c:v>
                </c:pt>
                <c:pt idx="188">
                  <c:v>5.25</c:v>
                </c:pt>
                <c:pt idx="189">
                  <c:v>5.0199999999999996</c:v>
                </c:pt>
                <c:pt idx="190">
                  <c:v>4.95</c:v>
                </c:pt>
                <c:pt idx="191">
                  <c:v>4.6500000000000004</c:v>
                </c:pt>
                <c:pt idx="192">
                  <c:v>4.6100000000000003</c:v>
                </c:pt>
                <c:pt idx="193">
                  <c:v>4.68</c:v>
                </c:pt>
                <c:pt idx="194">
                  <c:v>4.6900000000000004</c:v>
                </c:pt>
                <c:pt idx="195">
                  <c:v>4.7300000000000004</c:v>
                </c:pt>
                <c:pt idx="196">
                  <c:v>5.35</c:v>
                </c:pt>
                <c:pt idx="197">
                  <c:v>5.39</c:v>
                </c:pt>
                <c:pt idx="198">
                  <c:v>5.42</c:v>
                </c:pt>
                <c:pt idx="199">
                  <c:v>5.9</c:v>
                </c:pt>
                <c:pt idx="200">
                  <c:v>6.14</c:v>
                </c:pt>
                <c:pt idx="201">
                  <c:v>6.47</c:v>
                </c:pt>
                <c:pt idx="202">
                  <c:v>6.51</c:v>
                </c:pt>
                <c:pt idx="203">
                  <c:v>6.56</c:v>
                </c:pt>
                <c:pt idx="204">
                  <c:v>6.7</c:v>
                </c:pt>
                <c:pt idx="205">
                  <c:v>6.78</c:v>
                </c:pt>
                <c:pt idx="206">
                  <c:v>6.79</c:v>
                </c:pt>
                <c:pt idx="207">
                  <c:v>6.89</c:v>
                </c:pt>
                <c:pt idx="208">
                  <c:v>7.36</c:v>
                </c:pt>
                <c:pt idx="209">
                  <c:v>7.6</c:v>
                </c:pt>
                <c:pt idx="210">
                  <c:v>7.81</c:v>
                </c:pt>
                <c:pt idx="211">
                  <c:v>8.0399999999999991</c:v>
                </c:pt>
                <c:pt idx="212">
                  <c:v>8.4499999999999993</c:v>
                </c:pt>
                <c:pt idx="213">
                  <c:v>8.9600000000000009</c:v>
                </c:pt>
                <c:pt idx="214">
                  <c:v>9.76</c:v>
                </c:pt>
                <c:pt idx="215">
                  <c:v>10.029999999999999</c:v>
                </c:pt>
                <c:pt idx="216">
                  <c:v>10.07</c:v>
                </c:pt>
                <c:pt idx="217">
                  <c:v>10.06</c:v>
                </c:pt>
                <c:pt idx="218">
                  <c:v>10.09</c:v>
                </c:pt>
                <c:pt idx="219">
                  <c:v>10.01</c:v>
                </c:pt>
                <c:pt idx="220">
                  <c:v>10.24</c:v>
                </c:pt>
                <c:pt idx="221">
                  <c:v>10.29</c:v>
                </c:pt>
                <c:pt idx="222">
                  <c:v>10.47</c:v>
                </c:pt>
                <c:pt idx="223">
                  <c:v>10.94</c:v>
                </c:pt>
                <c:pt idx="224">
                  <c:v>11.43</c:v>
                </c:pt>
                <c:pt idx="225">
                  <c:v>13.77</c:v>
                </c:pt>
                <c:pt idx="226">
                  <c:v>13.18</c:v>
                </c:pt>
                <c:pt idx="227">
                  <c:v>13.78</c:v>
                </c:pt>
                <c:pt idx="228">
                  <c:v>13.82</c:v>
                </c:pt>
                <c:pt idx="229">
                  <c:v>14.13</c:v>
                </c:pt>
                <c:pt idx="230">
                  <c:v>17.190000000000001</c:v>
                </c:pt>
                <c:pt idx="231">
                  <c:v>17.61</c:v>
                </c:pt>
                <c:pt idx="232">
                  <c:v>10.98</c:v>
                </c:pt>
                <c:pt idx="233">
                  <c:v>9.4700000000000006</c:v>
                </c:pt>
                <c:pt idx="234">
                  <c:v>9.0299999999999994</c:v>
                </c:pt>
                <c:pt idx="235">
                  <c:v>9.61</c:v>
                </c:pt>
                <c:pt idx="236">
                  <c:v>10.87</c:v>
                </c:pt>
                <c:pt idx="237">
                  <c:v>12.81</c:v>
                </c:pt>
                <c:pt idx="238">
                  <c:v>15.85</c:v>
                </c:pt>
                <c:pt idx="239">
                  <c:v>18.899999999999999</c:v>
                </c:pt>
                <c:pt idx="240">
                  <c:v>19.079999999999998</c:v>
                </c:pt>
                <c:pt idx="241">
                  <c:v>15.93</c:v>
                </c:pt>
                <c:pt idx="242">
                  <c:v>14.7</c:v>
                </c:pt>
                <c:pt idx="243">
                  <c:v>15.72</c:v>
                </c:pt>
                <c:pt idx="244">
                  <c:v>18.52</c:v>
                </c:pt>
                <c:pt idx="245">
                  <c:v>19.100000000000001</c:v>
                </c:pt>
                <c:pt idx="246">
                  <c:v>19.04</c:v>
                </c:pt>
                <c:pt idx="247">
                  <c:v>17.82</c:v>
                </c:pt>
                <c:pt idx="248">
                  <c:v>15.87</c:v>
                </c:pt>
                <c:pt idx="249">
                  <c:v>15.08</c:v>
                </c:pt>
                <c:pt idx="250">
                  <c:v>13.31</c:v>
                </c:pt>
                <c:pt idx="251">
                  <c:v>12.37</c:v>
                </c:pt>
                <c:pt idx="252">
                  <c:v>13.22</c:v>
                </c:pt>
                <c:pt idx="253">
                  <c:v>14.78</c:v>
                </c:pt>
                <c:pt idx="254">
                  <c:v>14.68</c:v>
                </c:pt>
                <c:pt idx="255">
                  <c:v>14.94</c:v>
                </c:pt>
                <c:pt idx="256">
                  <c:v>14.45</c:v>
                </c:pt>
                <c:pt idx="257">
                  <c:v>14.15</c:v>
                </c:pt>
                <c:pt idx="258">
                  <c:v>12.59</c:v>
                </c:pt>
                <c:pt idx="259">
                  <c:v>10.119999999999999</c:v>
                </c:pt>
                <c:pt idx="260">
                  <c:v>10.31</c:v>
                </c:pt>
                <c:pt idx="261">
                  <c:v>9.7100000000000009</c:v>
                </c:pt>
                <c:pt idx="262">
                  <c:v>9.1999999999999993</c:v>
                </c:pt>
                <c:pt idx="263">
                  <c:v>8.9499999999999993</c:v>
                </c:pt>
                <c:pt idx="264">
                  <c:v>8.68</c:v>
                </c:pt>
                <c:pt idx="265">
                  <c:v>8.51</c:v>
                </c:pt>
                <c:pt idx="266">
                  <c:v>8.77</c:v>
                </c:pt>
                <c:pt idx="267">
                  <c:v>8.8000000000000007</c:v>
                </c:pt>
                <c:pt idx="268">
                  <c:v>8.6300000000000008</c:v>
                </c:pt>
                <c:pt idx="269">
                  <c:v>8.98</c:v>
                </c:pt>
                <c:pt idx="270">
                  <c:v>9.3699999999999992</c:v>
                </c:pt>
                <c:pt idx="271">
                  <c:v>9.56</c:v>
                </c:pt>
                <c:pt idx="272">
                  <c:v>9.4499999999999993</c:v>
                </c:pt>
                <c:pt idx="273">
                  <c:v>9.48</c:v>
                </c:pt>
                <c:pt idx="274">
                  <c:v>9.34</c:v>
                </c:pt>
                <c:pt idx="275">
                  <c:v>9.4700000000000006</c:v>
                </c:pt>
                <c:pt idx="276">
                  <c:v>9.56</c:v>
                </c:pt>
                <c:pt idx="277">
                  <c:v>9.59</c:v>
                </c:pt>
                <c:pt idx="278">
                  <c:v>9.91</c:v>
                </c:pt>
                <c:pt idx="279">
                  <c:v>10.29</c:v>
                </c:pt>
                <c:pt idx="280">
                  <c:v>10.32</c:v>
                </c:pt>
                <c:pt idx="281">
                  <c:v>11.06</c:v>
                </c:pt>
                <c:pt idx="282">
                  <c:v>11.23</c:v>
                </c:pt>
                <c:pt idx="283">
                  <c:v>11.64</c:v>
                </c:pt>
                <c:pt idx="284">
                  <c:v>11.3</c:v>
                </c:pt>
                <c:pt idx="285">
                  <c:v>9.99</c:v>
                </c:pt>
                <c:pt idx="286">
                  <c:v>9.43</c:v>
                </c:pt>
                <c:pt idx="287">
                  <c:v>8.3800000000000008</c:v>
                </c:pt>
                <c:pt idx="288">
                  <c:v>8.35</c:v>
                </c:pt>
                <c:pt idx="289">
                  <c:v>8.5</c:v>
                </c:pt>
                <c:pt idx="290">
                  <c:v>8.58</c:v>
                </c:pt>
                <c:pt idx="291">
                  <c:v>8.27</c:v>
                </c:pt>
                <c:pt idx="292">
                  <c:v>7.97</c:v>
                </c:pt>
                <c:pt idx="293">
                  <c:v>7.53</c:v>
                </c:pt>
                <c:pt idx="294">
                  <c:v>7.88</c:v>
                </c:pt>
                <c:pt idx="295">
                  <c:v>7.9</c:v>
                </c:pt>
                <c:pt idx="296">
                  <c:v>7.92</c:v>
                </c:pt>
                <c:pt idx="297">
                  <c:v>7.99</c:v>
                </c:pt>
                <c:pt idx="298">
                  <c:v>8.0500000000000007</c:v>
                </c:pt>
                <c:pt idx="299">
                  <c:v>8.27</c:v>
                </c:pt>
                <c:pt idx="300">
                  <c:v>8.14</c:v>
                </c:pt>
                <c:pt idx="301">
                  <c:v>7.86</c:v>
                </c:pt>
                <c:pt idx="302">
                  <c:v>7.48</c:v>
                </c:pt>
                <c:pt idx="303">
                  <c:v>6.99</c:v>
                </c:pt>
                <c:pt idx="304">
                  <c:v>6.85</c:v>
                </c:pt>
                <c:pt idx="305">
                  <c:v>6.92</c:v>
                </c:pt>
                <c:pt idx="306">
                  <c:v>6.56</c:v>
                </c:pt>
                <c:pt idx="307">
                  <c:v>6.17</c:v>
                </c:pt>
                <c:pt idx="308">
                  <c:v>5.89</c:v>
                </c:pt>
                <c:pt idx="309">
                  <c:v>5.85</c:v>
                </c:pt>
                <c:pt idx="310">
                  <c:v>6.04</c:v>
                </c:pt>
                <c:pt idx="311">
                  <c:v>6.91</c:v>
                </c:pt>
                <c:pt idx="312">
                  <c:v>6.43</c:v>
                </c:pt>
                <c:pt idx="313">
                  <c:v>6.1</c:v>
                </c:pt>
                <c:pt idx="314">
                  <c:v>6.13</c:v>
                </c:pt>
                <c:pt idx="315">
                  <c:v>6.37</c:v>
                </c:pt>
                <c:pt idx="316">
                  <c:v>6.85</c:v>
                </c:pt>
                <c:pt idx="317">
                  <c:v>6.73</c:v>
                </c:pt>
                <c:pt idx="318">
                  <c:v>6.58</c:v>
                </c:pt>
                <c:pt idx="319">
                  <c:v>6.73</c:v>
                </c:pt>
                <c:pt idx="320">
                  <c:v>7.22</c:v>
                </c:pt>
                <c:pt idx="321">
                  <c:v>7.29</c:v>
                </c:pt>
                <c:pt idx="322">
                  <c:v>6.69</c:v>
                </c:pt>
                <c:pt idx="323">
                  <c:v>6.77</c:v>
                </c:pt>
                <c:pt idx="324">
                  <c:v>6.83</c:v>
                </c:pt>
                <c:pt idx="325">
                  <c:v>6.58</c:v>
                </c:pt>
                <c:pt idx="326">
                  <c:v>6.58</c:v>
                </c:pt>
                <c:pt idx="327">
                  <c:v>6.87</c:v>
                </c:pt>
                <c:pt idx="328">
                  <c:v>7.09</c:v>
                </c:pt>
                <c:pt idx="329">
                  <c:v>7.51</c:v>
                </c:pt>
                <c:pt idx="330">
                  <c:v>7.75</c:v>
                </c:pt>
                <c:pt idx="331">
                  <c:v>8.01</c:v>
                </c:pt>
                <c:pt idx="332">
                  <c:v>8.19</c:v>
                </c:pt>
                <c:pt idx="333">
                  <c:v>8.3000000000000007</c:v>
                </c:pt>
                <c:pt idx="334">
                  <c:v>8.35</c:v>
                </c:pt>
                <c:pt idx="335">
                  <c:v>8.76</c:v>
                </c:pt>
                <c:pt idx="336">
                  <c:v>9.1199999999999992</c:v>
                </c:pt>
                <c:pt idx="337">
                  <c:v>9.36</c:v>
                </c:pt>
                <c:pt idx="338">
                  <c:v>9.85</c:v>
                </c:pt>
                <c:pt idx="339">
                  <c:v>9.84</c:v>
                </c:pt>
                <c:pt idx="340">
                  <c:v>9.81</c:v>
                </c:pt>
                <c:pt idx="341">
                  <c:v>9.5299999999999994</c:v>
                </c:pt>
                <c:pt idx="342">
                  <c:v>9.24</c:v>
                </c:pt>
                <c:pt idx="343">
                  <c:v>8.99</c:v>
                </c:pt>
                <c:pt idx="344">
                  <c:v>9.02</c:v>
                </c:pt>
                <c:pt idx="345">
                  <c:v>8.84</c:v>
                </c:pt>
                <c:pt idx="346">
                  <c:v>8.5500000000000007</c:v>
                </c:pt>
                <c:pt idx="347">
                  <c:v>8.4499999999999993</c:v>
                </c:pt>
                <c:pt idx="348">
                  <c:v>8.23</c:v>
                </c:pt>
                <c:pt idx="349">
                  <c:v>8.24</c:v>
                </c:pt>
                <c:pt idx="350">
                  <c:v>8.2799999999999994</c:v>
                </c:pt>
                <c:pt idx="351">
                  <c:v>8.26</c:v>
                </c:pt>
                <c:pt idx="352">
                  <c:v>8.18</c:v>
                </c:pt>
                <c:pt idx="353">
                  <c:v>8.2899999999999991</c:v>
                </c:pt>
                <c:pt idx="354">
                  <c:v>8.15</c:v>
                </c:pt>
                <c:pt idx="355">
                  <c:v>8.1300000000000008</c:v>
                </c:pt>
                <c:pt idx="356">
                  <c:v>8.1999999999999993</c:v>
                </c:pt>
                <c:pt idx="357">
                  <c:v>8.11</c:v>
                </c:pt>
                <c:pt idx="358">
                  <c:v>7.81</c:v>
                </c:pt>
                <c:pt idx="359">
                  <c:v>7.31</c:v>
                </c:pt>
                <c:pt idx="360">
                  <c:v>6.91</c:v>
                </c:pt>
                <c:pt idx="361">
                  <c:v>6.25</c:v>
                </c:pt>
                <c:pt idx="362">
                  <c:v>6.12</c:v>
                </c:pt>
                <c:pt idx="363">
                  <c:v>5.91</c:v>
                </c:pt>
                <c:pt idx="364">
                  <c:v>5.78</c:v>
                </c:pt>
                <c:pt idx="365">
                  <c:v>5.9</c:v>
                </c:pt>
                <c:pt idx="366">
                  <c:v>5.82</c:v>
                </c:pt>
                <c:pt idx="367">
                  <c:v>5.66</c:v>
                </c:pt>
                <c:pt idx="368">
                  <c:v>5.45</c:v>
                </c:pt>
                <c:pt idx="369">
                  <c:v>5.21</c:v>
                </c:pt>
                <c:pt idx="370">
                  <c:v>4.8099999999999996</c:v>
                </c:pt>
                <c:pt idx="371">
                  <c:v>4.43</c:v>
                </c:pt>
                <c:pt idx="372">
                  <c:v>4.03</c:v>
                </c:pt>
                <c:pt idx="373">
                  <c:v>4.0599999999999996</c:v>
                </c:pt>
                <c:pt idx="374">
                  <c:v>3.98</c:v>
                </c:pt>
                <c:pt idx="375">
                  <c:v>3.73</c:v>
                </c:pt>
                <c:pt idx="376">
                  <c:v>3.82</c:v>
                </c:pt>
                <c:pt idx="377">
                  <c:v>3.76</c:v>
                </c:pt>
                <c:pt idx="378">
                  <c:v>3.25</c:v>
                </c:pt>
                <c:pt idx="379">
                  <c:v>3.3</c:v>
                </c:pt>
                <c:pt idx="380">
                  <c:v>3.22</c:v>
                </c:pt>
                <c:pt idx="381">
                  <c:v>3.1</c:v>
                </c:pt>
                <c:pt idx="382">
                  <c:v>3.09</c:v>
                </c:pt>
                <c:pt idx="383">
                  <c:v>2.92</c:v>
                </c:pt>
                <c:pt idx="384">
                  <c:v>3.02</c:v>
                </c:pt>
                <c:pt idx="385">
                  <c:v>3.03</c:v>
                </c:pt>
                <c:pt idx="386">
                  <c:v>3.07</c:v>
                </c:pt>
                <c:pt idx="387">
                  <c:v>2.96</c:v>
                </c:pt>
                <c:pt idx="388">
                  <c:v>3</c:v>
                </c:pt>
                <c:pt idx="389">
                  <c:v>3.04</c:v>
                </c:pt>
                <c:pt idx="390">
                  <c:v>3.06</c:v>
                </c:pt>
                <c:pt idx="391">
                  <c:v>3.03</c:v>
                </c:pt>
                <c:pt idx="392">
                  <c:v>3.09</c:v>
                </c:pt>
                <c:pt idx="393">
                  <c:v>2.99</c:v>
                </c:pt>
                <c:pt idx="394">
                  <c:v>3.02</c:v>
                </c:pt>
                <c:pt idx="395">
                  <c:v>2.96</c:v>
                </c:pt>
                <c:pt idx="396">
                  <c:v>3.05</c:v>
                </c:pt>
                <c:pt idx="397">
                  <c:v>3.25</c:v>
                </c:pt>
                <c:pt idx="398">
                  <c:v>3.34</c:v>
                </c:pt>
                <c:pt idx="399">
                  <c:v>3.56</c:v>
                </c:pt>
                <c:pt idx="400">
                  <c:v>4.01</c:v>
                </c:pt>
                <c:pt idx="401">
                  <c:v>4.25</c:v>
                </c:pt>
                <c:pt idx="402">
                  <c:v>4.26</c:v>
                </c:pt>
                <c:pt idx="403">
                  <c:v>4.47</c:v>
                </c:pt>
                <c:pt idx="404">
                  <c:v>4.7300000000000004</c:v>
                </c:pt>
                <c:pt idx="405">
                  <c:v>4.76</c:v>
                </c:pt>
                <c:pt idx="406">
                  <c:v>5.29</c:v>
                </c:pt>
                <c:pt idx="407">
                  <c:v>5.45</c:v>
                </c:pt>
                <c:pt idx="408">
                  <c:v>5.53</c:v>
                </c:pt>
                <c:pt idx="409">
                  <c:v>5.92</c:v>
                </c:pt>
                <c:pt idx="410">
                  <c:v>5.98</c:v>
                </c:pt>
                <c:pt idx="411">
                  <c:v>6.05</c:v>
                </c:pt>
                <c:pt idx="412">
                  <c:v>6.01</c:v>
                </c:pt>
                <c:pt idx="413">
                  <c:v>6</c:v>
                </c:pt>
                <c:pt idx="414">
                  <c:v>5.85</c:v>
                </c:pt>
                <c:pt idx="415">
                  <c:v>5.74</c:v>
                </c:pt>
                <c:pt idx="416">
                  <c:v>5.8</c:v>
                </c:pt>
                <c:pt idx="417">
                  <c:v>5.76</c:v>
                </c:pt>
                <c:pt idx="418">
                  <c:v>5.8</c:v>
                </c:pt>
                <c:pt idx="419">
                  <c:v>5.6</c:v>
                </c:pt>
                <c:pt idx="420">
                  <c:v>5.56</c:v>
                </c:pt>
                <c:pt idx="421">
                  <c:v>5.22</c:v>
                </c:pt>
                <c:pt idx="422">
                  <c:v>5.31</c:v>
                </c:pt>
                <c:pt idx="423">
                  <c:v>5.22</c:v>
                </c:pt>
                <c:pt idx="424">
                  <c:v>5.24</c:v>
                </c:pt>
                <c:pt idx="425">
                  <c:v>5.27</c:v>
                </c:pt>
                <c:pt idx="426">
                  <c:v>5.4</c:v>
                </c:pt>
                <c:pt idx="427">
                  <c:v>5.22</c:v>
                </c:pt>
                <c:pt idx="428">
                  <c:v>5.3</c:v>
                </c:pt>
                <c:pt idx="429">
                  <c:v>5.24</c:v>
                </c:pt>
                <c:pt idx="430">
                  <c:v>5.31</c:v>
                </c:pt>
                <c:pt idx="431">
                  <c:v>5.29</c:v>
                </c:pt>
                <c:pt idx="432">
                  <c:v>5.25</c:v>
                </c:pt>
                <c:pt idx="433">
                  <c:v>5.19</c:v>
                </c:pt>
                <c:pt idx="434">
                  <c:v>5.39</c:v>
                </c:pt>
                <c:pt idx="435">
                  <c:v>5.51</c:v>
                </c:pt>
                <c:pt idx="436">
                  <c:v>5.5</c:v>
                </c:pt>
                <c:pt idx="437">
                  <c:v>5.56</c:v>
                </c:pt>
                <c:pt idx="438">
                  <c:v>5.52</c:v>
                </c:pt>
                <c:pt idx="439">
                  <c:v>5.54</c:v>
                </c:pt>
                <c:pt idx="440">
                  <c:v>5.54</c:v>
                </c:pt>
                <c:pt idx="441">
                  <c:v>5.5</c:v>
                </c:pt>
                <c:pt idx="442">
                  <c:v>5.52</c:v>
                </c:pt>
                <c:pt idx="443">
                  <c:v>5.5</c:v>
                </c:pt>
                <c:pt idx="444">
                  <c:v>5.56</c:v>
                </c:pt>
                <c:pt idx="445">
                  <c:v>5.51</c:v>
                </c:pt>
                <c:pt idx="446">
                  <c:v>5.49</c:v>
                </c:pt>
                <c:pt idx="447">
                  <c:v>5.45</c:v>
                </c:pt>
                <c:pt idx="448">
                  <c:v>5.49</c:v>
                </c:pt>
                <c:pt idx="449">
                  <c:v>5.56</c:v>
                </c:pt>
                <c:pt idx="450">
                  <c:v>5.54</c:v>
                </c:pt>
                <c:pt idx="451">
                  <c:v>5.55</c:v>
                </c:pt>
                <c:pt idx="452">
                  <c:v>5.51</c:v>
                </c:pt>
                <c:pt idx="453">
                  <c:v>5.07</c:v>
                </c:pt>
                <c:pt idx="454">
                  <c:v>4.83</c:v>
                </c:pt>
                <c:pt idx="455">
                  <c:v>4.68</c:v>
                </c:pt>
                <c:pt idx="456">
                  <c:v>4.63</c:v>
                </c:pt>
                <c:pt idx="457">
                  <c:v>4.76</c:v>
                </c:pt>
                <c:pt idx="458">
                  <c:v>4.8099999999999996</c:v>
                </c:pt>
                <c:pt idx="459">
                  <c:v>4.74</c:v>
                </c:pt>
                <c:pt idx="460">
                  <c:v>4.74</c:v>
                </c:pt>
                <c:pt idx="461">
                  <c:v>4.76</c:v>
                </c:pt>
                <c:pt idx="462">
                  <c:v>4.99</c:v>
                </c:pt>
                <c:pt idx="463">
                  <c:v>5.07</c:v>
                </c:pt>
                <c:pt idx="464">
                  <c:v>5.22</c:v>
                </c:pt>
                <c:pt idx="465">
                  <c:v>5.2</c:v>
                </c:pt>
                <c:pt idx="466">
                  <c:v>5.42</c:v>
                </c:pt>
                <c:pt idx="467">
                  <c:v>5.3</c:v>
                </c:pt>
                <c:pt idx="468">
                  <c:v>5.45</c:v>
                </c:pt>
                <c:pt idx="469">
                  <c:v>5.73</c:v>
                </c:pt>
                <c:pt idx="470">
                  <c:v>5.85</c:v>
                </c:pt>
                <c:pt idx="471">
                  <c:v>6.02</c:v>
                </c:pt>
                <c:pt idx="472">
                  <c:v>6.27</c:v>
                </c:pt>
                <c:pt idx="473">
                  <c:v>6.53</c:v>
                </c:pt>
                <c:pt idx="474">
                  <c:v>6.54</c:v>
                </c:pt>
                <c:pt idx="475">
                  <c:v>6.5</c:v>
                </c:pt>
                <c:pt idx="476">
                  <c:v>6.52</c:v>
                </c:pt>
                <c:pt idx="477">
                  <c:v>6.51</c:v>
                </c:pt>
                <c:pt idx="478">
                  <c:v>6.51</c:v>
                </c:pt>
                <c:pt idx="479">
                  <c:v>6.4</c:v>
                </c:pt>
                <c:pt idx="480">
                  <c:v>5.98</c:v>
                </c:pt>
                <c:pt idx="481">
                  <c:v>5.49</c:v>
                </c:pt>
                <c:pt idx="482">
                  <c:v>5.31</c:v>
                </c:pt>
                <c:pt idx="483">
                  <c:v>4.8</c:v>
                </c:pt>
                <c:pt idx="484">
                  <c:v>4.21</c:v>
                </c:pt>
                <c:pt idx="485">
                  <c:v>3.97</c:v>
                </c:pt>
                <c:pt idx="486">
                  <c:v>3.77</c:v>
                </c:pt>
                <c:pt idx="487">
                  <c:v>3.65</c:v>
                </c:pt>
                <c:pt idx="488">
                  <c:v>3.07</c:v>
                </c:pt>
                <c:pt idx="489">
                  <c:v>2.4900000000000002</c:v>
                </c:pt>
                <c:pt idx="490">
                  <c:v>2.09</c:v>
                </c:pt>
                <c:pt idx="491">
                  <c:v>1.82</c:v>
                </c:pt>
                <c:pt idx="492">
                  <c:v>1.73</c:v>
                </c:pt>
                <c:pt idx="493">
                  <c:v>1.74</c:v>
                </c:pt>
                <c:pt idx="494">
                  <c:v>1.73</c:v>
                </c:pt>
                <c:pt idx="495">
                  <c:v>1.75</c:v>
                </c:pt>
                <c:pt idx="496">
                  <c:v>1.75</c:v>
                </c:pt>
                <c:pt idx="497">
                  <c:v>1.75</c:v>
                </c:pt>
                <c:pt idx="498">
                  <c:v>1.73</c:v>
                </c:pt>
                <c:pt idx="499">
                  <c:v>1.74</c:v>
                </c:pt>
                <c:pt idx="500">
                  <c:v>1.75</c:v>
                </c:pt>
                <c:pt idx="501">
                  <c:v>1.75</c:v>
                </c:pt>
                <c:pt idx="502">
                  <c:v>1.34</c:v>
                </c:pt>
                <c:pt idx="503">
                  <c:v>1.24</c:v>
                </c:pt>
                <c:pt idx="504">
                  <c:v>1.24</c:v>
                </c:pt>
                <c:pt idx="505">
                  <c:v>1.26</c:v>
                </c:pt>
                <c:pt idx="506">
                  <c:v>1.25</c:v>
                </c:pt>
                <c:pt idx="507">
                  <c:v>1.26</c:v>
                </c:pt>
                <c:pt idx="508">
                  <c:v>1.26</c:v>
                </c:pt>
                <c:pt idx="509">
                  <c:v>1.22</c:v>
                </c:pt>
                <c:pt idx="510">
                  <c:v>1.01</c:v>
                </c:pt>
                <c:pt idx="511">
                  <c:v>1.03</c:v>
                </c:pt>
                <c:pt idx="512">
                  <c:v>1.01</c:v>
                </c:pt>
                <c:pt idx="513">
                  <c:v>1.01</c:v>
                </c:pt>
                <c:pt idx="514">
                  <c:v>1</c:v>
                </c:pt>
                <c:pt idx="515">
                  <c:v>0.98</c:v>
                </c:pt>
                <c:pt idx="516">
                  <c:v>1</c:v>
                </c:pt>
                <c:pt idx="517">
                  <c:v>1.01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1.03</c:v>
                </c:pt>
                <c:pt idx="522">
                  <c:v>1.26</c:v>
                </c:pt>
                <c:pt idx="523">
                  <c:v>1.43</c:v>
                </c:pt>
                <c:pt idx="524">
                  <c:v>1.61</c:v>
                </c:pt>
                <c:pt idx="525">
                  <c:v>1.76</c:v>
                </c:pt>
                <c:pt idx="526">
                  <c:v>1.93</c:v>
                </c:pt>
                <c:pt idx="527">
                  <c:v>2.16</c:v>
                </c:pt>
                <c:pt idx="528">
                  <c:v>2.2799999999999998</c:v>
                </c:pt>
                <c:pt idx="529">
                  <c:v>2.5</c:v>
                </c:pt>
                <c:pt idx="530">
                  <c:v>2.63</c:v>
                </c:pt>
                <c:pt idx="531">
                  <c:v>2.79</c:v>
                </c:pt>
                <c:pt idx="532">
                  <c:v>3</c:v>
                </c:pt>
                <c:pt idx="533">
                  <c:v>3.04</c:v>
                </c:pt>
                <c:pt idx="534">
                  <c:v>3.26</c:v>
                </c:pt>
                <c:pt idx="535">
                  <c:v>3.5</c:v>
                </c:pt>
                <c:pt idx="536">
                  <c:v>3.62</c:v>
                </c:pt>
                <c:pt idx="537">
                  <c:v>3.78</c:v>
                </c:pt>
                <c:pt idx="538">
                  <c:v>4</c:v>
                </c:pt>
                <c:pt idx="539">
                  <c:v>4.16</c:v>
                </c:pt>
                <c:pt idx="540">
                  <c:v>4.29</c:v>
                </c:pt>
                <c:pt idx="541">
                  <c:v>4.49</c:v>
                </c:pt>
                <c:pt idx="542">
                  <c:v>4.59</c:v>
                </c:pt>
                <c:pt idx="543">
                  <c:v>4.79</c:v>
                </c:pt>
                <c:pt idx="544">
                  <c:v>4.9400000000000004</c:v>
                </c:pt>
                <c:pt idx="545">
                  <c:v>4.99</c:v>
                </c:pt>
                <c:pt idx="546">
                  <c:v>5.24</c:v>
                </c:pt>
                <c:pt idx="547">
                  <c:v>5.25</c:v>
                </c:pt>
                <c:pt idx="548">
                  <c:v>5.25</c:v>
                </c:pt>
                <c:pt idx="549">
                  <c:v>5.25</c:v>
                </c:pt>
                <c:pt idx="550">
                  <c:v>5.25</c:v>
                </c:pt>
                <c:pt idx="551">
                  <c:v>5.24</c:v>
                </c:pt>
                <c:pt idx="552">
                  <c:v>5.25</c:v>
                </c:pt>
                <c:pt idx="553">
                  <c:v>5.26</c:v>
                </c:pt>
                <c:pt idx="554">
                  <c:v>5.26</c:v>
                </c:pt>
                <c:pt idx="555">
                  <c:v>5.25</c:v>
                </c:pt>
                <c:pt idx="556">
                  <c:v>5.25</c:v>
                </c:pt>
                <c:pt idx="557">
                  <c:v>5.25</c:v>
                </c:pt>
                <c:pt idx="558">
                  <c:v>5.26</c:v>
                </c:pt>
                <c:pt idx="559">
                  <c:v>5.0199999999999996</c:v>
                </c:pt>
                <c:pt idx="560">
                  <c:v>4.9400000000000004</c:v>
                </c:pt>
                <c:pt idx="561">
                  <c:v>4.76</c:v>
                </c:pt>
                <c:pt idx="562">
                  <c:v>4.49</c:v>
                </c:pt>
                <c:pt idx="563">
                  <c:v>4.24</c:v>
                </c:pt>
                <c:pt idx="564">
                  <c:v>3.94</c:v>
                </c:pt>
                <c:pt idx="565">
                  <c:v>2.98</c:v>
                </c:pt>
                <c:pt idx="566">
                  <c:v>2.61</c:v>
                </c:pt>
                <c:pt idx="567">
                  <c:v>2.2799999999999998</c:v>
                </c:pt>
                <c:pt idx="568">
                  <c:v>1.98</c:v>
                </c:pt>
                <c:pt idx="569">
                  <c:v>2</c:v>
                </c:pt>
                <c:pt idx="570">
                  <c:v>2.0099999999999998</c:v>
                </c:pt>
                <c:pt idx="571">
                  <c:v>2</c:v>
                </c:pt>
                <c:pt idx="572">
                  <c:v>1.81</c:v>
                </c:pt>
                <c:pt idx="573">
                  <c:v>0.97</c:v>
                </c:pt>
                <c:pt idx="574">
                  <c:v>0.39</c:v>
                </c:pt>
                <c:pt idx="575">
                  <c:v>0.16</c:v>
                </c:pt>
                <c:pt idx="576">
                  <c:v>0.15</c:v>
                </c:pt>
                <c:pt idx="577">
                  <c:v>0.22</c:v>
                </c:pt>
                <c:pt idx="578">
                  <c:v>0.18</c:v>
                </c:pt>
                <c:pt idx="579">
                  <c:v>0.15</c:v>
                </c:pt>
                <c:pt idx="580">
                  <c:v>0.18</c:v>
                </c:pt>
                <c:pt idx="581">
                  <c:v>0.21</c:v>
                </c:pt>
                <c:pt idx="582">
                  <c:v>0.16</c:v>
                </c:pt>
                <c:pt idx="583">
                  <c:v>0.16</c:v>
                </c:pt>
                <c:pt idx="584">
                  <c:v>0.15</c:v>
                </c:pt>
                <c:pt idx="585">
                  <c:v>0.12</c:v>
                </c:pt>
                <c:pt idx="586">
                  <c:v>0.12</c:v>
                </c:pt>
                <c:pt idx="587">
                  <c:v>0.12</c:v>
                </c:pt>
                <c:pt idx="588">
                  <c:v>0.11</c:v>
                </c:pt>
                <c:pt idx="589">
                  <c:v>0.13</c:v>
                </c:pt>
                <c:pt idx="590">
                  <c:v>0.16</c:v>
                </c:pt>
                <c:pt idx="591">
                  <c:v>0.2</c:v>
                </c:pt>
                <c:pt idx="592">
                  <c:v>0.2</c:v>
                </c:pt>
                <c:pt idx="593">
                  <c:v>0.18</c:v>
                </c:pt>
                <c:pt idx="594">
                  <c:v>0.18</c:v>
                </c:pt>
                <c:pt idx="595">
                  <c:v>0.19</c:v>
                </c:pt>
                <c:pt idx="596">
                  <c:v>0.19</c:v>
                </c:pt>
                <c:pt idx="597">
                  <c:v>0.19</c:v>
                </c:pt>
                <c:pt idx="598">
                  <c:v>0.19</c:v>
                </c:pt>
                <c:pt idx="599">
                  <c:v>0.18</c:v>
                </c:pt>
                <c:pt idx="600">
                  <c:v>0.17</c:v>
                </c:pt>
                <c:pt idx="601">
                  <c:v>0.16</c:v>
                </c:pt>
                <c:pt idx="602">
                  <c:v>0.14000000000000001</c:v>
                </c:pt>
                <c:pt idx="603">
                  <c:v>0.1</c:v>
                </c:pt>
                <c:pt idx="604">
                  <c:v>0.09</c:v>
                </c:pt>
                <c:pt idx="605">
                  <c:v>0.09</c:v>
                </c:pt>
                <c:pt idx="606">
                  <c:v>7.0000000000000007E-2</c:v>
                </c:pt>
                <c:pt idx="607">
                  <c:v>0.1</c:v>
                </c:pt>
                <c:pt idx="608">
                  <c:v>0.08</c:v>
                </c:pt>
                <c:pt idx="609">
                  <c:v>7.0000000000000007E-2</c:v>
                </c:pt>
                <c:pt idx="610">
                  <c:v>0.08</c:v>
                </c:pt>
                <c:pt idx="611">
                  <c:v>7.0000000000000007E-2</c:v>
                </c:pt>
                <c:pt idx="612">
                  <c:v>0.08</c:v>
                </c:pt>
                <c:pt idx="613">
                  <c:v>0.1</c:v>
                </c:pt>
                <c:pt idx="614">
                  <c:v>0.13</c:v>
                </c:pt>
                <c:pt idx="615">
                  <c:v>0.14000000000000001</c:v>
                </c:pt>
                <c:pt idx="616">
                  <c:v>0.16</c:v>
                </c:pt>
                <c:pt idx="617">
                  <c:v>0.16</c:v>
                </c:pt>
                <c:pt idx="618">
                  <c:v>0.16</c:v>
                </c:pt>
                <c:pt idx="619">
                  <c:v>0.13</c:v>
                </c:pt>
                <c:pt idx="620">
                  <c:v>0.14000000000000001</c:v>
                </c:pt>
                <c:pt idx="621">
                  <c:v>0.16</c:v>
                </c:pt>
                <c:pt idx="622">
                  <c:v>0.16</c:v>
                </c:pt>
                <c:pt idx="623">
                  <c:v>0.16</c:v>
                </c:pt>
                <c:pt idx="624">
                  <c:v>0.14000000000000001</c:v>
                </c:pt>
                <c:pt idx="625">
                  <c:v>0.15</c:v>
                </c:pt>
                <c:pt idx="626">
                  <c:v>0.14000000000000001</c:v>
                </c:pt>
                <c:pt idx="627">
                  <c:v>0.15</c:v>
                </c:pt>
                <c:pt idx="628">
                  <c:v>0.11</c:v>
                </c:pt>
                <c:pt idx="629">
                  <c:v>0.09</c:v>
                </c:pt>
                <c:pt idx="630">
                  <c:v>0.09</c:v>
                </c:pt>
                <c:pt idx="631">
                  <c:v>0.08</c:v>
                </c:pt>
                <c:pt idx="632">
                  <c:v>0.08</c:v>
                </c:pt>
                <c:pt idx="633">
                  <c:v>0.09</c:v>
                </c:pt>
                <c:pt idx="634">
                  <c:v>0.08</c:v>
                </c:pt>
                <c:pt idx="635">
                  <c:v>0.09</c:v>
                </c:pt>
                <c:pt idx="636">
                  <c:v>7.0000000000000007E-2</c:v>
                </c:pt>
                <c:pt idx="637">
                  <c:v>7.0000000000000007E-2</c:v>
                </c:pt>
                <c:pt idx="638">
                  <c:v>0.08</c:v>
                </c:pt>
                <c:pt idx="639">
                  <c:v>0.09</c:v>
                </c:pt>
                <c:pt idx="640">
                  <c:v>0.09</c:v>
                </c:pt>
                <c:pt idx="641">
                  <c:v>0.1</c:v>
                </c:pt>
                <c:pt idx="642">
                  <c:v>0.09</c:v>
                </c:pt>
                <c:pt idx="643">
                  <c:v>0.09</c:v>
                </c:pt>
                <c:pt idx="644">
                  <c:v>0.09</c:v>
                </c:pt>
                <c:pt idx="645">
                  <c:v>0.09</c:v>
                </c:pt>
                <c:pt idx="646">
                  <c:v>0.09</c:v>
                </c:pt>
                <c:pt idx="647">
                  <c:v>0.12</c:v>
                </c:pt>
                <c:pt idx="648">
                  <c:v>0.11</c:v>
                </c:pt>
                <c:pt idx="649">
                  <c:v>0.11</c:v>
                </c:pt>
                <c:pt idx="650">
                  <c:v>0.11</c:v>
                </c:pt>
                <c:pt idx="651">
                  <c:v>0.12</c:v>
                </c:pt>
                <c:pt idx="652">
                  <c:v>0.12</c:v>
                </c:pt>
                <c:pt idx="653">
                  <c:v>0.13</c:v>
                </c:pt>
                <c:pt idx="654">
                  <c:v>0.13</c:v>
                </c:pt>
                <c:pt idx="655">
                  <c:v>0.14000000000000001</c:v>
                </c:pt>
                <c:pt idx="656">
                  <c:v>0.14000000000000001</c:v>
                </c:pt>
                <c:pt idx="657">
                  <c:v>0.12</c:v>
                </c:pt>
                <c:pt idx="658">
                  <c:v>0.12</c:v>
                </c:pt>
                <c:pt idx="659">
                  <c:v>0.24</c:v>
                </c:pt>
                <c:pt idx="660">
                  <c:v>0.34</c:v>
                </c:pt>
                <c:pt idx="661">
                  <c:v>0.38</c:v>
                </c:pt>
                <c:pt idx="662">
                  <c:v>0.36</c:v>
                </c:pt>
                <c:pt idx="663">
                  <c:v>0.37</c:v>
                </c:pt>
                <c:pt idx="664">
                  <c:v>0.37</c:v>
                </c:pt>
                <c:pt idx="665">
                  <c:v>0.38</c:v>
                </c:pt>
                <c:pt idx="666">
                  <c:v>0.39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1206032"/>
        <c:axId val="471206424"/>
      </c:lineChart>
      <c:dateAx>
        <c:axId val="4712060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71206424"/>
        <c:crosses val="autoZero"/>
        <c:auto val="0"/>
        <c:lblOffset val="100"/>
        <c:baseTimeUnit val="months"/>
        <c:majorUnit val="36"/>
        <c:majorTimeUnit val="months"/>
      </c:dateAx>
      <c:valAx>
        <c:axId val="471206424"/>
        <c:scaling>
          <c:orientation val="minMax"/>
          <c:max val="21"/>
          <c:min val="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71206032"/>
        <c:crosses val="autoZero"/>
        <c:crossBetween val="between"/>
      </c:valAx>
      <c:valAx>
        <c:axId val="471206816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71207208"/>
        <c:crosses val="max"/>
        <c:crossBetween val="between"/>
      </c:valAx>
      <c:dateAx>
        <c:axId val="47120720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71206816"/>
        <c:crosses val="autoZero"/>
        <c:auto val="0"/>
        <c:lblOffset val="100"/>
        <c:baseTimeUnit val="months"/>
      </c:dateAx>
      <c:spPr>
        <a:noFill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315952544580448E-2"/>
          <c:y val="3.3934174421379144E-2"/>
          <c:w val="0.93160171518963986"/>
          <c:h val="0.88724021713194945"/>
        </c:manualLayout>
      </c:layout>
      <c:barChart>
        <c:barDir val="col"/>
        <c:grouping val="clustered"/>
        <c:varyColors val="0"/>
        <c:ser>
          <c:idx val="3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numRef>
              <c:f>'Interest Rates'!$A$489:$A$680</c:f>
              <c:numCache>
                <c:formatCode>mmm\-yy</c:formatCode>
                <c:ptCount val="192"/>
                <c:pt idx="0">
                  <c:v>36536.200000000157</c:v>
                </c:pt>
                <c:pt idx="1">
                  <c:v>36566.600000000159</c:v>
                </c:pt>
                <c:pt idx="2">
                  <c:v>36597.00000000016</c:v>
                </c:pt>
                <c:pt idx="3">
                  <c:v>36627.400000000162</c:v>
                </c:pt>
                <c:pt idx="4">
                  <c:v>36657.800000000163</c:v>
                </c:pt>
                <c:pt idx="5">
                  <c:v>36688.200000000164</c:v>
                </c:pt>
                <c:pt idx="6">
                  <c:v>36718.600000000166</c:v>
                </c:pt>
                <c:pt idx="7">
                  <c:v>36749.000000000167</c:v>
                </c:pt>
                <c:pt idx="8">
                  <c:v>36779.400000000169</c:v>
                </c:pt>
                <c:pt idx="9">
                  <c:v>36809.80000000017</c:v>
                </c:pt>
                <c:pt idx="10">
                  <c:v>36840.200000000172</c:v>
                </c:pt>
                <c:pt idx="11">
                  <c:v>36870.600000000173</c:v>
                </c:pt>
                <c:pt idx="12">
                  <c:v>36901.000000000175</c:v>
                </c:pt>
                <c:pt idx="13">
                  <c:v>36931.400000000176</c:v>
                </c:pt>
                <c:pt idx="14">
                  <c:v>36961.800000000178</c:v>
                </c:pt>
                <c:pt idx="15">
                  <c:v>36992.200000000179</c:v>
                </c:pt>
                <c:pt idx="16">
                  <c:v>37022.60000000018</c:v>
                </c:pt>
                <c:pt idx="17">
                  <c:v>37053.000000000182</c:v>
                </c:pt>
                <c:pt idx="18">
                  <c:v>37083.400000000183</c:v>
                </c:pt>
                <c:pt idx="19">
                  <c:v>37113.800000000185</c:v>
                </c:pt>
                <c:pt idx="20">
                  <c:v>37144.200000000186</c:v>
                </c:pt>
                <c:pt idx="21">
                  <c:v>37174.600000000188</c:v>
                </c:pt>
                <c:pt idx="22">
                  <c:v>37205.000000000189</c:v>
                </c:pt>
                <c:pt idx="23">
                  <c:v>37235.400000000191</c:v>
                </c:pt>
                <c:pt idx="24">
                  <c:v>37265.800000000192</c:v>
                </c:pt>
                <c:pt idx="25">
                  <c:v>37296.200000000194</c:v>
                </c:pt>
                <c:pt idx="26">
                  <c:v>37326.600000000195</c:v>
                </c:pt>
                <c:pt idx="27">
                  <c:v>37357.000000000196</c:v>
                </c:pt>
                <c:pt idx="28">
                  <c:v>37387.400000000198</c:v>
                </c:pt>
                <c:pt idx="29">
                  <c:v>37417.800000000199</c:v>
                </c:pt>
                <c:pt idx="30">
                  <c:v>37448.200000000201</c:v>
                </c:pt>
                <c:pt idx="31">
                  <c:v>37478.600000000202</c:v>
                </c:pt>
                <c:pt idx="32">
                  <c:v>37509.000000000204</c:v>
                </c:pt>
                <c:pt idx="33">
                  <c:v>37539.400000000205</c:v>
                </c:pt>
                <c:pt idx="34">
                  <c:v>37569.800000000207</c:v>
                </c:pt>
                <c:pt idx="35">
                  <c:v>37600.200000000208</c:v>
                </c:pt>
                <c:pt idx="36">
                  <c:v>37630.60000000021</c:v>
                </c:pt>
                <c:pt idx="37">
                  <c:v>37661.000000000211</c:v>
                </c:pt>
                <c:pt idx="38">
                  <c:v>37691.400000000212</c:v>
                </c:pt>
                <c:pt idx="39">
                  <c:v>37721.800000000214</c:v>
                </c:pt>
                <c:pt idx="40">
                  <c:v>37752.200000000215</c:v>
                </c:pt>
                <c:pt idx="41">
                  <c:v>37782.600000000217</c:v>
                </c:pt>
                <c:pt idx="42">
                  <c:v>37813.000000000218</c:v>
                </c:pt>
                <c:pt idx="43">
                  <c:v>37843.40000000022</c:v>
                </c:pt>
                <c:pt idx="44">
                  <c:v>37873.800000000221</c:v>
                </c:pt>
                <c:pt idx="45">
                  <c:v>37904.200000000223</c:v>
                </c:pt>
                <c:pt idx="46">
                  <c:v>37934.600000000224</c:v>
                </c:pt>
                <c:pt idx="47">
                  <c:v>37965.000000000226</c:v>
                </c:pt>
                <c:pt idx="48">
                  <c:v>37995.400000000227</c:v>
                </c:pt>
                <c:pt idx="49">
                  <c:v>38025.800000000228</c:v>
                </c:pt>
                <c:pt idx="50">
                  <c:v>38056.20000000023</c:v>
                </c:pt>
                <c:pt idx="51">
                  <c:v>38086.600000000231</c:v>
                </c:pt>
                <c:pt idx="52">
                  <c:v>38117.000000000233</c:v>
                </c:pt>
                <c:pt idx="53">
                  <c:v>38147.400000000234</c:v>
                </c:pt>
                <c:pt idx="54">
                  <c:v>38177.800000000236</c:v>
                </c:pt>
                <c:pt idx="55">
                  <c:v>38208.200000000237</c:v>
                </c:pt>
                <c:pt idx="56">
                  <c:v>38238.600000000239</c:v>
                </c:pt>
                <c:pt idx="57">
                  <c:v>38269.00000000024</c:v>
                </c:pt>
                <c:pt idx="58">
                  <c:v>38299.400000000242</c:v>
                </c:pt>
                <c:pt idx="59">
                  <c:v>38329.800000000243</c:v>
                </c:pt>
                <c:pt idx="60">
                  <c:v>38360.200000000244</c:v>
                </c:pt>
                <c:pt idx="61">
                  <c:v>38390.600000000246</c:v>
                </c:pt>
                <c:pt idx="62">
                  <c:v>38421.000000000247</c:v>
                </c:pt>
                <c:pt idx="63">
                  <c:v>38451.400000000249</c:v>
                </c:pt>
                <c:pt idx="64">
                  <c:v>38481.80000000025</c:v>
                </c:pt>
                <c:pt idx="65">
                  <c:v>38512.200000000252</c:v>
                </c:pt>
                <c:pt idx="66">
                  <c:v>38542.600000000253</c:v>
                </c:pt>
                <c:pt idx="67">
                  <c:v>38573.000000000255</c:v>
                </c:pt>
                <c:pt idx="68">
                  <c:v>38603.400000000256</c:v>
                </c:pt>
                <c:pt idx="69">
                  <c:v>38633.800000000258</c:v>
                </c:pt>
                <c:pt idx="70">
                  <c:v>38664.200000000259</c:v>
                </c:pt>
                <c:pt idx="71">
                  <c:v>38694.60000000026</c:v>
                </c:pt>
                <c:pt idx="72">
                  <c:v>38725.000000000262</c:v>
                </c:pt>
                <c:pt idx="73">
                  <c:v>38755.400000000263</c:v>
                </c:pt>
                <c:pt idx="74">
                  <c:v>38785.800000000265</c:v>
                </c:pt>
                <c:pt idx="75">
                  <c:v>38816.200000000266</c:v>
                </c:pt>
                <c:pt idx="76">
                  <c:v>38846.600000000268</c:v>
                </c:pt>
                <c:pt idx="77">
                  <c:v>38877.000000000269</c:v>
                </c:pt>
                <c:pt idx="78">
                  <c:v>38907.400000000271</c:v>
                </c:pt>
                <c:pt idx="79">
                  <c:v>38937.800000000272</c:v>
                </c:pt>
                <c:pt idx="80">
                  <c:v>38968.200000000274</c:v>
                </c:pt>
                <c:pt idx="81">
                  <c:v>38998.600000000275</c:v>
                </c:pt>
                <c:pt idx="82">
                  <c:v>39029.000000000276</c:v>
                </c:pt>
                <c:pt idx="83">
                  <c:v>39059.400000000278</c:v>
                </c:pt>
                <c:pt idx="84">
                  <c:v>39089.800000000279</c:v>
                </c:pt>
                <c:pt idx="85">
                  <c:v>39120.200000000281</c:v>
                </c:pt>
                <c:pt idx="86">
                  <c:v>39150.600000000282</c:v>
                </c:pt>
                <c:pt idx="87">
                  <c:v>39181.000000000284</c:v>
                </c:pt>
                <c:pt idx="88">
                  <c:v>39211.400000000285</c:v>
                </c:pt>
                <c:pt idx="89">
                  <c:v>39241.800000000287</c:v>
                </c:pt>
                <c:pt idx="90">
                  <c:v>39272.200000000288</c:v>
                </c:pt>
                <c:pt idx="91">
                  <c:v>39302.60000000029</c:v>
                </c:pt>
                <c:pt idx="92">
                  <c:v>39333.000000000291</c:v>
                </c:pt>
                <c:pt idx="93">
                  <c:v>39363.400000000292</c:v>
                </c:pt>
                <c:pt idx="94">
                  <c:v>39393.800000000294</c:v>
                </c:pt>
                <c:pt idx="95">
                  <c:v>39424.200000000295</c:v>
                </c:pt>
                <c:pt idx="96">
                  <c:v>39454.600000000297</c:v>
                </c:pt>
                <c:pt idx="97">
                  <c:v>39485.000000000298</c:v>
                </c:pt>
                <c:pt idx="98">
                  <c:v>39515.4000000003</c:v>
                </c:pt>
                <c:pt idx="99">
                  <c:v>39545.800000000301</c:v>
                </c:pt>
                <c:pt idx="100">
                  <c:v>39576.200000000303</c:v>
                </c:pt>
                <c:pt idx="101">
                  <c:v>39606.600000000304</c:v>
                </c:pt>
                <c:pt idx="102">
                  <c:v>39637.000000000306</c:v>
                </c:pt>
                <c:pt idx="103">
                  <c:v>39667.400000000307</c:v>
                </c:pt>
                <c:pt idx="104">
                  <c:v>39697.800000000309</c:v>
                </c:pt>
                <c:pt idx="105">
                  <c:v>39728.20000000031</c:v>
                </c:pt>
                <c:pt idx="106">
                  <c:v>39758.600000000311</c:v>
                </c:pt>
                <c:pt idx="107">
                  <c:v>39789.000000000313</c:v>
                </c:pt>
                <c:pt idx="108">
                  <c:v>39819.400000000314</c:v>
                </c:pt>
                <c:pt idx="109">
                  <c:v>39849.800000000316</c:v>
                </c:pt>
                <c:pt idx="110">
                  <c:v>39880.200000000317</c:v>
                </c:pt>
                <c:pt idx="111">
                  <c:v>39910.600000000319</c:v>
                </c:pt>
                <c:pt idx="112">
                  <c:v>39941.00000000032</c:v>
                </c:pt>
                <c:pt idx="113">
                  <c:v>39971.400000000322</c:v>
                </c:pt>
                <c:pt idx="114">
                  <c:v>40001.800000000323</c:v>
                </c:pt>
                <c:pt idx="115">
                  <c:v>40032.200000000325</c:v>
                </c:pt>
                <c:pt idx="116">
                  <c:v>40062.600000000326</c:v>
                </c:pt>
                <c:pt idx="117">
                  <c:v>40093.000000000327</c:v>
                </c:pt>
                <c:pt idx="118">
                  <c:v>40123.400000000329</c:v>
                </c:pt>
                <c:pt idx="119">
                  <c:v>40153.80000000033</c:v>
                </c:pt>
                <c:pt idx="120">
                  <c:v>40184.200000000332</c:v>
                </c:pt>
                <c:pt idx="121">
                  <c:v>40214.600000000333</c:v>
                </c:pt>
                <c:pt idx="122">
                  <c:v>40245.000000000335</c:v>
                </c:pt>
                <c:pt idx="123">
                  <c:v>40275.400000000336</c:v>
                </c:pt>
                <c:pt idx="124">
                  <c:v>40305.800000000338</c:v>
                </c:pt>
                <c:pt idx="125">
                  <c:v>40336.200000000339</c:v>
                </c:pt>
                <c:pt idx="126">
                  <c:v>40366.600000000341</c:v>
                </c:pt>
                <c:pt idx="127">
                  <c:v>40397.000000000342</c:v>
                </c:pt>
                <c:pt idx="128">
                  <c:v>40427.400000000343</c:v>
                </c:pt>
                <c:pt idx="129">
                  <c:v>40457.800000000345</c:v>
                </c:pt>
                <c:pt idx="130">
                  <c:v>40488.200000000346</c:v>
                </c:pt>
                <c:pt idx="131">
                  <c:v>40518.600000000348</c:v>
                </c:pt>
                <c:pt idx="132">
                  <c:v>40549.000000000349</c:v>
                </c:pt>
                <c:pt idx="133">
                  <c:v>40579.400000000351</c:v>
                </c:pt>
                <c:pt idx="134">
                  <c:v>40609.800000000352</c:v>
                </c:pt>
                <c:pt idx="135">
                  <c:v>40640.200000000354</c:v>
                </c:pt>
                <c:pt idx="136">
                  <c:v>40670.600000000355</c:v>
                </c:pt>
                <c:pt idx="137">
                  <c:v>40701.000000000357</c:v>
                </c:pt>
                <c:pt idx="138">
                  <c:v>40731.400000000358</c:v>
                </c:pt>
                <c:pt idx="139">
                  <c:v>40761.800000000359</c:v>
                </c:pt>
                <c:pt idx="140">
                  <c:v>40792.200000000361</c:v>
                </c:pt>
                <c:pt idx="141">
                  <c:v>40822.600000000362</c:v>
                </c:pt>
                <c:pt idx="142">
                  <c:v>40853.000000000364</c:v>
                </c:pt>
                <c:pt idx="143">
                  <c:v>40883.400000000365</c:v>
                </c:pt>
                <c:pt idx="144">
                  <c:v>40913.800000000367</c:v>
                </c:pt>
                <c:pt idx="145">
                  <c:v>40944.200000000368</c:v>
                </c:pt>
                <c:pt idx="146">
                  <c:v>40974.60000000037</c:v>
                </c:pt>
                <c:pt idx="147">
                  <c:v>41005.000000000371</c:v>
                </c:pt>
                <c:pt idx="148">
                  <c:v>41035.400000000373</c:v>
                </c:pt>
                <c:pt idx="149">
                  <c:v>41065.800000000374</c:v>
                </c:pt>
                <c:pt idx="150">
                  <c:v>41096.200000000375</c:v>
                </c:pt>
                <c:pt idx="151">
                  <c:v>41126.600000000377</c:v>
                </c:pt>
                <c:pt idx="152">
                  <c:v>41157.000000000378</c:v>
                </c:pt>
                <c:pt idx="153">
                  <c:v>41187.40000000038</c:v>
                </c:pt>
                <c:pt idx="154">
                  <c:v>41217.800000000381</c:v>
                </c:pt>
                <c:pt idx="155">
                  <c:v>41248.200000000383</c:v>
                </c:pt>
                <c:pt idx="156">
                  <c:v>41278.600000000384</c:v>
                </c:pt>
                <c:pt idx="157">
                  <c:v>41309.000000000386</c:v>
                </c:pt>
                <c:pt idx="158">
                  <c:v>41339.400000000387</c:v>
                </c:pt>
                <c:pt idx="159">
                  <c:v>41369.800000000389</c:v>
                </c:pt>
                <c:pt idx="160">
                  <c:v>41400.20000000039</c:v>
                </c:pt>
                <c:pt idx="161">
                  <c:v>41430.600000000391</c:v>
                </c:pt>
                <c:pt idx="162">
                  <c:v>41461.000000000393</c:v>
                </c:pt>
                <c:pt idx="163">
                  <c:v>41491.400000000394</c:v>
                </c:pt>
                <c:pt idx="164">
                  <c:v>41521.800000000396</c:v>
                </c:pt>
                <c:pt idx="165">
                  <c:v>41552.200000000397</c:v>
                </c:pt>
                <c:pt idx="166">
                  <c:v>41582.600000000399</c:v>
                </c:pt>
                <c:pt idx="167">
                  <c:v>41613.0000000004</c:v>
                </c:pt>
                <c:pt idx="168">
                  <c:v>41643.400000000402</c:v>
                </c:pt>
                <c:pt idx="169">
                  <c:v>41673.800000000403</c:v>
                </c:pt>
                <c:pt idx="170">
                  <c:v>41704.200000000405</c:v>
                </c:pt>
                <c:pt idx="171">
                  <c:v>41734.600000000406</c:v>
                </c:pt>
                <c:pt idx="172">
                  <c:v>41765.000000000407</c:v>
                </c:pt>
                <c:pt idx="173">
                  <c:v>41795.400000000409</c:v>
                </c:pt>
                <c:pt idx="174">
                  <c:v>41825.80000000041</c:v>
                </c:pt>
                <c:pt idx="175">
                  <c:v>41856.200000000412</c:v>
                </c:pt>
                <c:pt idx="176">
                  <c:v>41886.600000000413</c:v>
                </c:pt>
                <c:pt idx="177">
                  <c:v>41917.000000000415</c:v>
                </c:pt>
                <c:pt idx="178">
                  <c:v>41947.400000000416</c:v>
                </c:pt>
                <c:pt idx="179">
                  <c:v>41977.800000000418</c:v>
                </c:pt>
                <c:pt idx="180">
                  <c:v>42008.200000000419</c:v>
                </c:pt>
                <c:pt idx="181">
                  <c:v>42038.600000000421</c:v>
                </c:pt>
                <c:pt idx="182">
                  <c:v>42069.000000000422</c:v>
                </c:pt>
                <c:pt idx="183">
                  <c:v>42099.400000000423</c:v>
                </c:pt>
                <c:pt idx="184">
                  <c:v>42129.800000000425</c:v>
                </c:pt>
                <c:pt idx="185">
                  <c:v>42160.200000000426</c:v>
                </c:pt>
                <c:pt idx="186">
                  <c:v>42190.600000000428</c:v>
                </c:pt>
                <c:pt idx="187">
                  <c:v>42221.000000000429</c:v>
                </c:pt>
                <c:pt idx="188">
                  <c:v>42251.400000000431</c:v>
                </c:pt>
                <c:pt idx="189">
                  <c:v>42281.800000000432</c:v>
                </c:pt>
                <c:pt idx="190">
                  <c:v>42312.200000000434</c:v>
                </c:pt>
                <c:pt idx="191">
                  <c:v>42342.600000000435</c:v>
                </c:pt>
              </c:numCache>
            </c:numRef>
          </c:cat>
          <c:val>
            <c:numRef>
              <c:f>'Interest Rates'!$K$369:$K$740</c:f>
              <c:numCache>
                <c:formatCode>0</c:formatCode>
                <c:ptCount val="37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1211912"/>
        <c:axId val="471211520"/>
      </c:barChart>
      <c:lineChart>
        <c:grouping val="standard"/>
        <c:varyColors val="0"/>
        <c:ser>
          <c:idx val="0"/>
          <c:order val="0"/>
          <c:tx>
            <c:v>Fed Funds Rate</c:v>
          </c:tx>
          <c:spPr>
            <a:ln w="50800"/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Rates'!$B$369:$B$740</c:f>
              <c:numCache>
                <c:formatCode>General</c:formatCode>
                <c:ptCount val="372"/>
                <c:pt idx="0">
                  <c:v>8.23</c:v>
                </c:pt>
                <c:pt idx="1">
                  <c:v>8.24</c:v>
                </c:pt>
                <c:pt idx="2">
                  <c:v>8.2799999999999994</c:v>
                </c:pt>
                <c:pt idx="3">
                  <c:v>8.26</c:v>
                </c:pt>
                <c:pt idx="4">
                  <c:v>8.18</c:v>
                </c:pt>
                <c:pt idx="5">
                  <c:v>8.2899999999999991</c:v>
                </c:pt>
                <c:pt idx="6">
                  <c:v>8.15</c:v>
                </c:pt>
                <c:pt idx="7">
                  <c:v>8.1300000000000008</c:v>
                </c:pt>
                <c:pt idx="8">
                  <c:v>8.1999999999999993</c:v>
                </c:pt>
                <c:pt idx="9">
                  <c:v>8.11</c:v>
                </c:pt>
                <c:pt idx="10">
                  <c:v>7.81</c:v>
                </c:pt>
                <c:pt idx="11">
                  <c:v>7.31</c:v>
                </c:pt>
                <c:pt idx="12">
                  <c:v>6.91</c:v>
                </c:pt>
                <c:pt idx="13">
                  <c:v>6.25</c:v>
                </c:pt>
                <c:pt idx="14">
                  <c:v>6.12</c:v>
                </c:pt>
                <c:pt idx="15">
                  <c:v>5.91</c:v>
                </c:pt>
                <c:pt idx="16">
                  <c:v>5.78</c:v>
                </c:pt>
                <c:pt idx="17">
                  <c:v>5.9</c:v>
                </c:pt>
                <c:pt idx="18">
                  <c:v>5.82</c:v>
                </c:pt>
                <c:pt idx="19">
                  <c:v>5.66</c:v>
                </c:pt>
                <c:pt idx="20">
                  <c:v>5.45</c:v>
                </c:pt>
                <c:pt idx="21">
                  <c:v>5.21</c:v>
                </c:pt>
                <c:pt idx="22">
                  <c:v>4.8099999999999996</c:v>
                </c:pt>
                <c:pt idx="23">
                  <c:v>4.43</c:v>
                </c:pt>
                <c:pt idx="24">
                  <c:v>4.03</c:v>
                </c:pt>
                <c:pt idx="25">
                  <c:v>4.0599999999999996</c:v>
                </c:pt>
                <c:pt idx="26">
                  <c:v>3.98</c:v>
                </c:pt>
                <c:pt idx="27">
                  <c:v>3.73</c:v>
                </c:pt>
                <c:pt idx="28">
                  <c:v>3.82</c:v>
                </c:pt>
                <c:pt idx="29">
                  <c:v>3.76</c:v>
                </c:pt>
                <c:pt idx="30">
                  <c:v>3.25</c:v>
                </c:pt>
                <c:pt idx="31">
                  <c:v>3.3</c:v>
                </c:pt>
                <c:pt idx="32">
                  <c:v>3.22</c:v>
                </c:pt>
                <c:pt idx="33">
                  <c:v>3.1</c:v>
                </c:pt>
                <c:pt idx="34">
                  <c:v>3.09</c:v>
                </c:pt>
                <c:pt idx="35">
                  <c:v>2.92</c:v>
                </c:pt>
                <c:pt idx="36">
                  <c:v>3.02</c:v>
                </c:pt>
                <c:pt idx="37">
                  <c:v>3.03</c:v>
                </c:pt>
                <c:pt idx="38">
                  <c:v>3.07</c:v>
                </c:pt>
                <c:pt idx="39">
                  <c:v>2.96</c:v>
                </c:pt>
                <c:pt idx="40">
                  <c:v>3</c:v>
                </c:pt>
                <c:pt idx="41">
                  <c:v>3.04</c:v>
                </c:pt>
                <c:pt idx="42">
                  <c:v>3.06</c:v>
                </c:pt>
                <c:pt idx="43">
                  <c:v>3.03</c:v>
                </c:pt>
                <c:pt idx="44">
                  <c:v>3.09</c:v>
                </c:pt>
                <c:pt idx="45">
                  <c:v>2.99</c:v>
                </c:pt>
                <c:pt idx="46">
                  <c:v>3.02</c:v>
                </c:pt>
                <c:pt idx="47">
                  <c:v>2.96</c:v>
                </c:pt>
                <c:pt idx="48">
                  <c:v>3.05</c:v>
                </c:pt>
                <c:pt idx="49">
                  <c:v>3.25</c:v>
                </c:pt>
                <c:pt idx="50">
                  <c:v>3.34</c:v>
                </c:pt>
                <c:pt idx="51">
                  <c:v>3.56</c:v>
                </c:pt>
                <c:pt idx="52">
                  <c:v>4.01</c:v>
                </c:pt>
                <c:pt idx="53">
                  <c:v>4.25</c:v>
                </c:pt>
                <c:pt idx="54">
                  <c:v>4.26</c:v>
                </c:pt>
                <c:pt idx="55">
                  <c:v>4.47</c:v>
                </c:pt>
                <c:pt idx="56">
                  <c:v>4.7300000000000004</c:v>
                </c:pt>
                <c:pt idx="57">
                  <c:v>4.76</c:v>
                </c:pt>
                <c:pt idx="58">
                  <c:v>5.29</c:v>
                </c:pt>
                <c:pt idx="59">
                  <c:v>5.45</c:v>
                </c:pt>
                <c:pt idx="60">
                  <c:v>5.53</c:v>
                </c:pt>
                <c:pt idx="61">
                  <c:v>5.92</c:v>
                </c:pt>
                <c:pt idx="62">
                  <c:v>5.98</c:v>
                </c:pt>
                <c:pt idx="63">
                  <c:v>6.05</c:v>
                </c:pt>
                <c:pt idx="64">
                  <c:v>6.01</c:v>
                </c:pt>
                <c:pt idx="65">
                  <c:v>6</c:v>
                </c:pt>
                <c:pt idx="66">
                  <c:v>5.85</c:v>
                </c:pt>
                <c:pt idx="67">
                  <c:v>5.74</c:v>
                </c:pt>
                <c:pt idx="68">
                  <c:v>5.8</c:v>
                </c:pt>
                <c:pt idx="69">
                  <c:v>5.76</c:v>
                </c:pt>
                <c:pt idx="70">
                  <c:v>5.8</c:v>
                </c:pt>
                <c:pt idx="71">
                  <c:v>5.6</c:v>
                </c:pt>
                <c:pt idx="72">
                  <c:v>5.56</c:v>
                </c:pt>
                <c:pt idx="73">
                  <c:v>5.22</c:v>
                </c:pt>
                <c:pt idx="74">
                  <c:v>5.31</c:v>
                </c:pt>
                <c:pt idx="75">
                  <c:v>5.22</c:v>
                </c:pt>
                <c:pt idx="76">
                  <c:v>5.24</c:v>
                </c:pt>
                <c:pt idx="77">
                  <c:v>5.27</c:v>
                </c:pt>
                <c:pt idx="78">
                  <c:v>5.4</c:v>
                </c:pt>
                <c:pt idx="79">
                  <c:v>5.22</c:v>
                </c:pt>
                <c:pt idx="80">
                  <c:v>5.3</c:v>
                </c:pt>
                <c:pt idx="81">
                  <c:v>5.24</c:v>
                </c:pt>
                <c:pt idx="82">
                  <c:v>5.31</c:v>
                </c:pt>
                <c:pt idx="83">
                  <c:v>5.29</c:v>
                </c:pt>
                <c:pt idx="84">
                  <c:v>5.25</c:v>
                </c:pt>
                <c:pt idx="85">
                  <c:v>5.19</c:v>
                </c:pt>
                <c:pt idx="86">
                  <c:v>5.39</c:v>
                </c:pt>
                <c:pt idx="87">
                  <c:v>5.51</c:v>
                </c:pt>
                <c:pt idx="88">
                  <c:v>5.5</c:v>
                </c:pt>
                <c:pt idx="89">
                  <c:v>5.56</c:v>
                </c:pt>
                <c:pt idx="90">
                  <c:v>5.52</c:v>
                </c:pt>
                <c:pt idx="91">
                  <c:v>5.54</c:v>
                </c:pt>
                <c:pt idx="92">
                  <c:v>5.54</c:v>
                </c:pt>
                <c:pt idx="93">
                  <c:v>5.5</c:v>
                </c:pt>
                <c:pt idx="94">
                  <c:v>5.52</c:v>
                </c:pt>
                <c:pt idx="95">
                  <c:v>5.5</c:v>
                </c:pt>
                <c:pt idx="96">
                  <c:v>5.56</c:v>
                </c:pt>
                <c:pt idx="97">
                  <c:v>5.51</c:v>
                </c:pt>
                <c:pt idx="98">
                  <c:v>5.49</c:v>
                </c:pt>
                <c:pt idx="99">
                  <c:v>5.45</c:v>
                </c:pt>
                <c:pt idx="100">
                  <c:v>5.49</c:v>
                </c:pt>
                <c:pt idx="101">
                  <c:v>5.56</c:v>
                </c:pt>
                <c:pt idx="102">
                  <c:v>5.54</c:v>
                </c:pt>
                <c:pt idx="103">
                  <c:v>5.55</c:v>
                </c:pt>
                <c:pt idx="104">
                  <c:v>5.51</c:v>
                </c:pt>
                <c:pt idx="105">
                  <c:v>5.07</c:v>
                </c:pt>
                <c:pt idx="106">
                  <c:v>4.83</c:v>
                </c:pt>
                <c:pt idx="107">
                  <c:v>4.68</c:v>
                </c:pt>
                <c:pt idx="108">
                  <c:v>4.63</c:v>
                </c:pt>
                <c:pt idx="109">
                  <c:v>4.76</c:v>
                </c:pt>
                <c:pt idx="110">
                  <c:v>4.8099999999999996</c:v>
                </c:pt>
                <c:pt idx="111">
                  <c:v>4.74</c:v>
                </c:pt>
                <c:pt idx="112">
                  <c:v>4.74</c:v>
                </c:pt>
                <c:pt idx="113">
                  <c:v>4.76</c:v>
                </c:pt>
                <c:pt idx="114">
                  <c:v>4.99</c:v>
                </c:pt>
                <c:pt idx="115">
                  <c:v>5.07</c:v>
                </c:pt>
                <c:pt idx="116">
                  <c:v>5.22</c:v>
                </c:pt>
                <c:pt idx="117">
                  <c:v>5.2</c:v>
                </c:pt>
                <c:pt idx="118">
                  <c:v>5.42</c:v>
                </c:pt>
                <c:pt idx="119">
                  <c:v>5.3</c:v>
                </c:pt>
                <c:pt idx="120">
                  <c:v>5.45</c:v>
                </c:pt>
                <c:pt idx="121">
                  <c:v>5.73</c:v>
                </c:pt>
                <c:pt idx="122">
                  <c:v>5.85</c:v>
                </c:pt>
                <c:pt idx="123">
                  <c:v>6.02</c:v>
                </c:pt>
                <c:pt idx="124">
                  <c:v>6.27</c:v>
                </c:pt>
                <c:pt idx="125">
                  <c:v>6.53</c:v>
                </c:pt>
                <c:pt idx="126">
                  <c:v>6.54</c:v>
                </c:pt>
                <c:pt idx="127">
                  <c:v>6.5</c:v>
                </c:pt>
                <c:pt idx="128">
                  <c:v>6.52</c:v>
                </c:pt>
                <c:pt idx="129">
                  <c:v>6.51</c:v>
                </c:pt>
                <c:pt idx="130">
                  <c:v>6.51</c:v>
                </c:pt>
                <c:pt idx="131">
                  <c:v>6.4</c:v>
                </c:pt>
                <c:pt idx="132">
                  <c:v>5.98</c:v>
                </c:pt>
                <c:pt idx="133">
                  <c:v>5.49</c:v>
                </c:pt>
                <c:pt idx="134">
                  <c:v>5.31</c:v>
                </c:pt>
                <c:pt idx="135">
                  <c:v>4.8</c:v>
                </c:pt>
                <c:pt idx="136">
                  <c:v>4.21</c:v>
                </c:pt>
                <c:pt idx="137">
                  <c:v>3.97</c:v>
                </c:pt>
                <c:pt idx="138">
                  <c:v>3.77</c:v>
                </c:pt>
                <c:pt idx="139">
                  <c:v>3.65</c:v>
                </c:pt>
                <c:pt idx="140">
                  <c:v>3.07</c:v>
                </c:pt>
                <c:pt idx="141">
                  <c:v>2.4900000000000002</c:v>
                </c:pt>
                <c:pt idx="142">
                  <c:v>2.09</c:v>
                </c:pt>
                <c:pt idx="143">
                  <c:v>1.82</c:v>
                </c:pt>
                <c:pt idx="144">
                  <c:v>1.73</c:v>
                </c:pt>
                <c:pt idx="145">
                  <c:v>1.74</c:v>
                </c:pt>
                <c:pt idx="146">
                  <c:v>1.73</c:v>
                </c:pt>
                <c:pt idx="147">
                  <c:v>1.75</c:v>
                </c:pt>
                <c:pt idx="148">
                  <c:v>1.75</c:v>
                </c:pt>
                <c:pt idx="149">
                  <c:v>1.75</c:v>
                </c:pt>
                <c:pt idx="150">
                  <c:v>1.73</c:v>
                </c:pt>
                <c:pt idx="151">
                  <c:v>1.74</c:v>
                </c:pt>
                <c:pt idx="152">
                  <c:v>1.75</c:v>
                </c:pt>
                <c:pt idx="153">
                  <c:v>1.75</c:v>
                </c:pt>
                <c:pt idx="154">
                  <c:v>1.34</c:v>
                </c:pt>
                <c:pt idx="155">
                  <c:v>1.24</c:v>
                </c:pt>
                <c:pt idx="156">
                  <c:v>1.24</c:v>
                </c:pt>
                <c:pt idx="157">
                  <c:v>1.26</c:v>
                </c:pt>
                <c:pt idx="158">
                  <c:v>1.25</c:v>
                </c:pt>
                <c:pt idx="159">
                  <c:v>1.26</c:v>
                </c:pt>
                <c:pt idx="160">
                  <c:v>1.26</c:v>
                </c:pt>
                <c:pt idx="161">
                  <c:v>1.22</c:v>
                </c:pt>
                <c:pt idx="162">
                  <c:v>1.01</c:v>
                </c:pt>
                <c:pt idx="163">
                  <c:v>1.03</c:v>
                </c:pt>
                <c:pt idx="164">
                  <c:v>1.01</c:v>
                </c:pt>
                <c:pt idx="165">
                  <c:v>1.01</c:v>
                </c:pt>
                <c:pt idx="166">
                  <c:v>1</c:v>
                </c:pt>
                <c:pt idx="167">
                  <c:v>0.98</c:v>
                </c:pt>
                <c:pt idx="168">
                  <c:v>1</c:v>
                </c:pt>
                <c:pt idx="169">
                  <c:v>1.01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1.03</c:v>
                </c:pt>
                <c:pt idx="174">
                  <c:v>1.26</c:v>
                </c:pt>
                <c:pt idx="175">
                  <c:v>1.43</c:v>
                </c:pt>
                <c:pt idx="176">
                  <c:v>1.61</c:v>
                </c:pt>
                <c:pt idx="177">
                  <c:v>1.76</c:v>
                </c:pt>
                <c:pt idx="178">
                  <c:v>1.93</c:v>
                </c:pt>
                <c:pt idx="179">
                  <c:v>2.16</c:v>
                </c:pt>
                <c:pt idx="180">
                  <c:v>2.2799999999999998</c:v>
                </c:pt>
                <c:pt idx="181">
                  <c:v>2.5</c:v>
                </c:pt>
                <c:pt idx="182">
                  <c:v>2.63</c:v>
                </c:pt>
                <c:pt idx="183">
                  <c:v>2.79</c:v>
                </c:pt>
                <c:pt idx="184">
                  <c:v>3</c:v>
                </c:pt>
                <c:pt idx="185">
                  <c:v>3.04</c:v>
                </c:pt>
                <c:pt idx="186">
                  <c:v>3.26</c:v>
                </c:pt>
                <c:pt idx="187">
                  <c:v>3.5</c:v>
                </c:pt>
                <c:pt idx="188">
                  <c:v>3.62</c:v>
                </c:pt>
                <c:pt idx="189">
                  <c:v>3.78</c:v>
                </c:pt>
                <c:pt idx="190">
                  <c:v>4</c:v>
                </c:pt>
                <c:pt idx="191">
                  <c:v>4.16</c:v>
                </c:pt>
                <c:pt idx="192">
                  <c:v>4.29</c:v>
                </c:pt>
                <c:pt idx="193">
                  <c:v>4.49</c:v>
                </c:pt>
                <c:pt idx="194">
                  <c:v>4.59</c:v>
                </c:pt>
                <c:pt idx="195">
                  <c:v>4.79</c:v>
                </c:pt>
                <c:pt idx="196">
                  <c:v>4.9400000000000004</c:v>
                </c:pt>
                <c:pt idx="197">
                  <c:v>4.99</c:v>
                </c:pt>
                <c:pt idx="198">
                  <c:v>5.24</c:v>
                </c:pt>
                <c:pt idx="199">
                  <c:v>5.25</c:v>
                </c:pt>
                <c:pt idx="200">
                  <c:v>5.25</c:v>
                </c:pt>
                <c:pt idx="201">
                  <c:v>5.25</c:v>
                </c:pt>
                <c:pt idx="202">
                  <c:v>5.25</c:v>
                </c:pt>
                <c:pt idx="203">
                  <c:v>5.24</c:v>
                </c:pt>
                <c:pt idx="204">
                  <c:v>5.25</c:v>
                </c:pt>
                <c:pt idx="205">
                  <c:v>5.26</c:v>
                </c:pt>
                <c:pt idx="206">
                  <c:v>5.26</c:v>
                </c:pt>
                <c:pt idx="207">
                  <c:v>5.25</c:v>
                </c:pt>
                <c:pt idx="208">
                  <c:v>5.25</c:v>
                </c:pt>
                <c:pt idx="209">
                  <c:v>5.25</c:v>
                </c:pt>
                <c:pt idx="210">
                  <c:v>5.26</c:v>
                </c:pt>
                <c:pt idx="211">
                  <c:v>5.0199999999999996</c:v>
                </c:pt>
                <c:pt idx="212">
                  <c:v>4.9400000000000004</c:v>
                </c:pt>
                <c:pt idx="213">
                  <c:v>4.76</c:v>
                </c:pt>
                <c:pt idx="214">
                  <c:v>4.49</c:v>
                </c:pt>
                <c:pt idx="215">
                  <c:v>4.24</c:v>
                </c:pt>
                <c:pt idx="216">
                  <c:v>3.94</c:v>
                </c:pt>
                <c:pt idx="217">
                  <c:v>2.98</c:v>
                </c:pt>
                <c:pt idx="218">
                  <c:v>2.61</c:v>
                </c:pt>
                <c:pt idx="219">
                  <c:v>2.2799999999999998</c:v>
                </c:pt>
                <c:pt idx="220">
                  <c:v>1.98</c:v>
                </c:pt>
                <c:pt idx="221">
                  <c:v>2</c:v>
                </c:pt>
                <c:pt idx="222">
                  <c:v>2.0099999999999998</c:v>
                </c:pt>
                <c:pt idx="223">
                  <c:v>2</c:v>
                </c:pt>
                <c:pt idx="224">
                  <c:v>1.81</c:v>
                </c:pt>
                <c:pt idx="225">
                  <c:v>0.97</c:v>
                </c:pt>
                <c:pt idx="226">
                  <c:v>0.39</c:v>
                </c:pt>
                <c:pt idx="227">
                  <c:v>0.16</c:v>
                </c:pt>
                <c:pt idx="228">
                  <c:v>0.15</c:v>
                </c:pt>
                <c:pt idx="229">
                  <c:v>0.22</c:v>
                </c:pt>
                <c:pt idx="230">
                  <c:v>0.18</c:v>
                </c:pt>
                <c:pt idx="231">
                  <c:v>0.15</c:v>
                </c:pt>
                <c:pt idx="232">
                  <c:v>0.18</c:v>
                </c:pt>
                <c:pt idx="233">
                  <c:v>0.21</c:v>
                </c:pt>
                <c:pt idx="234">
                  <c:v>0.16</c:v>
                </c:pt>
                <c:pt idx="235">
                  <c:v>0.16</c:v>
                </c:pt>
                <c:pt idx="236">
                  <c:v>0.15</c:v>
                </c:pt>
                <c:pt idx="237">
                  <c:v>0.12</c:v>
                </c:pt>
                <c:pt idx="238">
                  <c:v>0.12</c:v>
                </c:pt>
                <c:pt idx="239">
                  <c:v>0.12</c:v>
                </c:pt>
                <c:pt idx="240">
                  <c:v>0.11</c:v>
                </c:pt>
                <c:pt idx="241">
                  <c:v>0.13</c:v>
                </c:pt>
                <c:pt idx="242">
                  <c:v>0.16</c:v>
                </c:pt>
                <c:pt idx="243">
                  <c:v>0.2</c:v>
                </c:pt>
                <c:pt idx="244">
                  <c:v>0.2</c:v>
                </c:pt>
                <c:pt idx="245">
                  <c:v>0.18</c:v>
                </c:pt>
                <c:pt idx="246">
                  <c:v>0.18</c:v>
                </c:pt>
                <c:pt idx="247">
                  <c:v>0.19</c:v>
                </c:pt>
                <c:pt idx="248">
                  <c:v>0.19</c:v>
                </c:pt>
                <c:pt idx="249">
                  <c:v>0.19</c:v>
                </c:pt>
                <c:pt idx="250">
                  <c:v>0.19</c:v>
                </c:pt>
                <c:pt idx="251">
                  <c:v>0.18</c:v>
                </c:pt>
                <c:pt idx="252">
                  <c:v>0.17</c:v>
                </c:pt>
                <c:pt idx="253">
                  <c:v>0.16</c:v>
                </c:pt>
                <c:pt idx="254">
                  <c:v>0.14000000000000001</c:v>
                </c:pt>
                <c:pt idx="255">
                  <c:v>0.1</c:v>
                </c:pt>
                <c:pt idx="256">
                  <c:v>0.09</c:v>
                </c:pt>
                <c:pt idx="257">
                  <c:v>0.09</c:v>
                </c:pt>
                <c:pt idx="258">
                  <c:v>7.0000000000000007E-2</c:v>
                </c:pt>
                <c:pt idx="259">
                  <c:v>0.1</c:v>
                </c:pt>
                <c:pt idx="260">
                  <c:v>0.08</c:v>
                </c:pt>
                <c:pt idx="261">
                  <c:v>7.0000000000000007E-2</c:v>
                </c:pt>
                <c:pt idx="262">
                  <c:v>0.08</c:v>
                </c:pt>
                <c:pt idx="263">
                  <c:v>7.0000000000000007E-2</c:v>
                </c:pt>
                <c:pt idx="264">
                  <c:v>0.08</c:v>
                </c:pt>
                <c:pt idx="265">
                  <c:v>0.1</c:v>
                </c:pt>
                <c:pt idx="266">
                  <c:v>0.13</c:v>
                </c:pt>
                <c:pt idx="267">
                  <c:v>0.14000000000000001</c:v>
                </c:pt>
                <c:pt idx="268">
                  <c:v>0.16</c:v>
                </c:pt>
                <c:pt idx="269">
                  <c:v>0.16</c:v>
                </c:pt>
                <c:pt idx="270">
                  <c:v>0.16</c:v>
                </c:pt>
                <c:pt idx="271">
                  <c:v>0.13</c:v>
                </c:pt>
                <c:pt idx="272">
                  <c:v>0.14000000000000001</c:v>
                </c:pt>
                <c:pt idx="273">
                  <c:v>0.16</c:v>
                </c:pt>
                <c:pt idx="274">
                  <c:v>0.16</c:v>
                </c:pt>
                <c:pt idx="275">
                  <c:v>0.16</c:v>
                </c:pt>
                <c:pt idx="276">
                  <c:v>0.14000000000000001</c:v>
                </c:pt>
                <c:pt idx="277">
                  <c:v>0.15</c:v>
                </c:pt>
                <c:pt idx="278">
                  <c:v>0.14000000000000001</c:v>
                </c:pt>
                <c:pt idx="279">
                  <c:v>0.15</c:v>
                </c:pt>
                <c:pt idx="280">
                  <c:v>0.11</c:v>
                </c:pt>
                <c:pt idx="281">
                  <c:v>0.09</c:v>
                </c:pt>
                <c:pt idx="282">
                  <c:v>0.09</c:v>
                </c:pt>
                <c:pt idx="283">
                  <c:v>0.08</c:v>
                </c:pt>
                <c:pt idx="284">
                  <c:v>0.08</c:v>
                </c:pt>
                <c:pt idx="285">
                  <c:v>0.09</c:v>
                </c:pt>
                <c:pt idx="286">
                  <c:v>0.08</c:v>
                </c:pt>
                <c:pt idx="287">
                  <c:v>0.09</c:v>
                </c:pt>
                <c:pt idx="288">
                  <c:v>7.0000000000000007E-2</c:v>
                </c:pt>
                <c:pt idx="289">
                  <c:v>7.0000000000000007E-2</c:v>
                </c:pt>
                <c:pt idx="290">
                  <c:v>0.08</c:v>
                </c:pt>
                <c:pt idx="291">
                  <c:v>0.09</c:v>
                </c:pt>
                <c:pt idx="292">
                  <c:v>0.09</c:v>
                </c:pt>
                <c:pt idx="293">
                  <c:v>0.1</c:v>
                </c:pt>
                <c:pt idx="294">
                  <c:v>0.09</c:v>
                </c:pt>
                <c:pt idx="295">
                  <c:v>0.09</c:v>
                </c:pt>
                <c:pt idx="296">
                  <c:v>0.09</c:v>
                </c:pt>
                <c:pt idx="297">
                  <c:v>0.09</c:v>
                </c:pt>
                <c:pt idx="298">
                  <c:v>0.09</c:v>
                </c:pt>
                <c:pt idx="299">
                  <c:v>0.12</c:v>
                </c:pt>
                <c:pt idx="300">
                  <c:v>0.11</c:v>
                </c:pt>
                <c:pt idx="301">
                  <c:v>0.11</c:v>
                </c:pt>
                <c:pt idx="302">
                  <c:v>0.11</c:v>
                </c:pt>
                <c:pt idx="303">
                  <c:v>0.12</c:v>
                </c:pt>
                <c:pt idx="304">
                  <c:v>0.12</c:v>
                </c:pt>
                <c:pt idx="305">
                  <c:v>0.13</c:v>
                </c:pt>
                <c:pt idx="306">
                  <c:v>0.13</c:v>
                </c:pt>
                <c:pt idx="307">
                  <c:v>0.14000000000000001</c:v>
                </c:pt>
                <c:pt idx="308">
                  <c:v>0.14000000000000001</c:v>
                </c:pt>
                <c:pt idx="309">
                  <c:v>0.12</c:v>
                </c:pt>
                <c:pt idx="310">
                  <c:v>0.12</c:v>
                </c:pt>
                <c:pt idx="311">
                  <c:v>0.24</c:v>
                </c:pt>
                <c:pt idx="312">
                  <c:v>0.34</c:v>
                </c:pt>
                <c:pt idx="313">
                  <c:v>0.38</c:v>
                </c:pt>
                <c:pt idx="314">
                  <c:v>0.36</c:v>
                </c:pt>
                <c:pt idx="315">
                  <c:v>0.37</c:v>
                </c:pt>
                <c:pt idx="316">
                  <c:v>0.37</c:v>
                </c:pt>
                <c:pt idx="317">
                  <c:v>0.38</c:v>
                </c:pt>
                <c:pt idx="318">
                  <c:v>0.39</c:v>
                </c:pt>
                <c:pt idx="319">
                  <c:v>0.4</c:v>
                </c:pt>
              </c:numCache>
            </c:numRef>
          </c:val>
          <c:smooth val="0"/>
        </c:ser>
        <c:ser>
          <c:idx val="2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Rates'!$S$369:$S$740</c:f>
              <c:numCache>
                <c:formatCode>0.00</c:formatCode>
                <c:ptCount val="37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ser>
          <c:idx val="4"/>
          <c:order val="3"/>
          <c:tx>
            <c:v>Projected 2</c:v>
          </c:tx>
          <c:spPr>
            <a:ln w="50800">
              <a:solidFill>
                <a:srgbClr val="FF0000"/>
              </a:solidFill>
              <a:prstDash val="sysDot"/>
            </a:ln>
          </c:spPr>
          <c:marker>
            <c:symbol val="none"/>
          </c:marker>
          <c:cat>
            <c:numRef>
              <c:f>'Interest Rates'!$A$369:$A$740</c:f>
              <c:numCache>
                <c:formatCode>mmm\-yy</c:formatCode>
                <c:ptCount val="372"/>
                <c:pt idx="0">
                  <c:v>32874.000000000524</c:v>
                </c:pt>
                <c:pt idx="1">
                  <c:v>32905.400000000525</c:v>
                </c:pt>
                <c:pt idx="2">
                  <c:v>32935.800000000527</c:v>
                </c:pt>
                <c:pt idx="3">
                  <c:v>32966.200000000528</c:v>
                </c:pt>
                <c:pt idx="4">
                  <c:v>32996.60000000053</c:v>
                </c:pt>
                <c:pt idx="5">
                  <c:v>33027.000000000531</c:v>
                </c:pt>
                <c:pt idx="6">
                  <c:v>33057.400000000533</c:v>
                </c:pt>
                <c:pt idx="7">
                  <c:v>33087.800000000534</c:v>
                </c:pt>
                <c:pt idx="8">
                  <c:v>33118.200000000536</c:v>
                </c:pt>
                <c:pt idx="9">
                  <c:v>33148.600000000537</c:v>
                </c:pt>
                <c:pt idx="10">
                  <c:v>33179.000000000538</c:v>
                </c:pt>
                <c:pt idx="11">
                  <c:v>33209.40000000054</c:v>
                </c:pt>
                <c:pt idx="12">
                  <c:v>33253</c:v>
                </c:pt>
                <c:pt idx="13">
                  <c:v>33283.4</c:v>
                </c:pt>
                <c:pt idx="14">
                  <c:v>33313.800000000003</c:v>
                </c:pt>
                <c:pt idx="15">
                  <c:v>33344.200000000004</c:v>
                </c:pt>
                <c:pt idx="16">
                  <c:v>33374.600000000006</c:v>
                </c:pt>
                <c:pt idx="17">
                  <c:v>33405.000000000007</c:v>
                </c:pt>
                <c:pt idx="18">
                  <c:v>33435.400000000009</c:v>
                </c:pt>
                <c:pt idx="19">
                  <c:v>33465.80000000001</c:v>
                </c:pt>
                <c:pt idx="20">
                  <c:v>33496.200000000012</c:v>
                </c:pt>
                <c:pt idx="21">
                  <c:v>33526.600000000013</c:v>
                </c:pt>
                <c:pt idx="22">
                  <c:v>33557.000000000015</c:v>
                </c:pt>
                <c:pt idx="23">
                  <c:v>33587.400000000016</c:v>
                </c:pt>
                <c:pt idx="24">
                  <c:v>33617.800000000017</c:v>
                </c:pt>
                <c:pt idx="25">
                  <c:v>33648.200000000019</c:v>
                </c:pt>
                <c:pt idx="26">
                  <c:v>33678.60000000002</c:v>
                </c:pt>
                <c:pt idx="27">
                  <c:v>33709.000000000022</c:v>
                </c:pt>
                <c:pt idx="28">
                  <c:v>33739.400000000023</c:v>
                </c:pt>
                <c:pt idx="29">
                  <c:v>33769.800000000025</c:v>
                </c:pt>
                <c:pt idx="30">
                  <c:v>33800.200000000026</c:v>
                </c:pt>
                <c:pt idx="31">
                  <c:v>33830.600000000028</c:v>
                </c:pt>
                <c:pt idx="32">
                  <c:v>33861.000000000029</c:v>
                </c:pt>
                <c:pt idx="33">
                  <c:v>33891.400000000031</c:v>
                </c:pt>
                <c:pt idx="34">
                  <c:v>33921.800000000032</c:v>
                </c:pt>
                <c:pt idx="35">
                  <c:v>33952.200000000033</c:v>
                </c:pt>
                <c:pt idx="36">
                  <c:v>33982.600000000035</c:v>
                </c:pt>
                <c:pt idx="37">
                  <c:v>34013.000000000036</c:v>
                </c:pt>
                <c:pt idx="38">
                  <c:v>34043.400000000038</c:v>
                </c:pt>
                <c:pt idx="39">
                  <c:v>34073.800000000039</c:v>
                </c:pt>
                <c:pt idx="40">
                  <c:v>34104.200000000041</c:v>
                </c:pt>
                <c:pt idx="41">
                  <c:v>34134.600000000042</c:v>
                </c:pt>
                <c:pt idx="42">
                  <c:v>34165.000000000044</c:v>
                </c:pt>
                <c:pt idx="43">
                  <c:v>34195.400000000045</c:v>
                </c:pt>
                <c:pt idx="44">
                  <c:v>34225.800000000047</c:v>
                </c:pt>
                <c:pt idx="45">
                  <c:v>34256.200000000048</c:v>
                </c:pt>
                <c:pt idx="46">
                  <c:v>34286.600000000049</c:v>
                </c:pt>
                <c:pt idx="47">
                  <c:v>34317.000000000051</c:v>
                </c:pt>
                <c:pt idx="48">
                  <c:v>34347.400000000052</c:v>
                </c:pt>
                <c:pt idx="49">
                  <c:v>34377.800000000054</c:v>
                </c:pt>
                <c:pt idx="50">
                  <c:v>34408.200000000055</c:v>
                </c:pt>
                <c:pt idx="51">
                  <c:v>34438.600000000057</c:v>
                </c:pt>
                <c:pt idx="52">
                  <c:v>34469.000000000058</c:v>
                </c:pt>
                <c:pt idx="53">
                  <c:v>34499.40000000006</c:v>
                </c:pt>
                <c:pt idx="54">
                  <c:v>34529.800000000061</c:v>
                </c:pt>
                <c:pt idx="55">
                  <c:v>34560.200000000063</c:v>
                </c:pt>
                <c:pt idx="56">
                  <c:v>34590.600000000064</c:v>
                </c:pt>
                <c:pt idx="57">
                  <c:v>34621.000000000065</c:v>
                </c:pt>
                <c:pt idx="58">
                  <c:v>34651.400000000067</c:v>
                </c:pt>
                <c:pt idx="59">
                  <c:v>34681.800000000068</c:v>
                </c:pt>
                <c:pt idx="60">
                  <c:v>34712.20000000007</c:v>
                </c:pt>
                <c:pt idx="61">
                  <c:v>34742.600000000071</c:v>
                </c:pt>
                <c:pt idx="62">
                  <c:v>34773.000000000073</c:v>
                </c:pt>
                <c:pt idx="63">
                  <c:v>34803.400000000074</c:v>
                </c:pt>
                <c:pt idx="64">
                  <c:v>34833.800000000076</c:v>
                </c:pt>
                <c:pt idx="65">
                  <c:v>34864.200000000077</c:v>
                </c:pt>
                <c:pt idx="66">
                  <c:v>34894.600000000079</c:v>
                </c:pt>
                <c:pt idx="67">
                  <c:v>34925.00000000008</c:v>
                </c:pt>
                <c:pt idx="68">
                  <c:v>34955.400000000081</c:v>
                </c:pt>
                <c:pt idx="69">
                  <c:v>34985.800000000083</c:v>
                </c:pt>
                <c:pt idx="70">
                  <c:v>35016.200000000084</c:v>
                </c:pt>
                <c:pt idx="71">
                  <c:v>35046.600000000086</c:v>
                </c:pt>
                <c:pt idx="72">
                  <c:v>35077.000000000087</c:v>
                </c:pt>
                <c:pt idx="73">
                  <c:v>35107.400000000089</c:v>
                </c:pt>
                <c:pt idx="74">
                  <c:v>35137.80000000009</c:v>
                </c:pt>
                <c:pt idx="75">
                  <c:v>35168.200000000092</c:v>
                </c:pt>
                <c:pt idx="76">
                  <c:v>35198.600000000093</c:v>
                </c:pt>
                <c:pt idx="77">
                  <c:v>35229.000000000095</c:v>
                </c:pt>
                <c:pt idx="78">
                  <c:v>35259.400000000096</c:v>
                </c:pt>
                <c:pt idx="79">
                  <c:v>35289.800000000097</c:v>
                </c:pt>
                <c:pt idx="80">
                  <c:v>35320.200000000099</c:v>
                </c:pt>
                <c:pt idx="81">
                  <c:v>35350.6000000001</c:v>
                </c:pt>
                <c:pt idx="82">
                  <c:v>35381.000000000102</c:v>
                </c:pt>
                <c:pt idx="83">
                  <c:v>35411.400000000103</c:v>
                </c:pt>
                <c:pt idx="84">
                  <c:v>35441.800000000105</c:v>
                </c:pt>
                <c:pt idx="85">
                  <c:v>35472.200000000106</c:v>
                </c:pt>
                <c:pt idx="86">
                  <c:v>35502.600000000108</c:v>
                </c:pt>
                <c:pt idx="87">
                  <c:v>35533.000000000109</c:v>
                </c:pt>
                <c:pt idx="88">
                  <c:v>35563.400000000111</c:v>
                </c:pt>
                <c:pt idx="89">
                  <c:v>35593.800000000112</c:v>
                </c:pt>
                <c:pt idx="90">
                  <c:v>35624.200000000114</c:v>
                </c:pt>
                <c:pt idx="91">
                  <c:v>35654.600000000115</c:v>
                </c:pt>
                <c:pt idx="92">
                  <c:v>35685.000000000116</c:v>
                </c:pt>
                <c:pt idx="93">
                  <c:v>35715.400000000118</c:v>
                </c:pt>
                <c:pt idx="94">
                  <c:v>35745.800000000119</c:v>
                </c:pt>
                <c:pt idx="95">
                  <c:v>35776.200000000121</c:v>
                </c:pt>
                <c:pt idx="96">
                  <c:v>35806.600000000122</c:v>
                </c:pt>
                <c:pt idx="97">
                  <c:v>35837.000000000124</c:v>
                </c:pt>
                <c:pt idx="98">
                  <c:v>35867.400000000125</c:v>
                </c:pt>
                <c:pt idx="99">
                  <c:v>35897.800000000127</c:v>
                </c:pt>
                <c:pt idx="100">
                  <c:v>35928.200000000128</c:v>
                </c:pt>
                <c:pt idx="101">
                  <c:v>35958.60000000013</c:v>
                </c:pt>
                <c:pt idx="102">
                  <c:v>35989.000000000131</c:v>
                </c:pt>
                <c:pt idx="103">
                  <c:v>36019.400000000132</c:v>
                </c:pt>
                <c:pt idx="104">
                  <c:v>36049.800000000134</c:v>
                </c:pt>
                <c:pt idx="105">
                  <c:v>36080.200000000135</c:v>
                </c:pt>
                <c:pt idx="106">
                  <c:v>36110.600000000137</c:v>
                </c:pt>
                <c:pt idx="107">
                  <c:v>36141.000000000138</c:v>
                </c:pt>
                <c:pt idx="108">
                  <c:v>36171.40000000014</c:v>
                </c:pt>
                <c:pt idx="109">
                  <c:v>36201.800000000141</c:v>
                </c:pt>
                <c:pt idx="110">
                  <c:v>36232.200000000143</c:v>
                </c:pt>
                <c:pt idx="111">
                  <c:v>36262.600000000144</c:v>
                </c:pt>
                <c:pt idx="112">
                  <c:v>36293.000000000146</c:v>
                </c:pt>
                <c:pt idx="113">
                  <c:v>36323.400000000147</c:v>
                </c:pt>
                <c:pt idx="114">
                  <c:v>36353.800000000148</c:v>
                </c:pt>
                <c:pt idx="115">
                  <c:v>36384.20000000015</c:v>
                </c:pt>
                <c:pt idx="116">
                  <c:v>36414.600000000151</c:v>
                </c:pt>
                <c:pt idx="117">
                  <c:v>36445.000000000153</c:v>
                </c:pt>
                <c:pt idx="118">
                  <c:v>36475.400000000154</c:v>
                </c:pt>
                <c:pt idx="119">
                  <c:v>36505.800000000156</c:v>
                </c:pt>
                <c:pt idx="120">
                  <c:v>36536.200000000157</c:v>
                </c:pt>
                <c:pt idx="121">
                  <c:v>36566.600000000159</c:v>
                </c:pt>
                <c:pt idx="122">
                  <c:v>36597.00000000016</c:v>
                </c:pt>
                <c:pt idx="123">
                  <c:v>36627.400000000162</c:v>
                </c:pt>
                <c:pt idx="124">
                  <c:v>36657.800000000163</c:v>
                </c:pt>
                <c:pt idx="125">
                  <c:v>36688.200000000164</c:v>
                </c:pt>
                <c:pt idx="126">
                  <c:v>36718.600000000166</c:v>
                </c:pt>
                <c:pt idx="127">
                  <c:v>36749.000000000167</c:v>
                </c:pt>
                <c:pt idx="128">
                  <c:v>36779.400000000169</c:v>
                </c:pt>
                <c:pt idx="129">
                  <c:v>36809.80000000017</c:v>
                </c:pt>
                <c:pt idx="130">
                  <c:v>36840.200000000172</c:v>
                </c:pt>
                <c:pt idx="131">
                  <c:v>36870.600000000173</c:v>
                </c:pt>
                <c:pt idx="132">
                  <c:v>36901.000000000175</c:v>
                </c:pt>
                <c:pt idx="133">
                  <c:v>36931.400000000176</c:v>
                </c:pt>
                <c:pt idx="134">
                  <c:v>36961.800000000178</c:v>
                </c:pt>
                <c:pt idx="135">
                  <c:v>36992.200000000179</c:v>
                </c:pt>
                <c:pt idx="136">
                  <c:v>37022.60000000018</c:v>
                </c:pt>
                <c:pt idx="137">
                  <c:v>37053.000000000182</c:v>
                </c:pt>
                <c:pt idx="138">
                  <c:v>37083.400000000183</c:v>
                </c:pt>
                <c:pt idx="139">
                  <c:v>37113.800000000185</c:v>
                </c:pt>
                <c:pt idx="140">
                  <c:v>37144.200000000186</c:v>
                </c:pt>
                <c:pt idx="141">
                  <c:v>37174.600000000188</c:v>
                </c:pt>
                <c:pt idx="142">
                  <c:v>37205.000000000189</c:v>
                </c:pt>
                <c:pt idx="143">
                  <c:v>37235.400000000191</c:v>
                </c:pt>
                <c:pt idx="144">
                  <c:v>37265.800000000192</c:v>
                </c:pt>
                <c:pt idx="145">
                  <c:v>37296.200000000194</c:v>
                </c:pt>
                <c:pt idx="146">
                  <c:v>37326.600000000195</c:v>
                </c:pt>
                <c:pt idx="147">
                  <c:v>37357.000000000196</c:v>
                </c:pt>
                <c:pt idx="148">
                  <c:v>37387.400000000198</c:v>
                </c:pt>
                <c:pt idx="149">
                  <c:v>37417.800000000199</c:v>
                </c:pt>
                <c:pt idx="150">
                  <c:v>37448.200000000201</c:v>
                </c:pt>
                <c:pt idx="151">
                  <c:v>37478.600000000202</c:v>
                </c:pt>
                <c:pt idx="152">
                  <c:v>37509.000000000204</c:v>
                </c:pt>
                <c:pt idx="153">
                  <c:v>37539.400000000205</c:v>
                </c:pt>
                <c:pt idx="154">
                  <c:v>37569.800000000207</c:v>
                </c:pt>
                <c:pt idx="155">
                  <c:v>37600.200000000208</c:v>
                </c:pt>
                <c:pt idx="156">
                  <c:v>37630.60000000021</c:v>
                </c:pt>
                <c:pt idx="157">
                  <c:v>37661.000000000211</c:v>
                </c:pt>
                <c:pt idx="158">
                  <c:v>37691.400000000212</c:v>
                </c:pt>
                <c:pt idx="159">
                  <c:v>37721.800000000214</c:v>
                </c:pt>
                <c:pt idx="160">
                  <c:v>37752.200000000215</c:v>
                </c:pt>
                <c:pt idx="161">
                  <c:v>37782.600000000217</c:v>
                </c:pt>
                <c:pt idx="162">
                  <c:v>37813.000000000218</c:v>
                </c:pt>
                <c:pt idx="163">
                  <c:v>37843.40000000022</c:v>
                </c:pt>
                <c:pt idx="164">
                  <c:v>37873.800000000221</c:v>
                </c:pt>
                <c:pt idx="165">
                  <c:v>37904.200000000223</c:v>
                </c:pt>
                <c:pt idx="166">
                  <c:v>37934.600000000224</c:v>
                </c:pt>
                <c:pt idx="167">
                  <c:v>37965.000000000226</c:v>
                </c:pt>
                <c:pt idx="168">
                  <c:v>37995.400000000227</c:v>
                </c:pt>
                <c:pt idx="169">
                  <c:v>38025.800000000228</c:v>
                </c:pt>
                <c:pt idx="170">
                  <c:v>38056.20000000023</c:v>
                </c:pt>
                <c:pt idx="171">
                  <c:v>38086.600000000231</c:v>
                </c:pt>
                <c:pt idx="172">
                  <c:v>38117.000000000233</c:v>
                </c:pt>
                <c:pt idx="173">
                  <c:v>38147.400000000234</c:v>
                </c:pt>
                <c:pt idx="174">
                  <c:v>38177.800000000236</c:v>
                </c:pt>
                <c:pt idx="175">
                  <c:v>38208.200000000237</c:v>
                </c:pt>
                <c:pt idx="176">
                  <c:v>38238.600000000239</c:v>
                </c:pt>
                <c:pt idx="177">
                  <c:v>38269.00000000024</c:v>
                </c:pt>
                <c:pt idx="178">
                  <c:v>38299.400000000242</c:v>
                </c:pt>
                <c:pt idx="179">
                  <c:v>38329.800000000243</c:v>
                </c:pt>
                <c:pt idx="180">
                  <c:v>38360.200000000244</c:v>
                </c:pt>
                <c:pt idx="181">
                  <c:v>38390.600000000246</c:v>
                </c:pt>
                <c:pt idx="182">
                  <c:v>38421.000000000247</c:v>
                </c:pt>
                <c:pt idx="183">
                  <c:v>38451.400000000249</c:v>
                </c:pt>
                <c:pt idx="184">
                  <c:v>38481.80000000025</c:v>
                </c:pt>
                <c:pt idx="185">
                  <c:v>38512.200000000252</c:v>
                </c:pt>
                <c:pt idx="186">
                  <c:v>38542.600000000253</c:v>
                </c:pt>
                <c:pt idx="187">
                  <c:v>38573.000000000255</c:v>
                </c:pt>
                <c:pt idx="188">
                  <c:v>38603.400000000256</c:v>
                </c:pt>
                <c:pt idx="189">
                  <c:v>38633.800000000258</c:v>
                </c:pt>
                <c:pt idx="190">
                  <c:v>38664.200000000259</c:v>
                </c:pt>
                <c:pt idx="191">
                  <c:v>38694.60000000026</c:v>
                </c:pt>
                <c:pt idx="192">
                  <c:v>38725.000000000262</c:v>
                </c:pt>
                <c:pt idx="193">
                  <c:v>38755.400000000263</c:v>
                </c:pt>
                <c:pt idx="194">
                  <c:v>38785.800000000265</c:v>
                </c:pt>
                <c:pt idx="195">
                  <c:v>38816.200000000266</c:v>
                </c:pt>
                <c:pt idx="196">
                  <c:v>38846.600000000268</c:v>
                </c:pt>
                <c:pt idx="197">
                  <c:v>38877.000000000269</c:v>
                </c:pt>
                <c:pt idx="198">
                  <c:v>38907.400000000271</c:v>
                </c:pt>
                <c:pt idx="199">
                  <c:v>38937.800000000272</c:v>
                </c:pt>
                <c:pt idx="200">
                  <c:v>38968.200000000274</c:v>
                </c:pt>
                <c:pt idx="201">
                  <c:v>38998.600000000275</c:v>
                </c:pt>
                <c:pt idx="202">
                  <c:v>39029.000000000276</c:v>
                </c:pt>
                <c:pt idx="203">
                  <c:v>39059.400000000278</c:v>
                </c:pt>
                <c:pt idx="204">
                  <c:v>39089.800000000279</c:v>
                </c:pt>
                <c:pt idx="205">
                  <c:v>39120.200000000281</c:v>
                </c:pt>
                <c:pt idx="206">
                  <c:v>39150.600000000282</c:v>
                </c:pt>
                <c:pt idx="207">
                  <c:v>39181.000000000284</c:v>
                </c:pt>
                <c:pt idx="208">
                  <c:v>39211.400000000285</c:v>
                </c:pt>
                <c:pt idx="209">
                  <c:v>39241.800000000287</c:v>
                </c:pt>
                <c:pt idx="210">
                  <c:v>39272.200000000288</c:v>
                </c:pt>
                <c:pt idx="211">
                  <c:v>39302.60000000029</c:v>
                </c:pt>
                <c:pt idx="212">
                  <c:v>39333.000000000291</c:v>
                </c:pt>
                <c:pt idx="213">
                  <c:v>39363.400000000292</c:v>
                </c:pt>
                <c:pt idx="214">
                  <c:v>39393.800000000294</c:v>
                </c:pt>
                <c:pt idx="215">
                  <c:v>39424.200000000295</c:v>
                </c:pt>
                <c:pt idx="216">
                  <c:v>39454.600000000297</c:v>
                </c:pt>
                <c:pt idx="217">
                  <c:v>39485.000000000298</c:v>
                </c:pt>
                <c:pt idx="218">
                  <c:v>39515.4000000003</c:v>
                </c:pt>
                <c:pt idx="219">
                  <c:v>39545.800000000301</c:v>
                </c:pt>
                <c:pt idx="220">
                  <c:v>39576.200000000303</c:v>
                </c:pt>
                <c:pt idx="221">
                  <c:v>39606.600000000304</c:v>
                </c:pt>
                <c:pt idx="222">
                  <c:v>39637.000000000306</c:v>
                </c:pt>
                <c:pt idx="223">
                  <c:v>39667.400000000307</c:v>
                </c:pt>
                <c:pt idx="224">
                  <c:v>39697.800000000309</c:v>
                </c:pt>
                <c:pt idx="225">
                  <c:v>39728.20000000031</c:v>
                </c:pt>
                <c:pt idx="226">
                  <c:v>39758.600000000311</c:v>
                </c:pt>
                <c:pt idx="227">
                  <c:v>39789.000000000313</c:v>
                </c:pt>
                <c:pt idx="228">
                  <c:v>39819.400000000314</c:v>
                </c:pt>
                <c:pt idx="229">
                  <c:v>39849.800000000316</c:v>
                </c:pt>
                <c:pt idx="230">
                  <c:v>39880.200000000317</c:v>
                </c:pt>
                <c:pt idx="231">
                  <c:v>39910.600000000319</c:v>
                </c:pt>
                <c:pt idx="232">
                  <c:v>39941.00000000032</c:v>
                </c:pt>
                <c:pt idx="233">
                  <c:v>39971.400000000322</c:v>
                </c:pt>
                <c:pt idx="234">
                  <c:v>40001.800000000323</c:v>
                </c:pt>
                <c:pt idx="235">
                  <c:v>40032.200000000325</c:v>
                </c:pt>
                <c:pt idx="236">
                  <c:v>40062.600000000326</c:v>
                </c:pt>
                <c:pt idx="237">
                  <c:v>40093.000000000327</c:v>
                </c:pt>
                <c:pt idx="238">
                  <c:v>40123.400000000329</c:v>
                </c:pt>
                <c:pt idx="239">
                  <c:v>40153.80000000033</c:v>
                </c:pt>
                <c:pt idx="240">
                  <c:v>40184.200000000332</c:v>
                </c:pt>
                <c:pt idx="241">
                  <c:v>40214.600000000333</c:v>
                </c:pt>
                <c:pt idx="242">
                  <c:v>40245.000000000335</c:v>
                </c:pt>
                <c:pt idx="243">
                  <c:v>40275.400000000336</c:v>
                </c:pt>
                <c:pt idx="244">
                  <c:v>40305.800000000338</c:v>
                </c:pt>
                <c:pt idx="245">
                  <c:v>40336.200000000339</c:v>
                </c:pt>
                <c:pt idx="246">
                  <c:v>40366.600000000341</c:v>
                </c:pt>
                <c:pt idx="247">
                  <c:v>40397.000000000342</c:v>
                </c:pt>
                <c:pt idx="248">
                  <c:v>40427.400000000343</c:v>
                </c:pt>
                <c:pt idx="249">
                  <c:v>40457.800000000345</c:v>
                </c:pt>
                <c:pt idx="250">
                  <c:v>40488.200000000346</c:v>
                </c:pt>
                <c:pt idx="251">
                  <c:v>40518.600000000348</c:v>
                </c:pt>
                <c:pt idx="252">
                  <c:v>40549.000000000349</c:v>
                </c:pt>
                <c:pt idx="253">
                  <c:v>40579.400000000351</c:v>
                </c:pt>
                <c:pt idx="254">
                  <c:v>40609.800000000352</c:v>
                </c:pt>
                <c:pt idx="255">
                  <c:v>40640.200000000354</c:v>
                </c:pt>
                <c:pt idx="256">
                  <c:v>40670.600000000355</c:v>
                </c:pt>
                <c:pt idx="257">
                  <c:v>40701.000000000357</c:v>
                </c:pt>
                <c:pt idx="258">
                  <c:v>40731.400000000358</c:v>
                </c:pt>
                <c:pt idx="259">
                  <c:v>40761.800000000359</c:v>
                </c:pt>
                <c:pt idx="260">
                  <c:v>40792.200000000361</c:v>
                </c:pt>
                <c:pt idx="261">
                  <c:v>40822.600000000362</c:v>
                </c:pt>
                <c:pt idx="262">
                  <c:v>40853.000000000364</c:v>
                </c:pt>
                <c:pt idx="263">
                  <c:v>40883.400000000365</c:v>
                </c:pt>
                <c:pt idx="264">
                  <c:v>40913.800000000367</c:v>
                </c:pt>
                <c:pt idx="265">
                  <c:v>40944.200000000368</c:v>
                </c:pt>
                <c:pt idx="266">
                  <c:v>40974.60000000037</c:v>
                </c:pt>
                <c:pt idx="267">
                  <c:v>41005.000000000371</c:v>
                </c:pt>
                <c:pt idx="268">
                  <c:v>41035.400000000373</c:v>
                </c:pt>
                <c:pt idx="269">
                  <c:v>41065.800000000374</c:v>
                </c:pt>
                <c:pt idx="270">
                  <c:v>41096.200000000375</c:v>
                </c:pt>
                <c:pt idx="271">
                  <c:v>41126.600000000377</c:v>
                </c:pt>
                <c:pt idx="272">
                  <c:v>41157.000000000378</c:v>
                </c:pt>
                <c:pt idx="273">
                  <c:v>41187.40000000038</c:v>
                </c:pt>
                <c:pt idx="274">
                  <c:v>41217.800000000381</c:v>
                </c:pt>
                <c:pt idx="275">
                  <c:v>41248.200000000383</c:v>
                </c:pt>
                <c:pt idx="276">
                  <c:v>41278.600000000384</c:v>
                </c:pt>
                <c:pt idx="277">
                  <c:v>41309.000000000386</c:v>
                </c:pt>
                <c:pt idx="278">
                  <c:v>41339.400000000387</c:v>
                </c:pt>
                <c:pt idx="279">
                  <c:v>41369.800000000389</c:v>
                </c:pt>
                <c:pt idx="280">
                  <c:v>41400.20000000039</c:v>
                </c:pt>
                <c:pt idx="281">
                  <c:v>41430.600000000391</c:v>
                </c:pt>
                <c:pt idx="282">
                  <c:v>41461.000000000393</c:v>
                </c:pt>
                <c:pt idx="283">
                  <c:v>41491.400000000394</c:v>
                </c:pt>
                <c:pt idx="284">
                  <c:v>41521.800000000396</c:v>
                </c:pt>
                <c:pt idx="285">
                  <c:v>41552.200000000397</c:v>
                </c:pt>
                <c:pt idx="286">
                  <c:v>41582.600000000399</c:v>
                </c:pt>
                <c:pt idx="287">
                  <c:v>41613.0000000004</c:v>
                </c:pt>
                <c:pt idx="288">
                  <c:v>41643.400000000402</c:v>
                </c:pt>
                <c:pt idx="289">
                  <c:v>41673.800000000403</c:v>
                </c:pt>
                <c:pt idx="290">
                  <c:v>41704.200000000405</c:v>
                </c:pt>
                <c:pt idx="291">
                  <c:v>41734.600000000406</c:v>
                </c:pt>
                <c:pt idx="292">
                  <c:v>41765.000000000407</c:v>
                </c:pt>
                <c:pt idx="293">
                  <c:v>41795.400000000409</c:v>
                </c:pt>
                <c:pt idx="294">
                  <c:v>41825.80000000041</c:v>
                </c:pt>
                <c:pt idx="295">
                  <c:v>41856.200000000412</c:v>
                </c:pt>
                <c:pt idx="296">
                  <c:v>41886.600000000413</c:v>
                </c:pt>
                <c:pt idx="297">
                  <c:v>41917.000000000415</c:v>
                </c:pt>
                <c:pt idx="298">
                  <c:v>41947.400000000416</c:v>
                </c:pt>
                <c:pt idx="299">
                  <c:v>41977.800000000418</c:v>
                </c:pt>
                <c:pt idx="300">
                  <c:v>42008.200000000419</c:v>
                </c:pt>
                <c:pt idx="301">
                  <c:v>42038.600000000421</c:v>
                </c:pt>
                <c:pt idx="302">
                  <c:v>42069.000000000422</c:v>
                </c:pt>
                <c:pt idx="303">
                  <c:v>42099.400000000423</c:v>
                </c:pt>
                <c:pt idx="304">
                  <c:v>42129.800000000425</c:v>
                </c:pt>
                <c:pt idx="305">
                  <c:v>42160.200000000426</c:v>
                </c:pt>
                <c:pt idx="306">
                  <c:v>42190.600000000428</c:v>
                </c:pt>
                <c:pt idx="307">
                  <c:v>42221.000000000429</c:v>
                </c:pt>
                <c:pt idx="308">
                  <c:v>42251.400000000431</c:v>
                </c:pt>
                <c:pt idx="309">
                  <c:v>42281.800000000432</c:v>
                </c:pt>
                <c:pt idx="310">
                  <c:v>42312.200000000434</c:v>
                </c:pt>
                <c:pt idx="311">
                  <c:v>42342.600000000435</c:v>
                </c:pt>
                <c:pt idx="312">
                  <c:v>42373.000000000437</c:v>
                </c:pt>
                <c:pt idx="313">
                  <c:v>42403.400000000438</c:v>
                </c:pt>
                <c:pt idx="314">
                  <c:v>42433.800000000439</c:v>
                </c:pt>
                <c:pt idx="315">
                  <c:v>42464.200000000441</c:v>
                </c:pt>
                <c:pt idx="316">
                  <c:v>42494.600000000442</c:v>
                </c:pt>
                <c:pt idx="317">
                  <c:v>42525.000000000444</c:v>
                </c:pt>
                <c:pt idx="318">
                  <c:v>42555.400000000445</c:v>
                </c:pt>
                <c:pt idx="319">
                  <c:v>42585.800000000447</c:v>
                </c:pt>
                <c:pt idx="320">
                  <c:v>42616.200000000448</c:v>
                </c:pt>
                <c:pt idx="321">
                  <c:v>42646.60000000045</c:v>
                </c:pt>
                <c:pt idx="322">
                  <c:v>42677.000000000451</c:v>
                </c:pt>
                <c:pt idx="323">
                  <c:v>42707.400000000453</c:v>
                </c:pt>
                <c:pt idx="324">
                  <c:v>42737.800000000454</c:v>
                </c:pt>
                <c:pt idx="325">
                  <c:v>42768.200000000455</c:v>
                </c:pt>
                <c:pt idx="326">
                  <c:v>42798.600000000457</c:v>
                </c:pt>
                <c:pt idx="327">
                  <c:v>42829.000000000458</c:v>
                </c:pt>
                <c:pt idx="328">
                  <c:v>42859.40000000046</c:v>
                </c:pt>
                <c:pt idx="329">
                  <c:v>42889.800000000461</c:v>
                </c:pt>
                <c:pt idx="330">
                  <c:v>42920.200000000463</c:v>
                </c:pt>
                <c:pt idx="331">
                  <c:v>42950.600000000464</c:v>
                </c:pt>
                <c:pt idx="332">
                  <c:v>42981.000000000466</c:v>
                </c:pt>
                <c:pt idx="333">
                  <c:v>43011.400000000467</c:v>
                </c:pt>
                <c:pt idx="334">
                  <c:v>43041.800000000469</c:v>
                </c:pt>
                <c:pt idx="335">
                  <c:v>43072.20000000047</c:v>
                </c:pt>
                <c:pt idx="336">
                  <c:v>43102.600000000471</c:v>
                </c:pt>
                <c:pt idx="337">
                  <c:v>43133.000000000473</c:v>
                </c:pt>
                <c:pt idx="338">
                  <c:v>43163.400000000474</c:v>
                </c:pt>
                <c:pt idx="339">
                  <c:v>43193.800000000476</c:v>
                </c:pt>
                <c:pt idx="340">
                  <c:v>43224.200000000477</c:v>
                </c:pt>
                <c:pt idx="341">
                  <c:v>43254.600000000479</c:v>
                </c:pt>
                <c:pt idx="342">
                  <c:v>43285.00000000048</c:v>
                </c:pt>
                <c:pt idx="343">
                  <c:v>43315.400000000482</c:v>
                </c:pt>
                <c:pt idx="344">
                  <c:v>43345.800000000483</c:v>
                </c:pt>
                <c:pt idx="345">
                  <c:v>43376.200000000485</c:v>
                </c:pt>
                <c:pt idx="346">
                  <c:v>43406.600000000486</c:v>
                </c:pt>
                <c:pt idx="347">
                  <c:v>43437.000000000487</c:v>
                </c:pt>
                <c:pt idx="348">
                  <c:v>43467.400000000489</c:v>
                </c:pt>
                <c:pt idx="349">
                  <c:v>43497.80000000049</c:v>
                </c:pt>
                <c:pt idx="350">
                  <c:v>43528.200000000492</c:v>
                </c:pt>
                <c:pt idx="351">
                  <c:v>43558.600000000493</c:v>
                </c:pt>
                <c:pt idx="352">
                  <c:v>43589.000000000495</c:v>
                </c:pt>
                <c:pt idx="353">
                  <c:v>43619.400000000496</c:v>
                </c:pt>
                <c:pt idx="354">
                  <c:v>43649.800000000498</c:v>
                </c:pt>
                <c:pt idx="355">
                  <c:v>43680.200000000499</c:v>
                </c:pt>
                <c:pt idx="356">
                  <c:v>43710.600000000501</c:v>
                </c:pt>
                <c:pt idx="357">
                  <c:v>43741.000000000502</c:v>
                </c:pt>
                <c:pt idx="358">
                  <c:v>43771.400000000503</c:v>
                </c:pt>
                <c:pt idx="359">
                  <c:v>43801.800000000505</c:v>
                </c:pt>
                <c:pt idx="360">
                  <c:v>43832.200000000506</c:v>
                </c:pt>
                <c:pt idx="361">
                  <c:v>43862.600000000508</c:v>
                </c:pt>
                <c:pt idx="362">
                  <c:v>43893.000000000509</c:v>
                </c:pt>
                <c:pt idx="363">
                  <c:v>43923.400000000511</c:v>
                </c:pt>
                <c:pt idx="364">
                  <c:v>43953.800000000512</c:v>
                </c:pt>
                <c:pt idx="365">
                  <c:v>43984.200000000514</c:v>
                </c:pt>
                <c:pt idx="366">
                  <c:v>44014.600000000515</c:v>
                </c:pt>
                <c:pt idx="367">
                  <c:v>44045.000000000517</c:v>
                </c:pt>
                <c:pt idx="368">
                  <c:v>44075.400000000518</c:v>
                </c:pt>
                <c:pt idx="369">
                  <c:v>44105.80000000052</c:v>
                </c:pt>
                <c:pt idx="370">
                  <c:v>44136.200000000521</c:v>
                </c:pt>
                <c:pt idx="371">
                  <c:v>44166.600000000522</c:v>
                </c:pt>
              </c:numCache>
            </c:numRef>
          </c:cat>
          <c:val>
            <c:numRef>
              <c:f>'Interest Rates'!$C$369:$C$740</c:f>
              <c:numCache>
                <c:formatCode>General</c:formatCode>
                <c:ptCount val="372"/>
                <c:pt idx="283">
                  <c:v>0</c:v>
                </c:pt>
                <c:pt idx="319">
                  <c:v>0.4</c:v>
                </c:pt>
                <c:pt idx="320">
                  <c:v>0.38</c:v>
                </c:pt>
                <c:pt idx="321">
                  <c:v>0.38</c:v>
                </c:pt>
                <c:pt idx="322">
                  <c:v>0.38</c:v>
                </c:pt>
                <c:pt idx="323">
                  <c:v>0.5</c:v>
                </c:pt>
                <c:pt idx="324">
                  <c:v>0.54200000000000004</c:v>
                </c:pt>
                <c:pt idx="325">
                  <c:v>0.58400000000000007</c:v>
                </c:pt>
                <c:pt idx="326">
                  <c:v>0.62600000000000011</c:v>
                </c:pt>
                <c:pt idx="327">
                  <c:v>0.66800000000000015</c:v>
                </c:pt>
                <c:pt idx="328">
                  <c:v>0.71000000000000019</c:v>
                </c:pt>
                <c:pt idx="329">
                  <c:v>0.75200000000000022</c:v>
                </c:pt>
                <c:pt idx="330">
                  <c:v>0.79400000000000026</c:v>
                </c:pt>
                <c:pt idx="331">
                  <c:v>0.8360000000000003</c:v>
                </c:pt>
                <c:pt idx="332">
                  <c:v>0.87800000000000034</c:v>
                </c:pt>
                <c:pt idx="333">
                  <c:v>0.92000000000000037</c:v>
                </c:pt>
                <c:pt idx="334">
                  <c:v>0.96200000000000041</c:v>
                </c:pt>
                <c:pt idx="335">
                  <c:v>1.0040000000000004</c:v>
                </c:pt>
                <c:pt idx="336">
                  <c:v>1.0665000000000004</c:v>
                </c:pt>
                <c:pt idx="337">
                  <c:v>1.1290000000000004</c:v>
                </c:pt>
                <c:pt idx="338">
                  <c:v>1.1915000000000004</c:v>
                </c:pt>
                <c:pt idx="339">
                  <c:v>1.2540000000000004</c:v>
                </c:pt>
                <c:pt idx="340">
                  <c:v>1.3165000000000004</c:v>
                </c:pt>
                <c:pt idx="341">
                  <c:v>1.3790000000000004</c:v>
                </c:pt>
                <c:pt idx="342">
                  <c:v>1.4415000000000004</c:v>
                </c:pt>
                <c:pt idx="343">
                  <c:v>1.5040000000000004</c:v>
                </c:pt>
                <c:pt idx="344">
                  <c:v>1.5665000000000004</c:v>
                </c:pt>
                <c:pt idx="345">
                  <c:v>1.6290000000000004</c:v>
                </c:pt>
                <c:pt idx="346">
                  <c:v>1.6915000000000004</c:v>
                </c:pt>
                <c:pt idx="347">
                  <c:v>1.7540000000000004</c:v>
                </c:pt>
                <c:pt idx="348">
                  <c:v>1.8165000000000004</c:v>
                </c:pt>
                <c:pt idx="349">
                  <c:v>1.8790000000000004</c:v>
                </c:pt>
                <c:pt idx="350">
                  <c:v>1.9415000000000004</c:v>
                </c:pt>
                <c:pt idx="351">
                  <c:v>2.0040000000000004</c:v>
                </c:pt>
                <c:pt idx="352">
                  <c:v>2.0665000000000004</c:v>
                </c:pt>
                <c:pt idx="353">
                  <c:v>2.1290000000000004</c:v>
                </c:pt>
                <c:pt idx="354">
                  <c:v>2.1915000000000004</c:v>
                </c:pt>
                <c:pt idx="355">
                  <c:v>2.2540000000000004</c:v>
                </c:pt>
                <c:pt idx="356">
                  <c:v>2.3165000000000004</c:v>
                </c:pt>
                <c:pt idx="357">
                  <c:v>2.3790000000000004</c:v>
                </c:pt>
                <c:pt idx="358">
                  <c:v>2.4415000000000004</c:v>
                </c:pt>
                <c:pt idx="359">
                  <c:v>2.5040000000000004</c:v>
                </c:pt>
                <c:pt idx="360">
                  <c:v>2.5665000000000004</c:v>
                </c:pt>
                <c:pt idx="361">
                  <c:v>2.6290000000000004</c:v>
                </c:pt>
                <c:pt idx="362">
                  <c:v>2.6915000000000004</c:v>
                </c:pt>
                <c:pt idx="363">
                  <c:v>2.7540000000000004</c:v>
                </c:pt>
                <c:pt idx="364">
                  <c:v>2.8165000000000004</c:v>
                </c:pt>
                <c:pt idx="365">
                  <c:v>2.8790000000000004</c:v>
                </c:pt>
                <c:pt idx="366">
                  <c:v>2.9415000000000004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1210736"/>
        <c:axId val="471211128"/>
      </c:lineChart>
      <c:dateAx>
        <c:axId val="4712107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71211128"/>
        <c:crosses val="autoZero"/>
        <c:auto val="0"/>
        <c:lblOffset val="100"/>
        <c:baseTimeUnit val="months"/>
        <c:majorUnit val="12"/>
        <c:majorTimeUnit val="months"/>
      </c:dateAx>
      <c:valAx>
        <c:axId val="471211128"/>
        <c:scaling>
          <c:orientation val="minMax"/>
          <c:max val="9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71210736"/>
        <c:crosses val="autoZero"/>
        <c:crossBetween val="between"/>
      </c:valAx>
      <c:valAx>
        <c:axId val="471211520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crossAx val="471211912"/>
        <c:crosses val="max"/>
        <c:crossBetween val="between"/>
      </c:valAx>
      <c:dateAx>
        <c:axId val="47121191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471211520"/>
        <c:crosses val="autoZero"/>
        <c:auto val="1"/>
        <c:lblOffset val="100"/>
        <c:baseTimeUnit val="months"/>
      </c:date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21927131989857E-2"/>
          <c:y val="1.403264247141521E-2"/>
          <c:w val="0.91887450509364299"/>
          <c:h val="0.87509804808881653"/>
        </c:manualLayout>
      </c:layout>
      <c:barChart>
        <c:barDir val="col"/>
        <c:grouping val="clustered"/>
        <c:varyColors val="0"/>
        <c:ser>
          <c:idx val="2"/>
          <c:order val="2"/>
          <c:tx>
            <c:v>Recession</c:v>
          </c:tx>
          <c:spPr>
            <a:solidFill>
              <a:schemeClr val="accent2">
                <a:lumMod val="20000"/>
                <a:lumOff val="80000"/>
              </a:schemeClr>
            </a:solidFill>
            <a:ln w="63500"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cat>
            <c:strRef>
              <c:f>Sheet1!$A$3:$A$150</c:f>
              <c:strCache>
                <c:ptCount val="148"/>
                <c:pt idx="0">
                  <c:v>1980Q1</c:v>
                </c:pt>
                <c:pt idx="1">
                  <c:v>1980Q2</c:v>
                </c:pt>
                <c:pt idx="2">
                  <c:v>1980Q3</c:v>
                </c:pt>
                <c:pt idx="3">
                  <c:v>1980Q4</c:v>
                </c:pt>
                <c:pt idx="4">
                  <c:v>1981Q1</c:v>
                </c:pt>
                <c:pt idx="5">
                  <c:v>1981Q2</c:v>
                </c:pt>
                <c:pt idx="6">
                  <c:v>1981Q3</c:v>
                </c:pt>
                <c:pt idx="7">
                  <c:v>1981Q4</c:v>
                </c:pt>
                <c:pt idx="8">
                  <c:v>1982Q1</c:v>
                </c:pt>
                <c:pt idx="9">
                  <c:v>1982Q2</c:v>
                </c:pt>
                <c:pt idx="10">
                  <c:v>1982Q3</c:v>
                </c:pt>
                <c:pt idx="11">
                  <c:v>1982Q4</c:v>
                </c:pt>
                <c:pt idx="12">
                  <c:v>1983Q1</c:v>
                </c:pt>
                <c:pt idx="13">
                  <c:v>1983Q2</c:v>
                </c:pt>
                <c:pt idx="14">
                  <c:v>1983Q3</c:v>
                </c:pt>
                <c:pt idx="15">
                  <c:v>1983Q4</c:v>
                </c:pt>
                <c:pt idx="16">
                  <c:v>1984Q1</c:v>
                </c:pt>
                <c:pt idx="17">
                  <c:v>1984Q2</c:v>
                </c:pt>
                <c:pt idx="18">
                  <c:v>1984Q3</c:v>
                </c:pt>
                <c:pt idx="19">
                  <c:v>1984Q4</c:v>
                </c:pt>
                <c:pt idx="20">
                  <c:v>1985Q1</c:v>
                </c:pt>
                <c:pt idx="21">
                  <c:v>1985Q2</c:v>
                </c:pt>
                <c:pt idx="22">
                  <c:v>1985Q3</c:v>
                </c:pt>
                <c:pt idx="23">
                  <c:v>1985Q4</c:v>
                </c:pt>
                <c:pt idx="24">
                  <c:v>1986Q1</c:v>
                </c:pt>
                <c:pt idx="25">
                  <c:v>1986Q2</c:v>
                </c:pt>
                <c:pt idx="26">
                  <c:v>1986Q3</c:v>
                </c:pt>
                <c:pt idx="27">
                  <c:v>1986Q4</c:v>
                </c:pt>
                <c:pt idx="28">
                  <c:v>1987Q1</c:v>
                </c:pt>
                <c:pt idx="29">
                  <c:v>1987Q2</c:v>
                </c:pt>
                <c:pt idx="30">
                  <c:v>1987Q3</c:v>
                </c:pt>
                <c:pt idx="31">
                  <c:v>1987Q4</c:v>
                </c:pt>
                <c:pt idx="32">
                  <c:v>1988Q1</c:v>
                </c:pt>
                <c:pt idx="33">
                  <c:v>1988Q2</c:v>
                </c:pt>
                <c:pt idx="34">
                  <c:v>1988Q3</c:v>
                </c:pt>
                <c:pt idx="35">
                  <c:v>1988Q4</c:v>
                </c:pt>
                <c:pt idx="36">
                  <c:v>1989Q1</c:v>
                </c:pt>
                <c:pt idx="37">
                  <c:v>1989Q2</c:v>
                </c:pt>
                <c:pt idx="38">
                  <c:v>1989Q3</c:v>
                </c:pt>
                <c:pt idx="39">
                  <c:v>1989Q4</c:v>
                </c:pt>
                <c:pt idx="40">
                  <c:v>1990Q1</c:v>
                </c:pt>
                <c:pt idx="41">
                  <c:v>1990Q2</c:v>
                </c:pt>
                <c:pt idx="42">
                  <c:v>1990Q3</c:v>
                </c:pt>
                <c:pt idx="43">
                  <c:v>1990Q4</c:v>
                </c:pt>
                <c:pt idx="44">
                  <c:v>1991Q1</c:v>
                </c:pt>
                <c:pt idx="45">
                  <c:v>1991Q2</c:v>
                </c:pt>
                <c:pt idx="46">
                  <c:v>1991Q3</c:v>
                </c:pt>
                <c:pt idx="47">
                  <c:v>1991Q4</c:v>
                </c:pt>
                <c:pt idx="48">
                  <c:v>1992Q1</c:v>
                </c:pt>
                <c:pt idx="49">
                  <c:v>1992Q2</c:v>
                </c:pt>
                <c:pt idx="50">
                  <c:v>1992Q3</c:v>
                </c:pt>
                <c:pt idx="51">
                  <c:v>1992Q4</c:v>
                </c:pt>
                <c:pt idx="52">
                  <c:v>1993Q1</c:v>
                </c:pt>
                <c:pt idx="53">
                  <c:v>1993Q2</c:v>
                </c:pt>
                <c:pt idx="54">
                  <c:v>1993Q3</c:v>
                </c:pt>
                <c:pt idx="55">
                  <c:v>1993Q4</c:v>
                </c:pt>
                <c:pt idx="56">
                  <c:v>1994Q1</c:v>
                </c:pt>
                <c:pt idx="57">
                  <c:v>1994Q2</c:v>
                </c:pt>
                <c:pt idx="58">
                  <c:v>1994Q3</c:v>
                </c:pt>
                <c:pt idx="59">
                  <c:v>1994Q4</c:v>
                </c:pt>
                <c:pt idx="60">
                  <c:v>1995Q1</c:v>
                </c:pt>
                <c:pt idx="61">
                  <c:v>1995Q2</c:v>
                </c:pt>
                <c:pt idx="62">
                  <c:v>1995Q3</c:v>
                </c:pt>
                <c:pt idx="63">
                  <c:v>1995Q4</c:v>
                </c:pt>
                <c:pt idx="64">
                  <c:v>1996Q1</c:v>
                </c:pt>
                <c:pt idx="65">
                  <c:v>1996Q2</c:v>
                </c:pt>
                <c:pt idx="66">
                  <c:v>1996Q3</c:v>
                </c:pt>
                <c:pt idx="67">
                  <c:v>1996Q4</c:v>
                </c:pt>
                <c:pt idx="68">
                  <c:v>1997Q1</c:v>
                </c:pt>
                <c:pt idx="69">
                  <c:v>1997Q2</c:v>
                </c:pt>
                <c:pt idx="70">
                  <c:v>1997Q3</c:v>
                </c:pt>
                <c:pt idx="71">
                  <c:v>1997Q4</c:v>
                </c:pt>
                <c:pt idx="72">
                  <c:v>1998Q1</c:v>
                </c:pt>
                <c:pt idx="73">
                  <c:v>1998Q2</c:v>
                </c:pt>
                <c:pt idx="74">
                  <c:v>1998Q3</c:v>
                </c:pt>
                <c:pt idx="75">
                  <c:v>1998Q4</c:v>
                </c:pt>
                <c:pt idx="76">
                  <c:v>1999-Q1</c:v>
                </c:pt>
                <c:pt idx="77">
                  <c:v>1999-Q2</c:v>
                </c:pt>
                <c:pt idx="78">
                  <c:v>1999-Q3</c:v>
                </c:pt>
                <c:pt idx="79">
                  <c:v>1999-Q4</c:v>
                </c:pt>
                <c:pt idx="80">
                  <c:v>2000-Q1</c:v>
                </c:pt>
                <c:pt idx="81">
                  <c:v>2000-Q2</c:v>
                </c:pt>
                <c:pt idx="82">
                  <c:v>2000-Q3</c:v>
                </c:pt>
                <c:pt idx="83">
                  <c:v>2000-Q4</c:v>
                </c:pt>
                <c:pt idx="84">
                  <c:v>2001-Q1</c:v>
                </c:pt>
                <c:pt idx="85">
                  <c:v>2001-Q2</c:v>
                </c:pt>
                <c:pt idx="86">
                  <c:v>2001-Q3</c:v>
                </c:pt>
                <c:pt idx="87">
                  <c:v>2001-Q4</c:v>
                </c:pt>
                <c:pt idx="88">
                  <c:v>2002-Q1</c:v>
                </c:pt>
                <c:pt idx="89">
                  <c:v>2002-Q2</c:v>
                </c:pt>
                <c:pt idx="90">
                  <c:v>2002-Q3</c:v>
                </c:pt>
                <c:pt idx="91">
                  <c:v>2002-Q4</c:v>
                </c:pt>
                <c:pt idx="92">
                  <c:v>2003-Q1</c:v>
                </c:pt>
                <c:pt idx="93">
                  <c:v>2003-Q2</c:v>
                </c:pt>
                <c:pt idx="94">
                  <c:v>2003-Q3</c:v>
                </c:pt>
                <c:pt idx="95">
                  <c:v>2003-Q4</c:v>
                </c:pt>
                <c:pt idx="96">
                  <c:v>2004-Q1</c:v>
                </c:pt>
                <c:pt idx="97">
                  <c:v>2004-Q2</c:v>
                </c:pt>
                <c:pt idx="98">
                  <c:v>2004-Q3</c:v>
                </c:pt>
                <c:pt idx="99">
                  <c:v>2004-Q4</c:v>
                </c:pt>
                <c:pt idx="100">
                  <c:v>2005-Q1</c:v>
                </c:pt>
                <c:pt idx="101">
                  <c:v>2005-Q2</c:v>
                </c:pt>
                <c:pt idx="102">
                  <c:v>2005-Q3</c:v>
                </c:pt>
                <c:pt idx="103">
                  <c:v>2005-Q4</c:v>
                </c:pt>
                <c:pt idx="104">
                  <c:v>2006-Q1</c:v>
                </c:pt>
                <c:pt idx="105">
                  <c:v>2006-Q2</c:v>
                </c:pt>
                <c:pt idx="106">
                  <c:v>2006-Q3</c:v>
                </c:pt>
                <c:pt idx="107">
                  <c:v>2006-Q4</c:v>
                </c:pt>
                <c:pt idx="108">
                  <c:v>2007-Q1</c:v>
                </c:pt>
                <c:pt idx="109">
                  <c:v>2007-Q2</c:v>
                </c:pt>
                <c:pt idx="110">
                  <c:v>2007-Q3</c:v>
                </c:pt>
                <c:pt idx="111">
                  <c:v>2007-Q4</c:v>
                </c:pt>
                <c:pt idx="112">
                  <c:v>2008-Q1</c:v>
                </c:pt>
                <c:pt idx="113">
                  <c:v>2008-Q2</c:v>
                </c:pt>
                <c:pt idx="114">
                  <c:v>2008-Q3</c:v>
                </c:pt>
                <c:pt idx="115">
                  <c:v>2008-Q4</c:v>
                </c:pt>
                <c:pt idx="116">
                  <c:v>2009-Q1</c:v>
                </c:pt>
                <c:pt idx="117">
                  <c:v>2009-Q2</c:v>
                </c:pt>
                <c:pt idx="118">
                  <c:v>2009-Q3</c:v>
                </c:pt>
                <c:pt idx="119">
                  <c:v>2009-Q4</c:v>
                </c:pt>
                <c:pt idx="120">
                  <c:v>2010-Q1</c:v>
                </c:pt>
                <c:pt idx="121">
                  <c:v>2010-Q2</c:v>
                </c:pt>
                <c:pt idx="122">
                  <c:v>2010-Q3</c:v>
                </c:pt>
                <c:pt idx="123">
                  <c:v>2010-Q4</c:v>
                </c:pt>
                <c:pt idx="124">
                  <c:v>2011-Q1</c:v>
                </c:pt>
                <c:pt idx="125">
                  <c:v>2011-Q2</c:v>
                </c:pt>
                <c:pt idx="126">
                  <c:v>2011-Q3</c:v>
                </c:pt>
                <c:pt idx="127">
                  <c:v>2011-Q4</c:v>
                </c:pt>
                <c:pt idx="128">
                  <c:v>2012-Q1</c:v>
                </c:pt>
                <c:pt idx="129">
                  <c:v>2012-Q2</c:v>
                </c:pt>
                <c:pt idx="130">
                  <c:v>2012-Q3</c:v>
                </c:pt>
                <c:pt idx="131">
                  <c:v>2012-Q4</c:v>
                </c:pt>
                <c:pt idx="132">
                  <c:v>2003-Q1</c:v>
                </c:pt>
                <c:pt idx="133">
                  <c:v>2003-Q2</c:v>
                </c:pt>
                <c:pt idx="134">
                  <c:v>2003-Q3</c:v>
                </c:pt>
                <c:pt idx="135">
                  <c:v>2003-Q4</c:v>
                </c:pt>
                <c:pt idx="136">
                  <c:v>2014-Q1</c:v>
                </c:pt>
                <c:pt idx="137">
                  <c:v>2014-Q2</c:v>
                </c:pt>
                <c:pt idx="138">
                  <c:v>2014-Q3</c:v>
                </c:pt>
                <c:pt idx="139">
                  <c:v>2014-Q4</c:v>
                </c:pt>
                <c:pt idx="140">
                  <c:v>2015-Q1</c:v>
                </c:pt>
                <c:pt idx="141">
                  <c:v>2015-Q2</c:v>
                </c:pt>
                <c:pt idx="142">
                  <c:v>2015-Q3</c:v>
                </c:pt>
                <c:pt idx="143">
                  <c:v>2015-Q4</c:v>
                </c:pt>
                <c:pt idx="144">
                  <c:v>2016-Q1</c:v>
                </c:pt>
                <c:pt idx="145">
                  <c:v>2016-Q2</c:v>
                </c:pt>
                <c:pt idx="146">
                  <c:v>2016-Q3</c:v>
                </c:pt>
                <c:pt idx="147">
                  <c:v>2016-Q4</c:v>
                </c:pt>
              </c:strCache>
            </c:strRef>
          </c:cat>
          <c:val>
            <c:numRef>
              <c:f>Sheet1!$G$3:$G$150</c:f>
              <c:numCache>
                <c:formatCode>General</c:formatCode>
                <c:ptCount val="148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179920"/>
        <c:axId val="350179528"/>
      </c:barChart>
      <c:lineChart>
        <c:grouping val="standard"/>
        <c:varyColors val="0"/>
        <c:ser>
          <c:idx val="0"/>
          <c:order val="0"/>
          <c:spPr>
            <a:ln w="50800"/>
          </c:spPr>
          <c:marker>
            <c:symbol val="none"/>
          </c:marker>
          <c:cat>
            <c:strRef>
              <c:f>Sheet1!$A$3:$A$146</c:f>
              <c:strCache>
                <c:ptCount val="144"/>
                <c:pt idx="0">
                  <c:v>1980Q1</c:v>
                </c:pt>
                <c:pt idx="1">
                  <c:v>1980Q2</c:v>
                </c:pt>
                <c:pt idx="2">
                  <c:v>1980Q3</c:v>
                </c:pt>
                <c:pt idx="3">
                  <c:v>1980Q4</c:v>
                </c:pt>
                <c:pt idx="4">
                  <c:v>1981Q1</c:v>
                </c:pt>
                <c:pt idx="5">
                  <c:v>1981Q2</c:v>
                </c:pt>
                <c:pt idx="6">
                  <c:v>1981Q3</c:v>
                </c:pt>
                <c:pt idx="7">
                  <c:v>1981Q4</c:v>
                </c:pt>
                <c:pt idx="8">
                  <c:v>1982Q1</c:v>
                </c:pt>
                <c:pt idx="9">
                  <c:v>1982Q2</c:v>
                </c:pt>
                <c:pt idx="10">
                  <c:v>1982Q3</c:v>
                </c:pt>
                <c:pt idx="11">
                  <c:v>1982Q4</c:v>
                </c:pt>
                <c:pt idx="12">
                  <c:v>1983Q1</c:v>
                </c:pt>
                <c:pt idx="13">
                  <c:v>1983Q2</c:v>
                </c:pt>
                <c:pt idx="14">
                  <c:v>1983Q3</c:v>
                </c:pt>
                <c:pt idx="15">
                  <c:v>1983Q4</c:v>
                </c:pt>
                <c:pt idx="16">
                  <c:v>1984Q1</c:v>
                </c:pt>
                <c:pt idx="17">
                  <c:v>1984Q2</c:v>
                </c:pt>
                <c:pt idx="18">
                  <c:v>1984Q3</c:v>
                </c:pt>
                <c:pt idx="19">
                  <c:v>1984Q4</c:v>
                </c:pt>
                <c:pt idx="20">
                  <c:v>1985Q1</c:v>
                </c:pt>
                <c:pt idx="21">
                  <c:v>1985Q2</c:v>
                </c:pt>
                <c:pt idx="22">
                  <c:v>1985Q3</c:v>
                </c:pt>
                <c:pt idx="23">
                  <c:v>1985Q4</c:v>
                </c:pt>
                <c:pt idx="24">
                  <c:v>1986Q1</c:v>
                </c:pt>
                <c:pt idx="25">
                  <c:v>1986Q2</c:v>
                </c:pt>
                <c:pt idx="26">
                  <c:v>1986Q3</c:v>
                </c:pt>
                <c:pt idx="27">
                  <c:v>1986Q4</c:v>
                </c:pt>
                <c:pt idx="28">
                  <c:v>1987Q1</c:v>
                </c:pt>
                <c:pt idx="29">
                  <c:v>1987Q2</c:v>
                </c:pt>
                <c:pt idx="30">
                  <c:v>1987Q3</c:v>
                </c:pt>
                <c:pt idx="31">
                  <c:v>1987Q4</c:v>
                </c:pt>
                <c:pt idx="32">
                  <c:v>1988Q1</c:v>
                </c:pt>
                <c:pt idx="33">
                  <c:v>1988Q2</c:v>
                </c:pt>
                <c:pt idx="34">
                  <c:v>1988Q3</c:v>
                </c:pt>
                <c:pt idx="35">
                  <c:v>1988Q4</c:v>
                </c:pt>
                <c:pt idx="36">
                  <c:v>1989Q1</c:v>
                </c:pt>
                <c:pt idx="37">
                  <c:v>1989Q2</c:v>
                </c:pt>
                <c:pt idx="38">
                  <c:v>1989Q3</c:v>
                </c:pt>
                <c:pt idx="39">
                  <c:v>1989Q4</c:v>
                </c:pt>
                <c:pt idx="40">
                  <c:v>1990Q1</c:v>
                </c:pt>
                <c:pt idx="41">
                  <c:v>1990Q2</c:v>
                </c:pt>
                <c:pt idx="42">
                  <c:v>1990Q3</c:v>
                </c:pt>
                <c:pt idx="43">
                  <c:v>1990Q4</c:v>
                </c:pt>
                <c:pt idx="44">
                  <c:v>1991Q1</c:v>
                </c:pt>
                <c:pt idx="45">
                  <c:v>1991Q2</c:v>
                </c:pt>
                <c:pt idx="46">
                  <c:v>1991Q3</c:v>
                </c:pt>
                <c:pt idx="47">
                  <c:v>1991Q4</c:v>
                </c:pt>
                <c:pt idx="48">
                  <c:v>1992Q1</c:v>
                </c:pt>
                <c:pt idx="49">
                  <c:v>1992Q2</c:v>
                </c:pt>
                <c:pt idx="50">
                  <c:v>1992Q3</c:v>
                </c:pt>
                <c:pt idx="51">
                  <c:v>1992Q4</c:v>
                </c:pt>
                <c:pt idx="52">
                  <c:v>1993Q1</c:v>
                </c:pt>
                <c:pt idx="53">
                  <c:v>1993Q2</c:v>
                </c:pt>
                <c:pt idx="54">
                  <c:v>1993Q3</c:v>
                </c:pt>
                <c:pt idx="55">
                  <c:v>1993Q4</c:v>
                </c:pt>
                <c:pt idx="56">
                  <c:v>1994Q1</c:v>
                </c:pt>
                <c:pt idx="57">
                  <c:v>1994Q2</c:v>
                </c:pt>
                <c:pt idx="58">
                  <c:v>1994Q3</c:v>
                </c:pt>
                <c:pt idx="59">
                  <c:v>1994Q4</c:v>
                </c:pt>
                <c:pt idx="60">
                  <c:v>1995Q1</c:v>
                </c:pt>
                <c:pt idx="61">
                  <c:v>1995Q2</c:v>
                </c:pt>
                <c:pt idx="62">
                  <c:v>1995Q3</c:v>
                </c:pt>
                <c:pt idx="63">
                  <c:v>1995Q4</c:v>
                </c:pt>
                <c:pt idx="64">
                  <c:v>1996Q1</c:v>
                </c:pt>
                <c:pt idx="65">
                  <c:v>1996Q2</c:v>
                </c:pt>
                <c:pt idx="66">
                  <c:v>1996Q3</c:v>
                </c:pt>
                <c:pt idx="67">
                  <c:v>1996Q4</c:v>
                </c:pt>
                <c:pt idx="68">
                  <c:v>1997Q1</c:v>
                </c:pt>
                <c:pt idx="69">
                  <c:v>1997Q2</c:v>
                </c:pt>
                <c:pt idx="70">
                  <c:v>1997Q3</c:v>
                </c:pt>
                <c:pt idx="71">
                  <c:v>1997Q4</c:v>
                </c:pt>
                <c:pt idx="72">
                  <c:v>1998Q1</c:v>
                </c:pt>
                <c:pt idx="73">
                  <c:v>1998Q2</c:v>
                </c:pt>
                <c:pt idx="74">
                  <c:v>1998Q3</c:v>
                </c:pt>
                <c:pt idx="75">
                  <c:v>1998Q4</c:v>
                </c:pt>
                <c:pt idx="76">
                  <c:v>1999-Q1</c:v>
                </c:pt>
                <c:pt idx="77">
                  <c:v>1999-Q2</c:v>
                </c:pt>
                <c:pt idx="78">
                  <c:v>1999-Q3</c:v>
                </c:pt>
                <c:pt idx="79">
                  <c:v>1999-Q4</c:v>
                </c:pt>
                <c:pt idx="80">
                  <c:v>2000-Q1</c:v>
                </c:pt>
                <c:pt idx="81">
                  <c:v>2000-Q2</c:v>
                </c:pt>
                <c:pt idx="82">
                  <c:v>2000-Q3</c:v>
                </c:pt>
                <c:pt idx="83">
                  <c:v>2000-Q4</c:v>
                </c:pt>
                <c:pt idx="84">
                  <c:v>2001-Q1</c:v>
                </c:pt>
                <c:pt idx="85">
                  <c:v>2001-Q2</c:v>
                </c:pt>
                <c:pt idx="86">
                  <c:v>2001-Q3</c:v>
                </c:pt>
                <c:pt idx="87">
                  <c:v>2001-Q4</c:v>
                </c:pt>
                <c:pt idx="88">
                  <c:v>2002-Q1</c:v>
                </c:pt>
                <c:pt idx="89">
                  <c:v>2002-Q2</c:v>
                </c:pt>
                <c:pt idx="90">
                  <c:v>2002-Q3</c:v>
                </c:pt>
                <c:pt idx="91">
                  <c:v>2002-Q4</c:v>
                </c:pt>
                <c:pt idx="92">
                  <c:v>2003-Q1</c:v>
                </c:pt>
                <c:pt idx="93">
                  <c:v>2003-Q2</c:v>
                </c:pt>
                <c:pt idx="94">
                  <c:v>2003-Q3</c:v>
                </c:pt>
                <c:pt idx="95">
                  <c:v>2003-Q4</c:v>
                </c:pt>
                <c:pt idx="96">
                  <c:v>2004-Q1</c:v>
                </c:pt>
                <c:pt idx="97">
                  <c:v>2004-Q2</c:v>
                </c:pt>
                <c:pt idx="98">
                  <c:v>2004-Q3</c:v>
                </c:pt>
                <c:pt idx="99">
                  <c:v>2004-Q4</c:v>
                </c:pt>
                <c:pt idx="100">
                  <c:v>2005-Q1</c:v>
                </c:pt>
                <c:pt idx="101">
                  <c:v>2005-Q2</c:v>
                </c:pt>
                <c:pt idx="102">
                  <c:v>2005-Q3</c:v>
                </c:pt>
                <c:pt idx="103">
                  <c:v>2005-Q4</c:v>
                </c:pt>
                <c:pt idx="104">
                  <c:v>2006-Q1</c:v>
                </c:pt>
                <c:pt idx="105">
                  <c:v>2006-Q2</c:v>
                </c:pt>
                <c:pt idx="106">
                  <c:v>2006-Q3</c:v>
                </c:pt>
                <c:pt idx="107">
                  <c:v>2006-Q4</c:v>
                </c:pt>
                <c:pt idx="108">
                  <c:v>2007-Q1</c:v>
                </c:pt>
                <c:pt idx="109">
                  <c:v>2007-Q2</c:v>
                </c:pt>
                <c:pt idx="110">
                  <c:v>2007-Q3</c:v>
                </c:pt>
                <c:pt idx="111">
                  <c:v>2007-Q4</c:v>
                </c:pt>
                <c:pt idx="112">
                  <c:v>2008-Q1</c:v>
                </c:pt>
                <c:pt idx="113">
                  <c:v>2008-Q2</c:v>
                </c:pt>
                <c:pt idx="114">
                  <c:v>2008-Q3</c:v>
                </c:pt>
                <c:pt idx="115">
                  <c:v>2008-Q4</c:v>
                </c:pt>
                <c:pt idx="116">
                  <c:v>2009-Q1</c:v>
                </c:pt>
                <c:pt idx="117">
                  <c:v>2009-Q2</c:v>
                </c:pt>
                <c:pt idx="118">
                  <c:v>2009-Q3</c:v>
                </c:pt>
                <c:pt idx="119">
                  <c:v>2009-Q4</c:v>
                </c:pt>
                <c:pt idx="120">
                  <c:v>2010-Q1</c:v>
                </c:pt>
                <c:pt idx="121">
                  <c:v>2010-Q2</c:v>
                </c:pt>
                <c:pt idx="122">
                  <c:v>2010-Q3</c:v>
                </c:pt>
                <c:pt idx="123">
                  <c:v>2010-Q4</c:v>
                </c:pt>
                <c:pt idx="124">
                  <c:v>2011-Q1</c:v>
                </c:pt>
                <c:pt idx="125">
                  <c:v>2011-Q2</c:v>
                </c:pt>
                <c:pt idx="126">
                  <c:v>2011-Q3</c:v>
                </c:pt>
                <c:pt idx="127">
                  <c:v>2011-Q4</c:v>
                </c:pt>
                <c:pt idx="128">
                  <c:v>2012-Q1</c:v>
                </c:pt>
                <c:pt idx="129">
                  <c:v>2012-Q2</c:v>
                </c:pt>
                <c:pt idx="130">
                  <c:v>2012-Q3</c:v>
                </c:pt>
                <c:pt idx="131">
                  <c:v>2012-Q4</c:v>
                </c:pt>
                <c:pt idx="132">
                  <c:v>2003-Q1</c:v>
                </c:pt>
                <c:pt idx="133">
                  <c:v>2003-Q2</c:v>
                </c:pt>
                <c:pt idx="134">
                  <c:v>2003-Q3</c:v>
                </c:pt>
                <c:pt idx="135">
                  <c:v>2003-Q4</c:v>
                </c:pt>
                <c:pt idx="136">
                  <c:v>2014-Q1</c:v>
                </c:pt>
                <c:pt idx="137">
                  <c:v>2014-Q2</c:v>
                </c:pt>
                <c:pt idx="138">
                  <c:v>2014-Q3</c:v>
                </c:pt>
                <c:pt idx="139">
                  <c:v>2014-Q4</c:v>
                </c:pt>
                <c:pt idx="140">
                  <c:v>2015-Q1</c:v>
                </c:pt>
                <c:pt idx="141">
                  <c:v>2015-Q2</c:v>
                </c:pt>
                <c:pt idx="142">
                  <c:v>2015-Q3</c:v>
                </c:pt>
                <c:pt idx="143">
                  <c:v>2015-Q4</c:v>
                </c:pt>
              </c:strCache>
            </c:strRef>
          </c:cat>
          <c:val>
            <c:numRef>
              <c:f>Sheet1!$B$3:$B$150</c:f>
              <c:numCache>
                <c:formatCode>0.00</c:formatCode>
                <c:ptCount val="148"/>
                <c:pt idx="0">
                  <c:v>15.428608000000001</c:v>
                </c:pt>
                <c:pt idx="1">
                  <c:v>15.606059999999999</c:v>
                </c:pt>
                <c:pt idx="2">
                  <c:v>15.346949</c:v>
                </c:pt>
                <c:pt idx="3">
                  <c:v>15.085632</c:v>
                </c:pt>
                <c:pt idx="4">
                  <c:v>15.173069</c:v>
                </c:pt>
                <c:pt idx="5">
                  <c:v>15.382984</c:v>
                </c:pt>
                <c:pt idx="6">
                  <c:v>15.255919</c:v>
                </c:pt>
                <c:pt idx="7">
                  <c:v>15.386177999999999</c:v>
                </c:pt>
                <c:pt idx="8">
                  <c:v>15.509042000000001</c:v>
                </c:pt>
                <c:pt idx="9">
                  <c:v>15.584163</c:v>
                </c:pt>
                <c:pt idx="10">
                  <c:v>15.498595</c:v>
                </c:pt>
                <c:pt idx="11">
                  <c:v>15.483862</c:v>
                </c:pt>
                <c:pt idx="12">
                  <c:v>15.458100999999999</c:v>
                </c:pt>
                <c:pt idx="13">
                  <c:v>15.477531000000001</c:v>
                </c:pt>
                <c:pt idx="14">
                  <c:v>15.453908</c:v>
                </c:pt>
                <c:pt idx="15">
                  <c:v>15.489901</c:v>
                </c:pt>
                <c:pt idx="16">
                  <c:v>15.488605</c:v>
                </c:pt>
                <c:pt idx="17">
                  <c:v>15.604012000000001</c:v>
                </c:pt>
                <c:pt idx="18">
                  <c:v>15.746915</c:v>
                </c:pt>
                <c:pt idx="19">
                  <c:v>15.983173000000001</c:v>
                </c:pt>
                <c:pt idx="20">
                  <c:v>16.417864000000002</c:v>
                </c:pt>
                <c:pt idx="21">
                  <c:v>16.522023000000001</c:v>
                </c:pt>
                <c:pt idx="22">
                  <c:v>16.936002999999999</c:v>
                </c:pt>
                <c:pt idx="23">
                  <c:v>17.103503</c:v>
                </c:pt>
                <c:pt idx="24">
                  <c:v>17.112784000000001</c:v>
                </c:pt>
                <c:pt idx="25">
                  <c:v>17.226009000000001</c:v>
                </c:pt>
                <c:pt idx="26">
                  <c:v>17.364654999999999</c:v>
                </c:pt>
                <c:pt idx="27">
                  <c:v>17.569703000000001</c:v>
                </c:pt>
                <c:pt idx="28">
                  <c:v>17.419073000000001</c:v>
                </c:pt>
                <c:pt idx="29">
                  <c:v>17.633434000000001</c:v>
                </c:pt>
                <c:pt idx="30">
                  <c:v>17.448297</c:v>
                </c:pt>
                <c:pt idx="31">
                  <c:v>17.270591</c:v>
                </c:pt>
                <c:pt idx="32">
                  <c:v>17.177821000000002</c:v>
                </c:pt>
                <c:pt idx="33">
                  <c:v>17.114360000000001</c:v>
                </c:pt>
                <c:pt idx="34">
                  <c:v>17.030118999999999</c:v>
                </c:pt>
                <c:pt idx="35">
                  <c:v>16.879799999999999</c:v>
                </c:pt>
                <c:pt idx="36">
                  <c:v>16.811631999999999</c:v>
                </c:pt>
                <c:pt idx="37">
                  <c:v>16.999025</c:v>
                </c:pt>
                <c:pt idx="38">
                  <c:v>17.076080000000001</c:v>
                </c:pt>
                <c:pt idx="39">
                  <c:v>17.038530000000002</c:v>
                </c:pt>
                <c:pt idx="40">
                  <c:v>16.923349999999999</c:v>
                </c:pt>
                <c:pt idx="41">
                  <c:v>16.916063999999999</c:v>
                </c:pt>
                <c:pt idx="42">
                  <c:v>16.918804000000002</c:v>
                </c:pt>
                <c:pt idx="43">
                  <c:v>16.982458000000001</c:v>
                </c:pt>
                <c:pt idx="44">
                  <c:v>16.993493999999998</c:v>
                </c:pt>
                <c:pt idx="45">
                  <c:v>16.861080999999999</c:v>
                </c:pt>
                <c:pt idx="46">
                  <c:v>16.752737</c:v>
                </c:pt>
                <c:pt idx="47">
                  <c:v>16.526204</c:v>
                </c:pt>
                <c:pt idx="48">
                  <c:v>16.186775000000001</c:v>
                </c:pt>
                <c:pt idx="49">
                  <c:v>15.988632000000001</c:v>
                </c:pt>
                <c:pt idx="50">
                  <c:v>15.848420000000001</c:v>
                </c:pt>
                <c:pt idx="51">
                  <c:v>15.790755000000001</c:v>
                </c:pt>
                <c:pt idx="52">
                  <c:v>15.682152</c:v>
                </c:pt>
                <c:pt idx="53">
                  <c:v>15.622875000000001</c:v>
                </c:pt>
                <c:pt idx="54">
                  <c:v>15.703166</c:v>
                </c:pt>
                <c:pt idx="55">
                  <c:v>15.681343999999999</c:v>
                </c:pt>
                <c:pt idx="56">
                  <c:v>15.724005999999999</c:v>
                </c:pt>
                <c:pt idx="57">
                  <c:v>15.786959</c:v>
                </c:pt>
                <c:pt idx="58">
                  <c:v>15.93985</c:v>
                </c:pt>
                <c:pt idx="59">
                  <c:v>16.027674999999999</c:v>
                </c:pt>
                <c:pt idx="60">
                  <c:v>16.216712999999999</c:v>
                </c:pt>
                <c:pt idx="61">
                  <c:v>16.442117</c:v>
                </c:pt>
                <c:pt idx="62">
                  <c:v>16.564363</c:v>
                </c:pt>
                <c:pt idx="63">
                  <c:v>16.608636000000001</c:v>
                </c:pt>
                <c:pt idx="64">
                  <c:v>16.591878999999999</c:v>
                </c:pt>
                <c:pt idx="65">
                  <c:v>16.586434000000001</c:v>
                </c:pt>
                <c:pt idx="66">
                  <c:v>16.637257999999999</c:v>
                </c:pt>
                <c:pt idx="67">
                  <c:v>16.698104000000001</c:v>
                </c:pt>
                <c:pt idx="68">
                  <c:v>16.656870000000001</c:v>
                </c:pt>
                <c:pt idx="69">
                  <c:v>16.684003000000001</c:v>
                </c:pt>
                <c:pt idx="70">
                  <c:v>16.678847999999999</c:v>
                </c:pt>
                <c:pt idx="71">
                  <c:v>16.584904999999999</c:v>
                </c:pt>
                <c:pt idx="72">
                  <c:v>16.359286000000001</c:v>
                </c:pt>
                <c:pt idx="73">
                  <c:v>16.336262999999999</c:v>
                </c:pt>
                <c:pt idx="74">
                  <c:v>16.30508</c:v>
                </c:pt>
                <c:pt idx="75">
                  <c:v>16.376401000000001</c:v>
                </c:pt>
                <c:pt idx="76">
                  <c:v>16.449650999999999</c:v>
                </c:pt>
                <c:pt idx="77">
                  <c:v>16.628724999999999</c:v>
                </c:pt>
                <c:pt idx="78">
                  <c:v>16.756401</c:v>
                </c:pt>
                <c:pt idx="79">
                  <c:v>16.692747000000001</c:v>
                </c:pt>
                <c:pt idx="80">
                  <c:v>16.557129</c:v>
                </c:pt>
                <c:pt idx="81">
                  <c:v>16.693505999999999</c:v>
                </c:pt>
                <c:pt idx="82">
                  <c:v>16.839884000000001</c:v>
                </c:pt>
                <c:pt idx="83">
                  <c:v>17.093865000000001</c:v>
                </c:pt>
                <c:pt idx="84">
                  <c:v>17.193961000000002</c:v>
                </c:pt>
                <c:pt idx="85">
                  <c:v>17.451398999999999</c:v>
                </c:pt>
                <c:pt idx="86">
                  <c:v>17.318197000000001</c:v>
                </c:pt>
                <c:pt idx="87">
                  <c:v>17.717257</c:v>
                </c:pt>
                <c:pt idx="88">
                  <c:v>17.394548</c:v>
                </c:pt>
                <c:pt idx="89">
                  <c:v>17.290244999999999</c:v>
                </c:pt>
                <c:pt idx="90">
                  <c:v>17.322655999999998</c:v>
                </c:pt>
                <c:pt idx="91">
                  <c:v>17.257555</c:v>
                </c:pt>
                <c:pt idx="92">
                  <c:v>17.205736000000002</c:v>
                </c:pt>
                <c:pt idx="93">
                  <c:v>17.037533</c:v>
                </c:pt>
                <c:pt idx="94">
                  <c:v>16.811900999999999</c:v>
                </c:pt>
                <c:pt idx="95">
                  <c:v>16.875285999999999</c:v>
                </c:pt>
                <c:pt idx="96">
                  <c:v>16.822641000000001</c:v>
                </c:pt>
                <c:pt idx="97">
                  <c:v>16.742369</c:v>
                </c:pt>
                <c:pt idx="98">
                  <c:v>16.868614000000001</c:v>
                </c:pt>
                <c:pt idx="99">
                  <c:v>16.832256999999998</c:v>
                </c:pt>
                <c:pt idx="100">
                  <c:v>17.214141999999999</c:v>
                </c:pt>
                <c:pt idx="101">
                  <c:v>17.215854</c:v>
                </c:pt>
                <c:pt idx="102">
                  <c:v>17.233366</c:v>
                </c:pt>
                <c:pt idx="103">
                  <c:v>17.256595999999998</c:v>
                </c:pt>
                <c:pt idx="104">
                  <c:v>17.199280000000002</c:v>
                </c:pt>
                <c:pt idx="105">
                  <c:v>17.338956</c:v>
                </c:pt>
                <c:pt idx="106">
                  <c:v>17.493516</c:v>
                </c:pt>
                <c:pt idx="107">
                  <c:v>17.634696000000002</c:v>
                </c:pt>
                <c:pt idx="108">
                  <c:v>17.723655999999998</c:v>
                </c:pt>
                <c:pt idx="109">
                  <c:v>17.870660999999998</c:v>
                </c:pt>
                <c:pt idx="110">
                  <c:v>18.003464999999998</c:v>
                </c:pt>
                <c:pt idx="111">
                  <c:v>18.132832000000001</c:v>
                </c:pt>
                <c:pt idx="112">
                  <c:v>17.972594999999998</c:v>
                </c:pt>
                <c:pt idx="113">
                  <c:v>17.493932000000001</c:v>
                </c:pt>
                <c:pt idx="114">
                  <c:v>17.727544000000002</c:v>
                </c:pt>
                <c:pt idx="115">
                  <c:v>17.806843000000001</c:v>
                </c:pt>
                <c:pt idx="116">
                  <c:v>17.819072999999999</c:v>
                </c:pt>
                <c:pt idx="117">
                  <c:v>17.470814000000001</c:v>
                </c:pt>
                <c:pt idx="118">
                  <c:v>17.380675</c:v>
                </c:pt>
                <c:pt idx="119">
                  <c:v>17.110358000000002</c:v>
                </c:pt>
                <c:pt idx="120">
                  <c:v>16.866755999999999</c:v>
                </c:pt>
                <c:pt idx="121">
                  <c:v>16.522669</c:v>
                </c:pt>
                <c:pt idx="122">
                  <c:v>16.328033000000001</c:v>
                </c:pt>
                <c:pt idx="123">
                  <c:v>16.152861999999999</c:v>
                </c:pt>
                <c:pt idx="124">
                  <c:v>15.911368</c:v>
                </c:pt>
                <c:pt idx="125">
                  <c:v>15.847511000000001</c:v>
                </c:pt>
                <c:pt idx="126">
                  <c:v>15.748981000000001</c:v>
                </c:pt>
                <c:pt idx="127">
                  <c:v>15.707971000000001</c:v>
                </c:pt>
                <c:pt idx="128">
                  <c:v>15.457257999999999</c:v>
                </c:pt>
                <c:pt idx="129">
                  <c:v>15.319388999999999</c:v>
                </c:pt>
                <c:pt idx="130">
                  <c:v>15.326122</c:v>
                </c:pt>
                <c:pt idx="131">
                  <c:v>14.928248</c:v>
                </c:pt>
                <c:pt idx="132">
                  <c:v>15.530533</c:v>
                </c:pt>
                <c:pt idx="133">
                  <c:v>15.440303999999999</c:v>
                </c:pt>
                <c:pt idx="134">
                  <c:v>15.387748</c:v>
                </c:pt>
                <c:pt idx="135">
                  <c:v>15.443220999999999</c:v>
                </c:pt>
                <c:pt idx="136">
                  <c:v>15.359392</c:v>
                </c:pt>
                <c:pt idx="137">
                  <c:v>15.336059000000001</c:v>
                </c:pt>
                <c:pt idx="138">
                  <c:v>15.335376</c:v>
                </c:pt>
                <c:pt idx="139">
                  <c:v>15.30851</c:v>
                </c:pt>
                <c:pt idx="140">
                  <c:v>15.374782</c:v>
                </c:pt>
                <c:pt idx="141">
                  <c:v>15.329929999999999</c:v>
                </c:pt>
                <c:pt idx="142">
                  <c:v>15.337540000000001</c:v>
                </c:pt>
                <c:pt idx="143">
                  <c:v>15.355171</c:v>
                </c:pt>
                <c:pt idx="144">
                  <c:v>15.308194</c:v>
                </c:pt>
              </c:numCache>
            </c:numRef>
          </c:val>
          <c:smooth val="0"/>
        </c:ser>
        <c:ser>
          <c:idx val="1"/>
          <c:order val="1"/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Sheet1!$A$3:$A$146</c:f>
              <c:strCache>
                <c:ptCount val="144"/>
                <c:pt idx="0">
                  <c:v>1980Q1</c:v>
                </c:pt>
                <c:pt idx="1">
                  <c:v>1980Q2</c:v>
                </c:pt>
                <c:pt idx="2">
                  <c:v>1980Q3</c:v>
                </c:pt>
                <c:pt idx="3">
                  <c:v>1980Q4</c:v>
                </c:pt>
                <c:pt idx="4">
                  <c:v>1981Q1</c:v>
                </c:pt>
                <c:pt idx="5">
                  <c:v>1981Q2</c:v>
                </c:pt>
                <c:pt idx="6">
                  <c:v>1981Q3</c:v>
                </c:pt>
                <c:pt idx="7">
                  <c:v>1981Q4</c:v>
                </c:pt>
                <c:pt idx="8">
                  <c:v>1982Q1</c:v>
                </c:pt>
                <c:pt idx="9">
                  <c:v>1982Q2</c:v>
                </c:pt>
                <c:pt idx="10">
                  <c:v>1982Q3</c:v>
                </c:pt>
                <c:pt idx="11">
                  <c:v>1982Q4</c:v>
                </c:pt>
                <c:pt idx="12">
                  <c:v>1983Q1</c:v>
                </c:pt>
                <c:pt idx="13">
                  <c:v>1983Q2</c:v>
                </c:pt>
                <c:pt idx="14">
                  <c:v>1983Q3</c:v>
                </c:pt>
                <c:pt idx="15">
                  <c:v>1983Q4</c:v>
                </c:pt>
                <c:pt idx="16">
                  <c:v>1984Q1</c:v>
                </c:pt>
                <c:pt idx="17">
                  <c:v>1984Q2</c:v>
                </c:pt>
                <c:pt idx="18">
                  <c:v>1984Q3</c:v>
                </c:pt>
                <c:pt idx="19">
                  <c:v>1984Q4</c:v>
                </c:pt>
                <c:pt idx="20">
                  <c:v>1985Q1</c:v>
                </c:pt>
                <c:pt idx="21">
                  <c:v>1985Q2</c:v>
                </c:pt>
                <c:pt idx="22">
                  <c:v>1985Q3</c:v>
                </c:pt>
                <c:pt idx="23">
                  <c:v>1985Q4</c:v>
                </c:pt>
                <c:pt idx="24">
                  <c:v>1986Q1</c:v>
                </c:pt>
                <c:pt idx="25">
                  <c:v>1986Q2</c:v>
                </c:pt>
                <c:pt idx="26">
                  <c:v>1986Q3</c:v>
                </c:pt>
                <c:pt idx="27">
                  <c:v>1986Q4</c:v>
                </c:pt>
                <c:pt idx="28">
                  <c:v>1987Q1</c:v>
                </c:pt>
                <c:pt idx="29">
                  <c:v>1987Q2</c:v>
                </c:pt>
                <c:pt idx="30">
                  <c:v>1987Q3</c:v>
                </c:pt>
                <c:pt idx="31">
                  <c:v>1987Q4</c:v>
                </c:pt>
                <c:pt idx="32">
                  <c:v>1988Q1</c:v>
                </c:pt>
                <c:pt idx="33">
                  <c:v>1988Q2</c:v>
                </c:pt>
                <c:pt idx="34">
                  <c:v>1988Q3</c:v>
                </c:pt>
                <c:pt idx="35">
                  <c:v>1988Q4</c:v>
                </c:pt>
                <c:pt idx="36">
                  <c:v>1989Q1</c:v>
                </c:pt>
                <c:pt idx="37">
                  <c:v>1989Q2</c:v>
                </c:pt>
                <c:pt idx="38">
                  <c:v>1989Q3</c:v>
                </c:pt>
                <c:pt idx="39">
                  <c:v>1989Q4</c:v>
                </c:pt>
                <c:pt idx="40">
                  <c:v>1990Q1</c:v>
                </c:pt>
                <c:pt idx="41">
                  <c:v>1990Q2</c:v>
                </c:pt>
                <c:pt idx="42">
                  <c:v>1990Q3</c:v>
                </c:pt>
                <c:pt idx="43">
                  <c:v>1990Q4</c:v>
                </c:pt>
                <c:pt idx="44">
                  <c:v>1991Q1</c:v>
                </c:pt>
                <c:pt idx="45">
                  <c:v>1991Q2</c:v>
                </c:pt>
                <c:pt idx="46">
                  <c:v>1991Q3</c:v>
                </c:pt>
                <c:pt idx="47">
                  <c:v>1991Q4</c:v>
                </c:pt>
                <c:pt idx="48">
                  <c:v>1992Q1</c:v>
                </c:pt>
                <c:pt idx="49">
                  <c:v>1992Q2</c:v>
                </c:pt>
                <c:pt idx="50">
                  <c:v>1992Q3</c:v>
                </c:pt>
                <c:pt idx="51">
                  <c:v>1992Q4</c:v>
                </c:pt>
                <c:pt idx="52">
                  <c:v>1993Q1</c:v>
                </c:pt>
                <c:pt idx="53">
                  <c:v>1993Q2</c:v>
                </c:pt>
                <c:pt idx="54">
                  <c:v>1993Q3</c:v>
                </c:pt>
                <c:pt idx="55">
                  <c:v>1993Q4</c:v>
                </c:pt>
                <c:pt idx="56">
                  <c:v>1994Q1</c:v>
                </c:pt>
                <c:pt idx="57">
                  <c:v>1994Q2</c:v>
                </c:pt>
                <c:pt idx="58">
                  <c:v>1994Q3</c:v>
                </c:pt>
                <c:pt idx="59">
                  <c:v>1994Q4</c:v>
                </c:pt>
                <c:pt idx="60">
                  <c:v>1995Q1</c:v>
                </c:pt>
                <c:pt idx="61">
                  <c:v>1995Q2</c:v>
                </c:pt>
                <c:pt idx="62">
                  <c:v>1995Q3</c:v>
                </c:pt>
                <c:pt idx="63">
                  <c:v>1995Q4</c:v>
                </c:pt>
                <c:pt idx="64">
                  <c:v>1996Q1</c:v>
                </c:pt>
                <c:pt idx="65">
                  <c:v>1996Q2</c:v>
                </c:pt>
                <c:pt idx="66">
                  <c:v>1996Q3</c:v>
                </c:pt>
                <c:pt idx="67">
                  <c:v>1996Q4</c:v>
                </c:pt>
                <c:pt idx="68">
                  <c:v>1997Q1</c:v>
                </c:pt>
                <c:pt idx="69">
                  <c:v>1997Q2</c:v>
                </c:pt>
                <c:pt idx="70">
                  <c:v>1997Q3</c:v>
                </c:pt>
                <c:pt idx="71">
                  <c:v>1997Q4</c:v>
                </c:pt>
                <c:pt idx="72">
                  <c:v>1998Q1</c:v>
                </c:pt>
                <c:pt idx="73">
                  <c:v>1998Q2</c:v>
                </c:pt>
                <c:pt idx="74">
                  <c:v>1998Q3</c:v>
                </c:pt>
                <c:pt idx="75">
                  <c:v>1998Q4</c:v>
                </c:pt>
                <c:pt idx="76">
                  <c:v>1999-Q1</c:v>
                </c:pt>
                <c:pt idx="77">
                  <c:v>1999-Q2</c:v>
                </c:pt>
                <c:pt idx="78">
                  <c:v>1999-Q3</c:v>
                </c:pt>
                <c:pt idx="79">
                  <c:v>1999-Q4</c:v>
                </c:pt>
                <c:pt idx="80">
                  <c:v>2000-Q1</c:v>
                </c:pt>
                <c:pt idx="81">
                  <c:v>2000-Q2</c:v>
                </c:pt>
                <c:pt idx="82">
                  <c:v>2000-Q3</c:v>
                </c:pt>
                <c:pt idx="83">
                  <c:v>2000-Q4</c:v>
                </c:pt>
                <c:pt idx="84">
                  <c:v>2001-Q1</c:v>
                </c:pt>
                <c:pt idx="85">
                  <c:v>2001-Q2</c:v>
                </c:pt>
                <c:pt idx="86">
                  <c:v>2001-Q3</c:v>
                </c:pt>
                <c:pt idx="87">
                  <c:v>2001-Q4</c:v>
                </c:pt>
                <c:pt idx="88">
                  <c:v>2002-Q1</c:v>
                </c:pt>
                <c:pt idx="89">
                  <c:v>2002-Q2</c:v>
                </c:pt>
                <c:pt idx="90">
                  <c:v>2002-Q3</c:v>
                </c:pt>
                <c:pt idx="91">
                  <c:v>2002-Q4</c:v>
                </c:pt>
                <c:pt idx="92">
                  <c:v>2003-Q1</c:v>
                </c:pt>
                <c:pt idx="93">
                  <c:v>2003-Q2</c:v>
                </c:pt>
                <c:pt idx="94">
                  <c:v>2003-Q3</c:v>
                </c:pt>
                <c:pt idx="95">
                  <c:v>2003-Q4</c:v>
                </c:pt>
                <c:pt idx="96">
                  <c:v>2004-Q1</c:v>
                </c:pt>
                <c:pt idx="97">
                  <c:v>2004-Q2</c:v>
                </c:pt>
                <c:pt idx="98">
                  <c:v>2004-Q3</c:v>
                </c:pt>
                <c:pt idx="99">
                  <c:v>2004-Q4</c:v>
                </c:pt>
                <c:pt idx="100">
                  <c:v>2005-Q1</c:v>
                </c:pt>
                <c:pt idx="101">
                  <c:v>2005-Q2</c:v>
                </c:pt>
                <c:pt idx="102">
                  <c:v>2005-Q3</c:v>
                </c:pt>
                <c:pt idx="103">
                  <c:v>2005-Q4</c:v>
                </c:pt>
                <c:pt idx="104">
                  <c:v>2006-Q1</c:v>
                </c:pt>
                <c:pt idx="105">
                  <c:v>2006-Q2</c:v>
                </c:pt>
                <c:pt idx="106">
                  <c:v>2006-Q3</c:v>
                </c:pt>
                <c:pt idx="107">
                  <c:v>2006-Q4</c:v>
                </c:pt>
                <c:pt idx="108">
                  <c:v>2007-Q1</c:v>
                </c:pt>
                <c:pt idx="109">
                  <c:v>2007-Q2</c:v>
                </c:pt>
                <c:pt idx="110">
                  <c:v>2007-Q3</c:v>
                </c:pt>
                <c:pt idx="111">
                  <c:v>2007-Q4</c:v>
                </c:pt>
                <c:pt idx="112">
                  <c:v>2008-Q1</c:v>
                </c:pt>
                <c:pt idx="113">
                  <c:v>2008-Q2</c:v>
                </c:pt>
                <c:pt idx="114">
                  <c:v>2008-Q3</c:v>
                </c:pt>
                <c:pt idx="115">
                  <c:v>2008-Q4</c:v>
                </c:pt>
                <c:pt idx="116">
                  <c:v>2009-Q1</c:v>
                </c:pt>
                <c:pt idx="117">
                  <c:v>2009-Q2</c:v>
                </c:pt>
                <c:pt idx="118">
                  <c:v>2009-Q3</c:v>
                </c:pt>
                <c:pt idx="119">
                  <c:v>2009-Q4</c:v>
                </c:pt>
                <c:pt idx="120">
                  <c:v>2010-Q1</c:v>
                </c:pt>
                <c:pt idx="121">
                  <c:v>2010-Q2</c:v>
                </c:pt>
                <c:pt idx="122">
                  <c:v>2010-Q3</c:v>
                </c:pt>
                <c:pt idx="123">
                  <c:v>2010-Q4</c:v>
                </c:pt>
                <c:pt idx="124">
                  <c:v>2011-Q1</c:v>
                </c:pt>
                <c:pt idx="125">
                  <c:v>2011-Q2</c:v>
                </c:pt>
                <c:pt idx="126">
                  <c:v>2011-Q3</c:v>
                </c:pt>
                <c:pt idx="127">
                  <c:v>2011-Q4</c:v>
                </c:pt>
                <c:pt idx="128">
                  <c:v>2012-Q1</c:v>
                </c:pt>
                <c:pt idx="129">
                  <c:v>2012-Q2</c:v>
                </c:pt>
                <c:pt idx="130">
                  <c:v>2012-Q3</c:v>
                </c:pt>
                <c:pt idx="131">
                  <c:v>2012-Q4</c:v>
                </c:pt>
                <c:pt idx="132">
                  <c:v>2003-Q1</c:v>
                </c:pt>
                <c:pt idx="133">
                  <c:v>2003-Q2</c:v>
                </c:pt>
                <c:pt idx="134">
                  <c:v>2003-Q3</c:v>
                </c:pt>
                <c:pt idx="135">
                  <c:v>2003-Q4</c:v>
                </c:pt>
                <c:pt idx="136">
                  <c:v>2014-Q1</c:v>
                </c:pt>
                <c:pt idx="137">
                  <c:v>2014-Q2</c:v>
                </c:pt>
                <c:pt idx="138">
                  <c:v>2014-Q3</c:v>
                </c:pt>
                <c:pt idx="139">
                  <c:v>2014-Q4</c:v>
                </c:pt>
                <c:pt idx="140">
                  <c:v>2015-Q1</c:v>
                </c:pt>
                <c:pt idx="141">
                  <c:v>2015-Q2</c:v>
                </c:pt>
                <c:pt idx="142">
                  <c:v>2015-Q3</c:v>
                </c:pt>
                <c:pt idx="143">
                  <c:v>2015-Q4</c:v>
                </c:pt>
              </c:strCache>
            </c:strRef>
          </c:cat>
          <c:val>
            <c:numRef>
              <c:f>Sheet1!$C$3:$C$150</c:f>
              <c:numCache>
                <c:formatCode>0.0</c:formatCode>
                <c:ptCount val="148"/>
                <c:pt idx="0">
                  <c:v>16.600000000000001</c:v>
                </c:pt>
                <c:pt idx="1">
                  <c:v>16.600000000000001</c:v>
                </c:pt>
                <c:pt idx="2">
                  <c:v>16.600000000000001</c:v>
                </c:pt>
                <c:pt idx="3">
                  <c:v>16.600000000000001</c:v>
                </c:pt>
                <c:pt idx="4">
                  <c:v>16.600000000000001</c:v>
                </c:pt>
                <c:pt idx="5">
                  <c:v>16.600000000000001</c:v>
                </c:pt>
                <c:pt idx="6">
                  <c:v>16.600000000000001</c:v>
                </c:pt>
                <c:pt idx="7">
                  <c:v>16.600000000000001</c:v>
                </c:pt>
                <c:pt idx="8">
                  <c:v>16.600000000000001</c:v>
                </c:pt>
                <c:pt idx="9">
                  <c:v>16.600000000000001</c:v>
                </c:pt>
                <c:pt idx="10">
                  <c:v>16.600000000000001</c:v>
                </c:pt>
                <c:pt idx="11">
                  <c:v>16.600000000000001</c:v>
                </c:pt>
                <c:pt idx="12">
                  <c:v>16.600000000000001</c:v>
                </c:pt>
                <c:pt idx="13">
                  <c:v>16.600000000000001</c:v>
                </c:pt>
                <c:pt idx="14">
                  <c:v>16.600000000000001</c:v>
                </c:pt>
                <c:pt idx="15">
                  <c:v>16.600000000000001</c:v>
                </c:pt>
                <c:pt idx="16">
                  <c:v>16.600000000000001</c:v>
                </c:pt>
                <c:pt idx="17">
                  <c:v>16.600000000000001</c:v>
                </c:pt>
                <c:pt idx="18">
                  <c:v>16.600000000000001</c:v>
                </c:pt>
                <c:pt idx="19">
                  <c:v>16.600000000000001</c:v>
                </c:pt>
                <c:pt idx="20">
                  <c:v>16.600000000000001</c:v>
                </c:pt>
                <c:pt idx="21">
                  <c:v>16.600000000000001</c:v>
                </c:pt>
                <c:pt idx="22">
                  <c:v>16.600000000000001</c:v>
                </c:pt>
                <c:pt idx="23">
                  <c:v>16.600000000000001</c:v>
                </c:pt>
                <c:pt idx="24">
                  <c:v>16.600000000000001</c:v>
                </c:pt>
                <c:pt idx="25">
                  <c:v>16.600000000000001</c:v>
                </c:pt>
                <c:pt idx="26">
                  <c:v>16.600000000000001</c:v>
                </c:pt>
                <c:pt idx="27">
                  <c:v>16.600000000000001</c:v>
                </c:pt>
                <c:pt idx="28">
                  <c:v>16.600000000000001</c:v>
                </c:pt>
                <c:pt idx="29">
                  <c:v>16.600000000000001</c:v>
                </c:pt>
                <c:pt idx="30">
                  <c:v>16.600000000000001</c:v>
                </c:pt>
                <c:pt idx="31">
                  <c:v>16.600000000000001</c:v>
                </c:pt>
                <c:pt idx="32">
                  <c:v>16.600000000000001</c:v>
                </c:pt>
                <c:pt idx="33">
                  <c:v>16.600000000000001</c:v>
                </c:pt>
                <c:pt idx="34">
                  <c:v>16.600000000000001</c:v>
                </c:pt>
                <c:pt idx="35">
                  <c:v>16.600000000000001</c:v>
                </c:pt>
                <c:pt idx="36">
                  <c:v>16.600000000000001</c:v>
                </c:pt>
                <c:pt idx="37">
                  <c:v>16.600000000000001</c:v>
                </c:pt>
                <c:pt idx="38">
                  <c:v>16.600000000000001</c:v>
                </c:pt>
                <c:pt idx="39">
                  <c:v>16.600000000000001</c:v>
                </c:pt>
                <c:pt idx="40">
                  <c:v>16.600000000000001</c:v>
                </c:pt>
                <c:pt idx="41">
                  <c:v>16.600000000000001</c:v>
                </c:pt>
                <c:pt idx="42">
                  <c:v>16.600000000000001</c:v>
                </c:pt>
                <c:pt idx="43">
                  <c:v>16.600000000000001</c:v>
                </c:pt>
                <c:pt idx="44">
                  <c:v>16.600000000000001</c:v>
                </c:pt>
                <c:pt idx="45">
                  <c:v>16.600000000000001</c:v>
                </c:pt>
                <c:pt idx="46">
                  <c:v>16.600000000000001</c:v>
                </c:pt>
                <c:pt idx="47">
                  <c:v>16.600000000000001</c:v>
                </c:pt>
                <c:pt idx="48">
                  <c:v>16.600000000000001</c:v>
                </c:pt>
                <c:pt idx="49">
                  <c:v>16.600000000000001</c:v>
                </c:pt>
                <c:pt idx="50">
                  <c:v>16.600000000000001</c:v>
                </c:pt>
                <c:pt idx="51">
                  <c:v>16.600000000000001</c:v>
                </c:pt>
                <c:pt idx="52">
                  <c:v>16.600000000000001</c:v>
                </c:pt>
                <c:pt idx="53">
                  <c:v>16.600000000000001</c:v>
                </c:pt>
                <c:pt idx="54">
                  <c:v>16.600000000000001</c:v>
                </c:pt>
                <c:pt idx="55">
                  <c:v>16.600000000000001</c:v>
                </c:pt>
                <c:pt idx="56">
                  <c:v>16.600000000000001</c:v>
                </c:pt>
                <c:pt idx="57">
                  <c:v>16.600000000000001</c:v>
                </c:pt>
                <c:pt idx="58">
                  <c:v>16.600000000000001</c:v>
                </c:pt>
                <c:pt idx="59">
                  <c:v>16.600000000000001</c:v>
                </c:pt>
                <c:pt idx="60">
                  <c:v>16.600000000000001</c:v>
                </c:pt>
                <c:pt idx="61">
                  <c:v>16.600000000000001</c:v>
                </c:pt>
                <c:pt idx="62">
                  <c:v>16.600000000000001</c:v>
                </c:pt>
                <c:pt idx="63">
                  <c:v>16.600000000000001</c:v>
                </c:pt>
                <c:pt idx="64">
                  <c:v>16.600000000000001</c:v>
                </c:pt>
                <c:pt idx="65">
                  <c:v>16.600000000000001</c:v>
                </c:pt>
                <c:pt idx="66">
                  <c:v>16.600000000000001</c:v>
                </c:pt>
                <c:pt idx="67">
                  <c:v>16.600000000000001</c:v>
                </c:pt>
                <c:pt idx="68">
                  <c:v>16.600000000000001</c:v>
                </c:pt>
                <c:pt idx="69">
                  <c:v>16.600000000000001</c:v>
                </c:pt>
                <c:pt idx="70">
                  <c:v>16.600000000000001</c:v>
                </c:pt>
                <c:pt idx="71">
                  <c:v>16.600000000000001</c:v>
                </c:pt>
                <c:pt idx="72">
                  <c:v>16.600000000000001</c:v>
                </c:pt>
                <c:pt idx="73">
                  <c:v>16.600000000000001</c:v>
                </c:pt>
                <c:pt idx="74">
                  <c:v>16.600000000000001</c:v>
                </c:pt>
                <c:pt idx="75">
                  <c:v>16.600000000000001</c:v>
                </c:pt>
                <c:pt idx="76">
                  <c:v>16.600000000000001</c:v>
                </c:pt>
                <c:pt idx="77">
                  <c:v>16.600000000000001</c:v>
                </c:pt>
                <c:pt idx="78">
                  <c:v>16.600000000000001</c:v>
                </c:pt>
                <c:pt idx="79">
                  <c:v>16.600000000000001</c:v>
                </c:pt>
                <c:pt idx="80">
                  <c:v>16.600000000000001</c:v>
                </c:pt>
                <c:pt idx="81">
                  <c:v>16.600000000000001</c:v>
                </c:pt>
                <c:pt idx="82">
                  <c:v>16.600000000000001</c:v>
                </c:pt>
                <c:pt idx="83">
                  <c:v>16.600000000000001</c:v>
                </c:pt>
                <c:pt idx="84">
                  <c:v>16.600000000000001</c:v>
                </c:pt>
                <c:pt idx="85">
                  <c:v>16.600000000000001</c:v>
                </c:pt>
                <c:pt idx="86">
                  <c:v>16.600000000000001</c:v>
                </c:pt>
                <c:pt idx="87">
                  <c:v>16.600000000000001</c:v>
                </c:pt>
                <c:pt idx="88">
                  <c:v>16.600000000000001</c:v>
                </c:pt>
                <c:pt idx="89">
                  <c:v>16.600000000000001</c:v>
                </c:pt>
                <c:pt idx="90">
                  <c:v>16.600000000000001</c:v>
                </c:pt>
                <c:pt idx="91">
                  <c:v>16.600000000000001</c:v>
                </c:pt>
                <c:pt idx="92">
                  <c:v>16.600000000000001</c:v>
                </c:pt>
                <c:pt idx="93">
                  <c:v>16.600000000000001</c:v>
                </c:pt>
                <c:pt idx="94">
                  <c:v>16.600000000000001</c:v>
                </c:pt>
                <c:pt idx="95">
                  <c:v>16.600000000000001</c:v>
                </c:pt>
                <c:pt idx="96">
                  <c:v>16.600000000000001</c:v>
                </c:pt>
                <c:pt idx="97">
                  <c:v>16.600000000000001</c:v>
                </c:pt>
                <c:pt idx="98">
                  <c:v>16.600000000000001</c:v>
                </c:pt>
                <c:pt idx="99">
                  <c:v>16.600000000000001</c:v>
                </c:pt>
                <c:pt idx="100">
                  <c:v>16.600000000000001</c:v>
                </c:pt>
                <c:pt idx="101">
                  <c:v>16.600000000000001</c:v>
                </c:pt>
                <c:pt idx="102">
                  <c:v>16.600000000000001</c:v>
                </c:pt>
                <c:pt idx="103">
                  <c:v>16.600000000000001</c:v>
                </c:pt>
                <c:pt idx="104">
                  <c:v>16.600000000000001</c:v>
                </c:pt>
                <c:pt idx="105">
                  <c:v>16.600000000000001</c:v>
                </c:pt>
                <c:pt idx="106">
                  <c:v>16.600000000000001</c:v>
                </c:pt>
                <c:pt idx="107">
                  <c:v>16.600000000000001</c:v>
                </c:pt>
                <c:pt idx="108">
                  <c:v>16.600000000000001</c:v>
                </c:pt>
                <c:pt idx="109">
                  <c:v>16.600000000000001</c:v>
                </c:pt>
                <c:pt idx="110">
                  <c:v>16.600000000000001</c:v>
                </c:pt>
                <c:pt idx="111">
                  <c:v>16.600000000000001</c:v>
                </c:pt>
                <c:pt idx="112">
                  <c:v>16.600000000000001</c:v>
                </c:pt>
                <c:pt idx="113">
                  <c:v>16.600000000000001</c:v>
                </c:pt>
                <c:pt idx="114">
                  <c:v>16.600000000000001</c:v>
                </c:pt>
                <c:pt idx="115">
                  <c:v>16.600000000000001</c:v>
                </c:pt>
                <c:pt idx="116">
                  <c:v>16.600000000000001</c:v>
                </c:pt>
                <c:pt idx="117">
                  <c:v>16.600000000000001</c:v>
                </c:pt>
                <c:pt idx="118">
                  <c:v>16.600000000000001</c:v>
                </c:pt>
                <c:pt idx="119">
                  <c:v>16.600000000000001</c:v>
                </c:pt>
                <c:pt idx="120">
                  <c:v>16.600000000000001</c:v>
                </c:pt>
                <c:pt idx="121">
                  <c:v>16.600000000000001</c:v>
                </c:pt>
                <c:pt idx="122">
                  <c:v>16.600000000000001</c:v>
                </c:pt>
                <c:pt idx="123">
                  <c:v>16.600000000000001</c:v>
                </c:pt>
                <c:pt idx="124">
                  <c:v>16.600000000000001</c:v>
                </c:pt>
                <c:pt idx="125">
                  <c:v>16.600000000000001</c:v>
                </c:pt>
                <c:pt idx="126">
                  <c:v>16.600000000000001</c:v>
                </c:pt>
                <c:pt idx="127">
                  <c:v>16.600000000000001</c:v>
                </c:pt>
                <c:pt idx="128">
                  <c:v>16.600000000000001</c:v>
                </c:pt>
                <c:pt idx="129">
                  <c:v>16.600000000000001</c:v>
                </c:pt>
                <c:pt idx="130">
                  <c:v>16.600000000000001</c:v>
                </c:pt>
                <c:pt idx="131">
                  <c:v>16.600000000000001</c:v>
                </c:pt>
                <c:pt idx="132">
                  <c:v>16.600000000000001</c:v>
                </c:pt>
                <c:pt idx="133">
                  <c:v>16.600000000000001</c:v>
                </c:pt>
                <c:pt idx="134">
                  <c:v>16.600000000000001</c:v>
                </c:pt>
                <c:pt idx="135">
                  <c:v>16.600000000000001</c:v>
                </c:pt>
                <c:pt idx="136">
                  <c:v>16.600000000000001</c:v>
                </c:pt>
                <c:pt idx="137">
                  <c:v>16.600000000000001</c:v>
                </c:pt>
                <c:pt idx="138">
                  <c:v>16.600000000000001</c:v>
                </c:pt>
                <c:pt idx="139">
                  <c:v>16.600000000000001</c:v>
                </c:pt>
                <c:pt idx="140">
                  <c:v>16.600000000000001</c:v>
                </c:pt>
                <c:pt idx="141">
                  <c:v>16.600000000000001</c:v>
                </c:pt>
                <c:pt idx="142">
                  <c:v>16.600000000000001</c:v>
                </c:pt>
                <c:pt idx="143">
                  <c:v>16.600000000000001</c:v>
                </c:pt>
                <c:pt idx="144">
                  <c:v>16.600000000000001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178744"/>
        <c:axId val="350179136"/>
      </c:lineChart>
      <c:catAx>
        <c:axId val="350178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50179136"/>
        <c:crosses val="autoZero"/>
        <c:auto val="1"/>
        <c:lblAlgn val="ctr"/>
        <c:lblOffset val="100"/>
        <c:tickLblSkip val="8"/>
        <c:noMultiLvlLbl val="0"/>
      </c:catAx>
      <c:valAx>
        <c:axId val="350179136"/>
        <c:scaling>
          <c:orientation val="minMax"/>
          <c:min val="14.5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50178744"/>
        <c:crosses val="autoZero"/>
        <c:crossBetween val="between"/>
      </c:valAx>
      <c:valAx>
        <c:axId val="350179528"/>
        <c:scaling>
          <c:orientation val="minMax"/>
          <c:max val="1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crossAx val="350179920"/>
        <c:crosses val="max"/>
        <c:crossBetween val="between"/>
      </c:valAx>
      <c:catAx>
        <c:axId val="350179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501795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186111111111112"/>
          <c:y val="2.3148148148148147E-2"/>
        </c:manualLayout>
      </c:layout>
      <c:overlay val="0"/>
      <c:txPr>
        <a:bodyPr/>
        <a:lstStyle/>
        <a:p>
          <a:pPr>
            <a:defRPr sz="28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01027045532352E-2"/>
          <c:y val="1.4195812732710736E-2"/>
          <c:w val="0.92127707406139436"/>
          <c:h val="0.87247405847524873"/>
        </c:manualLayout>
      </c:layout>
      <c:lineChart>
        <c:grouping val="standard"/>
        <c:varyColors val="0"/>
        <c:ser>
          <c:idx val="0"/>
          <c:order val="0"/>
          <c:tx>
            <c:v>30-year Mortgage Rate</c:v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'Interest Rates'!$A$489:$A$689</c:f>
              <c:numCache>
                <c:formatCode>mmm\-yy</c:formatCode>
                <c:ptCount val="201"/>
                <c:pt idx="0">
                  <c:v>36536.200000000157</c:v>
                </c:pt>
                <c:pt idx="1">
                  <c:v>36566.600000000159</c:v>
                </c:pt>
                <c:pt idx="2">
                  <c:v>36597.00000000016</c:v>
                </c:pt>
                <c:pt idx="3">
                  <c:v>36627.400000000162</c:v>
                </c:pt>
                <c:pt idx="4">
                  <c:v>36657.800000000163</c:v>
                </c:pt>
                <c:pt idx="5">
                  <c:v>36688.200000000164</c:v>
                </c:pt>
                <c:pt idx="6">
                  <c:v>36718.600000000166</c:v>
                </c:pt>
                <c:pt idx="7">
                  <c:v>36749.000000000167</c:v>
                </c:pt>
                <c:pt idx="8">
                  <c:v>36779.400000000169</c:v>
                </c:pt>
                <c:pt idx="9">
                  <c:v>36809.80000000017</c:v>
                </c:pt>
                <c:pt idx="10">
                  <c:v>36840.200000000172</c:v>
                </c:pt>
                <c:pt idx="11">
                  <c:v>36870.600000000173</c:v>
                </c:pt>
                <c:pt idx="12">
                  <c:v>36901.000000000175</c:v>
                </c:pt>
                <c:pt idx="13">
                  <c:v>36931.400000000176</c:v>
                </c:pt>
                <c:pt idx="14">
                  <c:v>36961.800000000178</c:v>
                </c:pt>
                <c:pt idx="15">
                  <c:v>36992.200000000179</c:v>
                </c:pt>
                <c:pt idx="16">
                  <c:v>37022.60000000018</c:v>
                </c:pt>
                <c:pt idx="17">
                  <c:v>37053.000000000182</c:v>
                </c:pt>
                <c:pt idx="18">
                  <c:v>37083.400000000183</c:v>
                </c:pt>
                <c:pt idx="19">
                  <c:v>37113.800000000185</c:v>
                </c:pt>
                <c:pt idx="20">
                  <c:v>37144.200000000186</c:v>
                </c:pt>
                <c:pt idx="21">
                  <c:v>37174.600000000188</c:v>
                </c:pt>
                <c:pt idx="22">
                  <c:v>37205.000000000189</c:v>
                </c:pt>
                <c:pt idx="23">
                  <c:v>37235.400000000191</c:v>
                </c:pt>
                <c:pt idx="24">
                  <c:v>37265.800000000192</c:v>
                </c:pt>
                <c:pt idx="25">
                  <c:v>37296.200000000194</c:v>
                </c:pt>
                <c:pt idx="26">
                  <c:v>37326.600000000195</c:v>
                </c:pt>
                <c:pt idx="27">
                  <c:v>37357.000000000196</c:v>
                </c:pt>
                <c:pt idx="28">
                  <c:v>37387.400000000198</c:v>
                </c:pt>
                <c:pt idx="29">
                  <c:v>37417.800000000199</c:v>
                </c:pt>
                <c:pt idx="30">
                  <c:v>37448.200000000201</c:v>
                </c:pt>
                <c:pt idx="31">
                  <c:v>37478.600000000202</c:v>
                </c:pt>
                <c:pt idx="32">
                  <c:v>37509.000000000204</c:v>
                </c:pt>
                <c:pt idx="33">
                  <c:v>37539.400000000205</c:v>
                </c:pt>
                <c:pt idx="34">
                  <c:v>37569.800000000207</c:v>
                </c:pt>
                <c:pt idx="35">
                  <c:v>37600.200000000208</c:v>
                </c:pt>
                <c:pt idx="36">
                  <c:v>37630.60000000021</c:v>
                </c:pt>
                <c:pt idx="37">
                  <c:v>37661.000000000211</c:v>
                </c:pt>
                <c:pt idx="38">
                  <c:v>37691.400000000212</c:v>
                </c:pt>
                <c:pt idx="39">
                  <c:v>37721.800000000214</c:v>
                </c:pt>
                <c:pt idx="40">
                  <c:v>37752.200000000215</c:v>
                </c:pt>
                <c:pt idx="41">
                  <c:v>37782.600000000217</c:v>
                </c:pt>
                <c:pt idx="42">
                  <c:v>37813.000000000218</c:v>
                </c:pt>
                <c:pt idx="43">
                  <c:v>37843.40000000022</c:v>
                </c:pt>
                <c:pt idx="44">
                  <c:v>37873.800000000221</c:v>
                </c:pt>
                <c:pt idx="45">
                  <c:v>37904.200000000223</c:v>
                </c:pt>
                <c:pt idx="46">
                  <c:v>37934.600000000224</c:v>
                </c:pt>
                <c:pt idx="47">
                  <c:v>37965.000000000226</c:v>
                </c:pt>
                <c:pt idx="48">
                  <c:v>37995.400000000227</c:v>
                </c:pt>
                <c:pt idx="49">
                  <c:v>38025.800000000228</c:v>
                </c:pt>
                <c:pt idx="50">
                  <c:v>38056.20000000023</c:v>
                </c:pt>
                <c:pt idx="51">
                  <c:v>38086.600000000231</c:v>
                </c:pt>
                <c:pt idx="52">
                  <c:v>38117.000000000233</c:v>
                </c:pt>
                <c:pt idx="53">
                  <c:v>38147.400000000234</c:v>
                </c:pt>
                <c:pt idx="54">
                  <c:v>38177.800000000236</c:v>
                </c:pt>
                <c:pt idx="55">
                  <c:v>38208.200000000237</c:v>
                </c:pt>
                <c:pt idx="56">
                  <c:v>38238.600000000239</c:v>
                </c:pt>
                <c:pt idx="57">
                  <c:v>38269.00000000024</c:v>
                </c:pt>
                <c:pt idx="58">
                  <c:v>38299.400000000242</c:v>
                </c:pt>
                <c:pt idx="59">
                  <c:v>38329.800000000243</c:v>
                </c:pt>
                <c:pt idx="60">
                  <c:v>38360.200000000244</c:v>
                </c:pt>
                <c:pt idx="61">
                  <c:v>38390.600000000246</c:v>
                </c:pt>
                <c:pt idx="62">
                  <c:v>38421.000000000247</c:v>
                </c:pt>
                <c:pt idx="63">
                  <c:v>38451.400000000249</c:v>
                </c:pt>
                <c:pt idx="64">
                  <c:v>38481.80000000025</c:v>
                </c:pt>
                <c:pt idx="65">
                  <c:v>38512.200000000252</c:v>
                </c:pt>
                <c:pt idx="66">
                  <c:v>38542.600000000253</c:v>
                </c:pt>
                <c:pt idx="67">
                  <c:v>38573.000000000255</c:v>
                </c:pt>
                <c:pt idx="68">
                  <c:v>38603.400000000256</c:v>
                </c:pt>
                <c:pt idx="69">
                  <c:v>38633.800000000258</c:v>
                </c:pt>
                <c:pt idx="70">
                  <c:v>38664.200000000259</c:v>
                </c:pt>
                <c:pt idx="71">
                  <c:v>38694.60000000026</c:v>
                </c:pt>
                <c:pt idx="72">
                  <c:v>38725.000000000262</c:v>
                </c:pt>
                <c:pt idx="73">
                  <c:v>38755.400000000263</c:v>
                </c:pt>
                <c:pt idx="74">
                  <c:v>38785.800000000265</c:v>
                </c:pt>
                <c:pt idx="75">
                  <c:v>38816.200000000266</c:v>
                </c:pt>
                <c:pt idx="76">
                  <c:v>38846.600000000268</c:v>
                </c:pt>
                <c:pt idx="77">
                  <c:v>38877.000000000269</c:v>
                </c:pt>
                <c:pt idx="78">
                  <c:v>38907.400000000271</c:v>
                </c:pt>
                <c:pt idx="79">
                  <c:v>38937.800000000272</c:v>
                </c:pt>
                <c:pt idx="80">
                  <c:v>38968.200000000274</c:v>
                </c:pt>
                <c:pt idx="81">
                  <c:v>38998.600000000275</c:v>
                </c:pt>
                <c:pt idx="82">
                  <c:v>39029.000000000276</c:v>
                </c:pt>
                <c:pt idx="83">
                  <c:v>39059.400000000278</c:v>
                </c:pt>
                <c:pt idx="84">
                  <c:v>39089.800000000279</c:v>
                </c:pt>
                <c:pt idx="85">
                  <c:v>39120.200000000281</c:v>
                </c:pt>
                <c:pt idx="86">
                  <c:v>39150.600000000282</c:v>
                </c:pt>
                <c:pt idx="87">
                  <c:v>39181.000000000284</c:v>
                </c:pt>
                <c:pt idx="88">
                  <c:v>39211.400000000285</c:v>
                </c:pt>
                <c:pt idx="89">
                  <c:v>39241.800000000287</c:v>
                </c:pt>
                <c:pt idx="90">
                  <c:v>39272.200000000288</c:v>
                </c:pt>
                <c:pt idx="91">
                  <c:v>39302.60000000029</c:v>
                </c:pt>
                <c:pt idx="92">
                  <c:v>39333.000000000291</c:v>
                </c:pt>
                <c:pt idx="93">
                  <c:v>39363.400000000292</c:v>
                </c:pt>
                <c:pt idx="94">
                  <c:v>39393.800000000294</c:v>
                </c:pt>
                <c:pt idx="95">
                  <c:v>39424.200000000295</c:v>
                </c:pt>
                <c:pt idx="96">
                  <c:v>39454.600000000297</c:v>
                </c:pt>
                <c:pt idx="97">
                  <c:v>39485.000000000298</c:v>
                </c:pt>
                <c:pt idx="98">
                  <c:v>39515.4000000003</c:v>
                </c:pt>
                <c:pt idx="99">
                  <c:v>39545.800000000301</c:v>
                </c:pt>
                <c:pt idx="100">
                  <c:v>39576.200000000303</c:v>
                </c:pt>
                <c:pt idx="101">
                  <c:v>39606.600000000304</c:v>
                </c:pt>
                <c:pt idx="102">
                  <c:v>39637.000000000306</c:v>
                </c:pt>
                <c:pt idx="103">
                  <c:v>39667.400000000307</c:v>
                </c:pt>
                <c:pt idx="104">
                  <c:v>39697.800000000309</c:v>
                </c:pt>
                <c:pt idx="105">
                  <c:v>39728.20000000031</c:v>
                </c:pt>
                <c:pt idx="106">
                  <c:v>39758.600000000311</c:v>
                </c:pt>
                <c:pt idx="107">
                  <c:v>39789.000000000313</c:v>
                </c:pt>
                <c:pt idx="108">
                  <c:v>39819.400000000314</c:v>
                </c:pt>
                <c:pt idx="109">
                  <c:v>39849.800000000316</c:v>
                </c:pt>
                <c:pt idx="110">
                  <c:v>39880.200000000317</c:v>
                </c:pt>
                <c:pt idx="111">
                  <c:v>39910.600000000319</c:v>
                </c:pt>
                <c:pt idx="112">
                  <c:v>39941.00000000032</c:v>
                </c:pt>
                <c:pt idx="113">
                  <c:v>39971.400000000322</c:v>
                </c:pt>
                <c:pt idx="114">
                  <c:v>40001.800000000323</c:v>
                </c:pt>
                <c:pt idx="115">
                  <c:v>40032.200000000325</c:v>
                </c:pt>
                <c:pt idx="116">
                  <c:v>40062.600000000326</c:v>
                </c:pt>
                <c:pt idx="117">
                  <c:v>40093.000000000327</c:v>
                </c:pt>
                <c:pt idx="118">
                  <c:v>40123.400000000329</c:v>
                </c:pt>
                <c:pt idx="119">
                  <c:v>40153.80000000033</c:v>
                </c:pt>
                <c:pt idx="120">
                  <c:v>40184.200000000332</c:v>
                </c:pt>
                <c:pt idx="121">
                  <c:v>40214.600000000333</c:v>
                </c:pt>
                <c:pt idx="122">
                  <c:v>40245.000000000335</c:v>
                </c:pt>
                <c:pt idx="123">
                  <c:v>40275.400000000336</c:v>
                </c:pt>
                <c:pt idx="124">
                  <c:v>40305.800000000338</c:v>
                </c:pt>
                <c:pt idx="125">
                  <c:v>40336.200000000339</c:v>
                </c:pt>
                <c:pt idx="126">
                  <c:v>40366.600000000341</c:v>
                </c:pt>
                <c:pt idx="127">
                  <c:v>40397.000000000342</c:v>
                </c:pt>
                <c:pt idx="128">
                  <c:v>40427.400000000343</c:v>
                </c:pt>
                <c:pt idx="129">
                  <c:v>40457.800000000345</c:v>
                </c:pt>
                <c:pt idx="130">
                  <c:v>40488.200000000346</c:v>
                </c:pt>
                <c:pt idx="131">
                  <c:v>40518.600000000348</c:v>
                </c:pt>
                <c:pt idx="132">
                  <c:v>40549.000000000349</c:v>
                </c:pt>
                <c:pt idx="133">
                  <c:v>40579.400000000351</c:v>
                </c:pt>
                <c:pt idx="134">
                  <c:v>40609.800000000352</c:v>
                </c:pt>
                <c:pt idx="135">
                  <c:v>40640.200000000354</c:v>
                </c:pt>
                <c:pt idx="136">
                  <c:v>40670.600000000355</c:v>
                </c:pt>
                <c:pt idx="137">
                  <c:v>40701.000000000357</c:v>
                </c:pt>
                <c:pt idx="138">
                  <c:v>40731.400000000358</c:v>
                </c:pt>
                <c:pt idx="139">
                  <c:v>40761.800000000359</c:v>
                </c:pt>
                <c:pt idx="140">
                  <c:v>40792.200000000361</c:v>
                </c:pt>
                <c:pt idx="141">
                  <c:v>40822.600000000362</c:v>
                </c:pt>
                <c:pt idx="142">
                  <c:v>40853.000000000364</c:v>
                </c:pt>
                <c:pt idx="143">
                  <c:v>40883.400000000365</c:v>
                </c:pt>
                <c:pt idx="144">
                  <c:v>40913.800000000367</c:v>
                </c:pt>
                <c:pt idx="145">
                  <c:v>40944.200000000368</c:v>
                </c:pt>
                <c:pt idx="146">
                  <c:v>40974.60000000037</c:v>
                </c:pt>
                <c:pt idx="147">
                  <c:v>41005.000000000371</c:v>
                </c:pt>
                <c:pt idx="148">
                  <c:v>41035.400000000373</c:v>
                </c:pt>
                <c:pt idx="149">
                  <c:v>41065.800000000374</c:v>
                </c:pt>
                <c:pt idx="150">
                  <c:v>41096.200000000375</c:v>
                </c:pt>
                <c:pt idx="151">
                  <c:v>41126.600000000377</c:v>
                </c:pt>
                <c:pt idx="152">
                  <c:v>41157.000000000378</c:v>
                </c:pt>
                <c:pt idx="153">
                  <c:v>41187.40000000038</c:v>
                </c:pt>
                <c:pt idx="154">
                  <c:v>41217.800000000381</c:v>
                </c:pt>
                <c:pt idx="155">
                  <c:v>41248.200000000383</c:v>
                </c:pt>
                <c:pt idx="156">
                  <c:v>41278.600000000384</c:v>
                </c:pt>
                <c:pt idx="157">
                  <c:v>41309.000000000386</c:v>
                </c:pt>
                <c:pt idx="158">
                  <c:v>41339.400000000387</c:v>
                </c:pt>
                <c:pt idx="159">
                  <c:v>41369.800000000389</c:v>
                </c:pt>
                <c:pt idx="160">
                  <c:v>41400.20000000039</c:v>
                </c:pt>
                <c:pt idx="161">
                  <c:v>41430.600000000391</c:v>
                </c:pt>
                <c:pt idx="162">
                  <c:v>41461.000000000393</c:v>
                </c:pt>
                <c:pt idx="163">
                  <c:v>41491.400000000394</c:v>
                </c:pt>
                <c:pt idx="164">
                  <c:v>41521.800000000396</c:v>
                </c:pt>
                <c:pt idx="165">
                  <c:v>41552.200000000397</c:v>
                </c:pt>
                <c:pt idx="166">
                  <c:v>41582.600000000399</c:v>
                </c:pt>
                <c:pt idx="167">
                  <c:v>41613.0000000004</c:v>
                </c:pt>
                <c:pt idx="168">
                  <c:v>41643.400000000402</c:v>
                </c:pt>
                <c:pt idx="169">
                  <c:v>41673.800000000403</c:v>
                </c:pt>
                <c:pt idx="170">
                  <c:v>41704.200000000405</c:v>
                </c:pt>
                <c:pt idx="171">
                  <c:v>41734.600000000406</c:v>
                </c:pt>
                <c:pt idx="172">
                  <c:v>41765.000000000407</c:v>
                </c:pt>
                <c:pt idx="173">
                  <c:v>41795.400000000409</c:v>
                </c:pt>
                <c:pt idx="174">
                  <c:v>41825.80000000041</c:v>
                </c:pt>
                <c:pt idx="175">
                  <c:v>41856.200000000412</c:v>
                </c:pt>
                <c:pt idx="176">
                  <c:v>41886.600000000413</c:v>
                </c:pt>
                <c:pt idx="177">
                  <c:v>41917.000000000415</c:v>
                </c:pt>
                <c:pt idx="178">
                  <c:v>41947.400000000416</c:v>
                </c:pt>
                <c:pt idx="179">
                  <c:v>41977.800000000418</c:v>
                </c:pt>
                <c:pt idx="180">
                  <c:v>42008.200000000419</c:v>
                </c:pt>
                <c:pt idx="181">
                  <c:v>42038.600000000421</c:v>
                </c:pt>
                <c:pt idx="182">
                  <c:v>42069.000000000422</c:v>
                </c:pt>
                <c:pt idx="183">
                  <c:v>42099.400000000423</c:v>
                </c:pt>
                <c:pt idx="184">
                  <c:v>42129.800000000425</c:v>
                </c:pt>
                <c:pt idx="185">
                  <c:v>42160.200000000426</c:v>
                </c:pt>
                <c:pt idx="186">
                  <c:v>42190.600000000428</c:v>
                </c:pt>
                <c:pt idx="187">
                  <c:v>42221.000000000429</c:v>
                </c:pt>
                <c:pt idx="188">
                  <c:v>42251.400000000431</c:v>
                </c:pt>
                <c:pt idx="189">
                  <c:v>42281.800000000432</c:v>
                </c:pt>
                <c:pt idx="190">
                  <c:v>42312.200000000434</c:v>
                </c:pt>
                <c:pt idx="191">
                  <c:v>42342.600000000435</c:v>
                </c:pt>
                <c:pt idx="192">
                  <c:v>42373.000000000437</c:v>
                </c:pt>
                <c:pt idx="193">
                  <c:v>42403.400000000438</c:v>
                </c:pt>
                <c:pt idx="194">
                  <c:v>42433.800000000439</c:v>
                </c:pt>
                <c:pt idx="195">
                  <c:v>42464.200000000441</c:v>
                </c:pt>
                <c:pt idx="196">
                  <c:v>42494.600000000442</c:v>
                </c:pt>
                <c:pt idx="197">
                  <c:v>42525.000000000444</c:v>
                </c:pt>
                <c:pt idx="198">
                  <c:v>42555.400000000445</c:v>
                </c:pt>
                <c:pt idx="199">
                  <c:v>42585.800000000447</c:v>
                </c:pt>
                <c:pt idx="200">
                  <c:v>42616.200000000448</c:v>
                </c:pt>
              </c:numCache>
            </c:numRef>
          </c:cat>
          <c:val>
            <c:numRef>
              <c:f>'Interest Rates'!$Q$489:$Q$692</c:f>
              <c:numCache>
                <c:formatCode>General</c:formatCode>
                <c:ptCount val="204"/>
                <c:pt idx="0">
                  <c:v>8.2100000000000009</c:v>
                </c:pt>
                <c:pt idx="1">
                  <c:v>8.33</c:v>
                </c:pt>
                <c:pt idx="2">
                  <c:v>8.24</c:v>
                </c:pt>
                <c:pt idx="3">
                  <c:v>8.15</c:v>
                </c:pt>
                <c:pt idx="4">
                  <c:v>8.52</c:v>
                </c:pt>
                <c:pt idx="5">
                  <c:v>8.2899999999999991</c:v>
                </c:pt>
                <c:pt idx="6">
                  <c:v>8.15</c:v>
                </c:pt>
                <c:pt idx="7">
                  <c:v>8.0299999999999994</c:v>
                </c:pt>
                <c:pt idx="8">
                  <c:v>7.91</c:v>
                </c:pt>
                <c:pt idx="9">
                  <c:v>7.8</c:v>
                </c:pt>
                <c:pt idx="10">
                  <c:v>7.75</c:v>
                </c:pt>
                <c:pt idx="11">
                  <c:v>7.38</c:v>
                </c:pt>
                <c:pt idx="12">
                  <c:v>7.03</c:v>
                </c:pt>
                <c:pt idx="13">
                  <c:v>7.05</c:v>
                </c:pt>
                <c:pt idx="14">
                  <c:v>6.95</c:v>
                </c:pt>
                <c:pt idx="15">
                  <c:v>7.08</c:v>
                </c:pt>
                <c:pt idx="16">
                  <c:v>7.15</c:v>
                </c:pt>
                <c:pt idx="17">
                  <c:v>7.16</c:v>
                </c:pt>
                <c:pt idx="18">
                  <c:v>7.13</c:v>
                </c:pt>
                <c:pt idx="19">
                  <c:v>6.95</c:v>
                </c:pt>
                <c:pt idx="20">
                  <c:v>6.82</c:v>
                </c:pt>
                <c:pt idx="21">
                  <c:v>6.62</c:v>
                </c:pt>
                <c:pt idx="22">
                  <c:v>6.66</c:v>
                </c:pt>
                <c:pt idx="23">
                  <c:v>7.07</c:v>
                </c:pt>
                <c:pt idx="24">
                  <c:v>7</c:v>
                </c:pt>
                <c:pt idx="25">
                  <c:v>6.89</c:v>
                </c:pt>
                <c:pt idx="26">
                  <c:v>7.01</c:v>
                </c:pt>
                <c:pt idx="27">
                  <c:v>6.99</c:v>
                </c:pt>
                <c:pt idx="28">
                  <c:v>6.81</c:v>
                </c:pt>
                <c:pt idx="29">
                  <c:v>6.65</c:v>
                </c:pt>
                <c:pt idx="30">
                  <c:v>6.49</c:v>
                </c:pt>
                <c:pt idx="31">
                  <c:v>6.29</c:v>
                </c:pt>
                <c:pt idx="32">
                  <c:v>6.09</c:v>
                </c:pt>
                <c:pt idx="33">
                  <c:v>6.11</c:v>
                </c:pt>
                <c:pt idx="34">
                  <c:v>6.07</c:v>
                </c:pt>
                <c:pt idx="35">
                  <c:v>6.05</c:v>
                </c:pt>
                <c:pt idx="36">
                  <c:v>5.92</c:v>
                </c:pt>
                <c:pt idx="37">
                  <c:v>5.84</c:v>
                </c:pt>
                <c:pt idx="38">
                  <c:v>5.75</c:v>
                </c:pt>
                <c:pt idx="39">
                  <c:v>5.81</c:v>
                </c:pt>
                <c:pt idx="40">
                  <c:v>5.48</c:v>
                </c:pt>
                <c:pt idx="41">
                  <c:v>5.23</c:v>
                </c:pt>
                <c:pt idx="42">
                  <c:v>5.63</c:v>
                </c:pt>
                <c:pt idx="43">
                  <c:v>6.26</c:v>
                </c:pt>
                <c:pt idx="44">
                  <c:v>6.15</c:v>
                </c:pt>
                <c:pt idx="45">
                  <c:v>5.95</c:v>
                </c:pt>
                <c:pt idx="46">
                  <c:v>5.93</c:v>
                </c:pt>
                <c:pt idx="47">
                  <c:v>5.88</c:v>
                </c:pt>
                <c:pt idx="48">
                  <c:v>5.74</c:v>
                </c:pt>
                <c:pt idx="49">
                  <c:v>5.64</c:v>
                </c:pt>
                <c:pt idx="50">
                  <c:v>5.45</c:v>
                </c:pt>
                <c:pt idx="51">
                  <c:v>5.83</c:v>
                </c:pt>
                <c:pt idx="52">
                  <c:v>6.27</c:v>
                </c:pt>
                <c:pt idx="53">
                  <c:v>6.29</c:v>
                </c:pt>
                <c:pt idx="54">
                  <c:v>6.06</c:v>
                </c:pt>
                <c:pt idx="55">
                  <c:v>5.87</c:v>
                </c:pt>
                <c:pt idx="56">
                  <c:v>5.75</c:v>
                </c:pt>
                <c:pt idx="57">
                  <c:v>5.72</c:v>
                </c:pt>
                <c:pt idx="58">
                  <c:v>5.73</c:v>
                </c:pt>
                <c:pt idx="59">
                  <c:v>5.75</c:v>
                </c:pt>
                <c:pt idx="60">
                  <c:v>5.71</c:v>
                </c:pt>
                <c:pt idx="61">
                  <c:v>5.63</c:v>
                </c:pt>
                <c:pt idx="62">
                  <c:v>5.93</c:v>
                </c:pt>
                <c:pt idx="63">
                  <c:v>5.86</c:v>
                </c:pt>
                <c:pt idx="64">
                  <c:v>5.72</c:v>
                </c:pt>
                <c:pt idx="65">
                  <c:v>5.58</c:v>
                </c:pt>
                <c:pt idx="66">
                  <c:v>5.7</c:v>
                </c:pt>
                <c:pt idx="67">
                  <c:v>5.82</c:v>
                </c:pt>
                <c:pt idx="68">
                  <c:v>5.77</c:v>
                </c:pt>
                <c:pt idx="69">
                  <c:v>6.07</c:v>
                </c:pt>
                <c:pt idx="70">
                  <c:v>6.33</c:v>
                </c:pt>
                <c:pt idx="71">
                  <c:v>6.27</c:v>
                </c:pt>
                <c:pt idx="72">
                  <c:v>6.15</c:v>
                </c:pt>
                <c:pt idx="73">
                  <c:v>6.25</c:v>
                </c:pt>
                <c:pt idx="74">
                  <c:v>6.32</c:v>
                </c:pt>
                <c:pt idx="75">
                  <c:v>6.51</c:v>
                </c:pt>
                <c:pt idx="76">
                  <c:v>6.6</c:v>
                </c:pt>
                <c:pt idx="77">
                  <c:v>6.68</c:v>
                </c:pt>
                <c:pt idx="78">
                  <c:v>6.76</c:v>
                </c:pt>
                <c:pt idx="79">
                  <c:v>6.52</c:v>
                </c:pt>
                <c:pt idx="80">
                  <c:v>6.4</c:v>
                </c:pt>
                <c:pt idx="81">
                  <c:v>6.36</c:v>
                </c:pt>
                <c:pt idx="82">
                  <c:v>6.24</c:v>
                </c:pt>
                <c:pt idx="83">
                  <c:v>6.14</c:v>
                </c:pt>
                <c:pt idx="84">
                  <c:v>6.22</c:v>
                </c:pt>
                <c:pt idx="85">
                  <c:v>6.29</c:v>
                </c:pt>
                <c:pt idx="86">
                  <c:v>6.16</c:v>
                </c:pt>
                <c:pt idx="87">
                  <c:v>6.18</c:v>
                </c:pt>
                <c:pt idx="88">
                  <c:v>6.26</c:v>
                </c:pt>
                <c:pt idx="89">
                  <c:v>6.66</c:v>
                </c:pt>
                <c:pt idx="90">
                  <c:v>6.7</c:v>
                </c:pt>
                <c:pt idx="91">
                  <c:v>6.57</c:v>
                </c:pt>
                <c:pt idx="92">
                  <c:v>6.38</c:v>
                </c:pt>
                <c:pt idx="93">
                  <c:v>6.38</c:v>
                </c:pt>
                <c:pt idx="94">
                  <c:v>6.21</c:v>
                </c:pt>
                <c:pt idx="95">
                  <c:v>6.1</c:v>
                </c:pt>
                <c:pt idx="96">
                  <c:v>5.76</c:v>
                </c:pt>
                <c:pt idx="97">
                  <c:v>5.92</c:v>
                </c:pt>
                <c:pt idx="98">
                  <c:v>5.97</c:v>
                </c:pt>
                <c:pt idx="99">
                  <c:v>5.92</c:v>
                </c:pt>
                <c:pt idx="100">
                  <c:v>6.04</c:v>
                </c:pt>
                <c:pt idx="101">
                  <c:v>6.32</c:v>
                </c:pt>
                <c:pt idx="102">
                  <c:v>6.43</c:v>
                </c:pt>
                <c:pt idx="103">
                  <c:v>6.48</c:v>
                </c:pt>
                <c:pt idx="104">
                  <c:v>6.04</c:v>
                </c:pt>
                <c:pt idx="105">
                  <c:v>6.2</c:v>
                </c:pt>
                <c:pt idx="106">
                  <c:v>6.09</c:v>
                </c:pt>
                <c:pt idx="107">
                  <c:v>5.33</c:v>
                </c:pt>
                <c:pt idx="108">
                  <c:v>5.0599999999999996</c:v>
                </c:pt>
                <c:pt idx="109">
                  <c:v>5.13</c:v>
                </c:pt>
                <c:pt idx="110">
                  <c:v>5</c:v>
                </c:pt>
                <c:pt idx="111">
                  <c:v>4.8099999999999996</c:v>
                </c:pt>
                <c:pt idx="112">
                  <c:v>4.8600000000000003</c:v>
                </c:pt>
                <c:pt idx="113">
                  <c:v>5.42</c:v>
                </c:pt>
                <c:pt idx="114">
                  <c:v>5.22</c:v>
                </c:pt>
                <c:pt idx="115">
                  <c:v>5.19</c:v>
                </c:pt>
                <c:pt idx="116">
                  <c:v>5.0599999999999996</c:v>
                </c:pt>
                <c:pt idx="117">
                  <c:v>4.95</c:v>
                </c:pt>
                <c:pt idx="118">
                  <c:v>4.88</c:v>
                </c:pt>
                <c:pt idx="119">
                  <c:v>4.93</c:v>
                </c:pt>
                <c:pt idx="120">
                  <c:v>5.03</c:v>
                </c:pt>
                <c:pt idx="121">
                  <c:v>4.99</c:v>
                </c:pt>
                <c:pt idx="122">
                  <c:v>4.97</c:v>
                </c:pt>
                <c:pt idx="123">
                  <c:v>5.0999999999999996</c:v>
                </c:pt>
                <c:pt idx="124">
                  <c:v>4.8899999999999997</c:v>
                </c:pt>
                <c:pt idx="125">
                  <c:v>4.74</c:v>
                </c:pt>
                <c:pt idx="126">
                  <c:v>4.5599999999999996</c:v>
                </c:pt>
                <c:pt idx="127">
                  <c:v>4.43</c:v>
                </c:pt>
                <c:pt idx="128">
                  <c:v>4.3499999999999996</c:v>
                </c:pt>
                <c:pt idx="129">
                  <c:v>4.2300000000000004</c:v>
                </c:pt>
                <c:pt idx="130">
                  <c:v>4.3</c:v>
                </c:pt>
                <c:pt idx="131">
                  <c:v>4.71</c:v>
                </c:pt>
                <c:pt idx="132">
                  <c:v>4.76</c:v>
                </c:pt>
                <c:pt idx="133">
                  <c:v>4.95</c:v>
                </c:pt>
                <c:pt idx="134">
                  <c:v>4.84</c:v>
                </c:pt>
                <c:pt idx="135">
                  <c:v>4.84</c:v>
                </c:pt>
                <c:pt idx="136">
                  <c:v>4.6399999999999997</c:v>
                </c:pt>
                <c:pt idx="137">
                  <c:v>4.51</c:v>
                </c:pt>
                <c:pt idx="138">
                  <c:v>4.55</c:v>
                </c:pt>
                <c:pt idx="139">
                  <c:v>4.2699999999999996</c:v>
                </c:pt>
                <c:pt idx="140">
                  <c:v>4.1100000000000003</c:v>
                </c:pt>
                <c:pt idx="141">
                  <c:v>4.07</c:v>
                </c:pt>
                <c:pt idx="142">
                  <c:v>3.99</c:v>
                </c:pt>
                <c:pt idx="143">
                  <c:v>3.96</c:v>
                </c:pt>
                <c:pt idx="144">
                  <c:v>3.92</c:v>
                </c:pt>
                <c:pt idx="145">
                  <c:v>3.89</c:v>
                </c:pt>
                <c:pt idx="146">
                  <c:v>3.95</c:v>
                </c:pt>
                <c:pt idx="147">
                  <c:v>3.91</c:v>
                </c:pt>
                <c:pt idx="148">
                  <c:v>3.8</c:v>
                </c:pt>
                <c:pt idx="149">
                  <c:v>3.68</c:v>
                </c:pt>
                <c:pt idx="150">
                  <c:v>3.55</c:v>
                </c:pt>
                <c:pt idx="151">
                  <c:v>3.6</c:v>
                </c:pt>
                <c:pt idx="152">
                  <c:v>3.5</c:v>
                </c:pt>
                <c:pt idx="153">
                  <c:v>3.38</c:v>
                </c:pt>
                <c:pt idx="154">
                  <c:v>3.35</c:v>
                </c:pt>
                <c:pt idx="155">
                  <c:v>3.35</c:v>
                </c:pt>
                <c:pt idx="156">
                  <c:v>3.41</c:v>
                </c:pt>
                <c:pt idx="157">
                  <c:v>3.53</c:v>
                </c:pt>
                <c:pt idx="158">
                  <c:v>3.57</c:v>
                </c:pt>
                <c:pt idx="159">
                  <c:v>3.45</c:v>
                </c:pt>
                <c:pt idx="160">
                  <c:v>3.54</c:v>
                </c:pt>
                <c:pt idx="161">
                  <c:v>4.07</c:v>
                </c:pt>
                <c:pt idx="162">
                  <c:v>4.37</c:v>
                </c:pt>
                <c:pt idx="163">
                  <c:v>4.46</c:v>
                </c:pt>
                <c:pt idx="164">
                  <c:v>4.49</c:v>
                </c:pt>
                <c:pt idx="165">
                  <c:v>4.1900000000000004</c:v>
                </c:pt>
                <c:pt idx="166">
                  <c:v>4.26</c:v>
                </c:pt>
                <c:pt idx="167">
                  <c:v>4.46</c:v>
                </c:pt>
                <c:pt idx="168">
                  <c:v>4.43</c:v>
                </c:pt>
                <c:pt idx="169">
                  <c:v>4.3</c:v>
                </c:pt>
                <c:pt idx="170">
                  <c:v>4.34</c:v>
                </c:pt>
                <c:pt idx="171">
                  <c:v>4.34</c:v>
                </c:pt>
                <c:pt idx="172">
                  <c:v>4.1900000000000004</c:v>
                </c:pt>
                <c:pt idx="173">
                  <c:v>4.16</c:v>
                </c:pt>
                <c:pt idx="174">
                  <c:v>4.13</c:v>
                </c:pt>
                <c:pt idx="175">
                  <c:v>4.12</c:v>
                </c:pt>
                <c:pt idx="176">
                  <c:v>4.16</c:v>
                </c:pt>
                <c:pt idx="177">
                  <c:v>4.04</c:v>
                </c:pt>
                <c:pt idx="178">
                  <c:v>4</c:v>
                </c:pt>
                <c:pt idx="179">
                  <c:v>3.86</c:v>
                </c:pt>
                <c:pt idx="180">
                  <c:v>3.71</c:v>
                </c:pt>
                <c:pt idx="181">
                  <c:v>3.71</c:v>
                </c:pt>
                <c:pt idx="182">
                  <c:v>3.77</c:v>
                </c:pt>
                <c:pt idx="183">
                  <c:v>3.67</c:v>
                </c:pt>
                <c:pt idx="184">
                  <c:v>3.84</c:v>
                </c:pt>
                <c:pt idx="185">
                  <c:v>3.98</c:v>
                </c:pt>
                <c:pt idx="186">
                  <c:v>4.05</c:v>
                </c:pt>
                <c:pt idx="187">
                  <c:v>3.91</c:v>
                </c:pt>
                <c:pt idx="188">
                  <c:v>3.89</c:v>
                </c:pt>
                <c:pt idx="189">
                  <c:v>3.8</c:v>
                </c:pt>
                <c:pt idx="190">
                  <c:v>3.94</c:v>
                </c:pt>
                <c:pt idx="191">
                  <c:v>3.96</c:v>
                </c:pt>
                <c:pt idx="192">
                  <c:v>3.87</c:v>
                </c:pt>
                <c:pt idx="193">
                  <c:v>3.66</c:v>
                </c:pt>
                <c:pt idx="194">
                  <c:v>3.69</c:v>
                </c:pt>
                <c:pt idx="195">
                  <c:v>3.61</c:v>
                </c:pt>
                <c:pt idx="196">
                  <c:v>3.6</c:v>
                </c:pt>
                <c:pt idx="197">
                  <c:v>3.57</c:v>
                </c:pt>
                <c:pt idx="198">
                  <c:v>3.44</c:v>
                </c:pt>
                <c:pt idx="199">
                  <c:v>3.44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6286264"/>
        <c:axId val="416284696"/>
      </c:lineChart>
      <c:dateAx>
        <c:axId val="4162862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16284696"/>
        <c:crosses val="autoZero"/>
        <c:auto val="1"/>
        <c:lblOffset val="100"/>
        <c:baseTimeUnit val="months"/>
      </c:dateAx>
      <c:valAx>
        <c:axId val="416284696"/>
        <c:scaling>
          <c:orientation val="minMax"/>
          <c:max val="8.5"/>
          <c:min val="3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16286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800"/>
              <a:t>Consumer Loans (%)</a:t>
            </a:r>
          </a:p>
        </c:rich>
      </c:tx>
      <c:layout>
        <c:manualLayout>
          <c:xMode val="edge"/>
          <c:yMode val="edge"/>
          <c:x val="0.29923451635351428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8967853377302199E-2"/>
          <c:y val="4.5249494675234564E-2"/>
          <c:w val="0.88009758395585169"/>
          <c:h val="0.84007466739071412"/>
        </c:manualLayout>
      </c:layout>
      <c:barChart>
        <c:barDir val="col"/>
        <c:grouping val="clustered"/>
        <c:varyColors val="0"/>
        <c:ser>
          <c:idx val="0"/>
          <c:order val="0"/>
          <c:tx>
            <c:v>Consumer Loans (L)</c:v>
          </c:tx>
          <c:spPr>
            <a:solidFill>
              <a:schemeClr val="accent4">
                <a:lumMod val="60000"/>
                <a:lumOff val="40000"/>
              </a:schemeClr>
            </a:solidFill>
            <a:ln w="254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c:spPr>
          <c:invertIfNegative val="0"/>
          <c:cat>
            <c:numRef>
              <c:f>'Consumer Credit'!$A$620:$A$6799</c:f>
              <c:numCache>
                <c:formatCode>mmm\ yyyy</c:formatCode>
                <c:ptCount val="6180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  <c:pt idx="43">
                  <c:v>41944</c:v>
                </c:pt>
                <c:pt idx="44">
                  <c:v>41974</c:v>
                </c:pt>
                <c:pt idx="45">
                  <c:v>42005</c:v>
                </c:pt>
                <c:pt idx="46">
                  <c:v>42036</c:v>
                </c:pt>
                <c:pt idx="47">
                  <c:v>42064</c:v>
                </c:pt>
                <c:pt idx="48">
                  <c:v>42095</c:v>
                </c:pt>
                <c:pt idx="49">
                  <c:v>42125</c:v>
                </c:pt>
                <c:pt idx="50">
                  <c:v>42156</c:v>
                </c:pt>
                <c:pt idx="51">
                  <c:v>42186</c:v>
                </c:pt>
                <c:pt idx="52">
                  <c:v>42217</c:v>
                </c:pt>
                <c:pt idx="53">
                  <c:v>42248</c:v>
                </c:pt>
                <c:pt idx="54">
                  <c:v>42278</c:v>
                </c:pt>
                <c:pt idx="55">
                  <c:v>42309</c:v>
                </c:pt>
                <c:pt idx="56">
                  <c:v>42339</c:v>
                </c:pt>
                <c:pt idx="57">
                  <c:v>42370</c:v>
                </c:pt>
                <c:pt idx="58">
                  <c:v>42401</c:v>
                </c:pt>
                <c:pt idx="59">
                  <c:v>42430</c:v>
                </c:pt>
                <c:pt idx="60">
                  <c:v>42461</c:v>
                </c:pt>
                <c:pt idx="61">
                  <c:v>42491</c:v>
                </c:pt>
                <c:pt idx="62">
                  <c:v>42522</c:v>
                </c:pt>
                <c:pt idx="63">
                  <c:v>42552</c:v>
                </c:pt>
                <c:pt idx="64">
                  <c:v>42583</c:v>
                </c:pt>
                <c:pt idx="65">
                  <c:v>42614</c:v>
                </c:pt>
                <c:pt idx="66">
                  <c:v>42644</c:v>
                </c:pt>
                <c:pt idx="67">
                  <c:v>42675</c:v>
                </c:pt>
                <c:pt idx="68">
                  <c:v>42705</c:v>
                </c:pt>
              </c:numCache>
            </c:numRef>
          </c:cat>
          <c:val>
            <c:numRef>
              <c:f>'Consumer Credit'!$AM$620:$AM$685</c:f>
              <c:numCache>
                <c:formatCode>0.0%</c:formatCode>
                <c:ptCount val="66"/>
                <c:pt idx="0">
                  <c:v>5.3858038634010383E-2</c:v>
                </c:pt>
                <c:pt idx="1">
                  <c:v>-7.5531362413558114E-3</c:v>
                </c:pt>
                <c:pt idx="2">
                  <c:v>5.5578099572943247E-2</c:v>
                </c:pt>
                <c:pt idx="3">
                  <c:v>1.8781661390918056E-2</c:v>
                </c:pt>
                <c:pt idx="4">
                  <c:v>-2.1953629608477725E-2</c:v>
                </c:pt>
                <c:pt idx="5">
                  <c:v>-1.4452228277496561E-2</c:v>
                </c:pt>
                <c:pt idx="6">
                  <c:v>4.5611999069435916E-2</c:v>
                </c:pt>
                <c:pt idx="7">
                  <c:v>8.403985830581974E-3</c:v>
                </c:pt>
                <c:pt idx="8">
                  <c:v>1.7436200687598172E-2</c:v>
                </c:pt>
                <c:pt idx="9">
                  <c:v>6.014455371705152E-3</c:v>
                </c:pt>
                <c:pt idx="10">
                  <c:v>2.2139434387913718E-2</c:v>
                </c:pt>
                <c:pt idx="11">
                  <c:v>2.3179564351191999E-2</c:v>
                </c:pt>
                <c:pt idx="12">
                  <c:v>2.3015494533125371E-2</c:v>
                </c:pt>
                <c:pt idx="13">
                  <c:v>9.1920725916626575E-2</c:v>
                </c:pt>
                <c:pt idx="14">
                  <c:v>6.1195780300902919E-3</c:v>
                </c:pt>
                <c:pt idx="15">
                  <c:v>-1.9562692890009132E-2</c:v>
                </c:pt>
                <c:pt idx="16">
                  <c:v>1.5946571798397598E-2</c:v>
                </c:pt>
                <c:pt idx="17">
                  <c:v>2.5523171046843041E-2</c:v>
                </c:pt>
                <c:pt idx="18">
                  <c:v>3.707897668344963E-2</c:v>
                </c:pt>
                <c:pt idx="19">
                  <c:v>2.0208207077744861E-2</c:v>
                </c:pt>
                <c:pt idx="20">
                  <c:v>1.0507749802093274E-2</c:v>
                </c:pt>
                <c:pt idx="21">
                  <c:v>-5.0819256932491397E-2</c:v>
                </c:pt>
                <c:pt idx="22">
                  <c:v>5.2985152326189916E-2</c:v>
                </c:pt>
                <c:pt idx="23">
                  <c:v>3.2393380576668032E-2</c:v>
                </c:pt>
                <c:pt idx="24">
                  <c:v>4.3441198238742727E-2</c:v>
                </c:pt>
                <c:pt idx="25">
                  <c:v>3.9411567413013583E-2</c:v>
                </c:pt>
                <c:pt idx="26">
                  <c:v>5.426956263016959E-2</c:v>
                </c:pt>
                <c:pt idx="27">
                  <c:v>-8.2852133503434327E-3</c:v>
                </c:pt>
                <c:pt idx="28">
                  <c:v>3.1197453368783028E-2</c:v>
                </c:pt>
                <c:pt idx="29">
                  <c:v>3.1311406041999834E-2</c:v>
                </c:pt>
                <c:pt idx="30">
                  <c:v>5.0828888977100715E-2</c:v>
                </c:pt>
                <c:pt idx="31">
                  <c:v>-4.9379742578511292E-2</c:v>
                </c:pt>
                <c:pt idx="32">
                  <c:v>-1.7203828670354734E-2</c:v>
                </c:pt>
                <c:pt idx="33">
                  <c:v>1.7600808439968953E-2</c:v>
                </c:pt>
                <c:pt idx="34">
                  <c:v>6.0582213809298034E-2</c:v>
                </c:pt>
                <c:pt idx="35">
                  <c:v>3.1284278309555269E-2</c:v>
                </c:pt>
                <c:pt idx="36">
                  <c:v>7.785693686977406E-2</c:v>
                </c:pt>
                <c:pt idx="37">
                  <c:v>6.8976977217057187E-2</c:v>
                </c:pt>
                <c:pt idx="38">
                  <c:v>6.883123493931774E-2</c:v>
                </c:pt>
                <c:pt idx="39">
                  <c:v>6.9559709268854117E-2</c:v>
                </c:pt>
                <c:pt idx="40">
                  <c:v>4.4718036720025216E-2</c:v>
                </c:pt>
                <c:pt idx="41">
                  <c:v>4.9023325855936765E-2</c:v>
                </c:pt>
                <c:pt idx="42">
                  <c:v>2.9345909265013657E-2</c:v>
                </c:pt>
                <c:pt idx="43">
                  <c:v>5.3914913817098058E-2</c:v>
                </c:pt>
                <c:pt idx="44">
                  <c:v>2.9979448758086863E-2</c:v>
                </c:pt>
                <c:pt idx="45">
                  <c:v>5.4556077126650887E-3</c:v>
                </c:pt>
                <c:pt idx="46">
                  <c:v>3.4465421453530758E-2</c:v>
                </c:pt>
                <c:pt idx="47">
                  <c:v>-4.2463323995914097E-3</c:v>
                </c:pt>
                <c:pt idx="48">
                  <c:v>8.3905534556919029E-2</c:v>
                </c:pt>
                <c:pt idx="49">
                  <c:v>6.117440189544851E-2</c:v>
                </c:pt>
                <c:pt idx="50">
                  <c:v>5.8358840936284198E-2</c:v>
                </c:pt>
                <c:pt idx="51">
                  <c:v>7.570701963625652E-2</c:v>
                </c:pt>
                <c:pt idx="52">
                  <c:v>6.9291412664059082E-2</c:v>
                </c:pt>
                <c:pt idx="53">
                  <c:v>7.4574402744454371E-2</c:v>
                </c:pt>
                <c:pt idx="54">
                  <c:v>9.5375798811092358E-2</c:v>
                </c:pt>
                <c:pt idx="55">
                  <c:v>6.8929317785980118E-2</c:v>
                </c:pt>
                <c:pt idx="56">
                  <c:v>9.1108604242452845E-2</c:v>
                </c:pt>
                <c:pt idx="57">
                  <c:v>8.4794347233130715E-2</c:v>
                </c:pt>
                <c:pt idx="58">
                  <c:v>6.8002301764096551E-2</c:v>
                </c:pt>
                <c:pt idx="59">
                  <c:v>8.6619378969262001E-2</c:v>
                </c:pt>
                <c:pt idx="60">
                  <c:v>6.7001613289228851E-2</c:v>
                </c:pt>
                <c:pt idx="61">
                  <c:v>6.4181269895770388E-2</c:v>
                </c:pt>
                <c:pt idx="62">
                  <c:v>0.12408141151454109</c:v>
                </c:pt>
                <c:pt idx="63">
                  <c:v>0.12236111687181382</c:v>
                </c:pt>
                <c:pt idx="64">
                  <c:v>7.2470247299152704E-2</c:v>
                </c:pt>
                <c:pt idx="65">
                  <c:v>4.2483200520482628E-2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415556680"/>
        <c:axId val="415557072"/>
      </c:barChart>
      <c:lineChart>
        <c:grouping val="standard"/>
        <c:varyColors val="0"/>
        <c:ser>
          <c:idx val="1"/>
          <c:order val="1"/>
          <c:tx>
            <c:v>Year-over-year (R)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'Consumer Credit'!$A$620:$A$682</c:f>
              <c:numCache>
                <c:formatCode>mmm\ yyyy</c:formatCode>
                <c:ptCount val="63"/>
                <c:pt idx="0">
                  <c:v>40634</c:v>
                </c:pt>
                <c:pt idx="1">
                  <c:v>40664</c:v>
                </c:pt>
                <c:pt idx="2">
                  <c:v>40695</c:v>
                </c:pt>
                <c:pt idx="3">
                  <c:v>40725</c:v>
                </c:pt>
                <c:pt idx="4">
                  <c:v>40756</c:v>
                </c:pt>
                <c:pt idx="5">
                  <c:v>40787</c:v>
                </c:pt>
                <c:pt idx="6">
                  <c:v>40817</c:v>
                </c:pt>
                <c:pt idx="7">
                  <c:v>40848</c:v>
                </c:pt>
                <c:pt idx="8">
                  <c:v>40878</c:v>
                </c:pt>
                <c:pt idx="9">
                  <c:v>40909</c:v>
                </c:pt>
                <c:pt idx="10">
                  <c:v>40940</c:v>
                </c:pt>
                <c:pt idx="11">
                  <c:v>40969</c:v>
                </c:pt>
                <c:pt idx="12">
                  <c:v>41000</c:v>
                </c:pt>
                <c:pt idx="13">
                  <c:v>41030</c:v>
                </c:pt>
                <c:pt idx="14">
                  <c:v>41061</c:v>
                </c:pt>
                <c:pt idx="15">
                  <c:v>41091</c:v>
                </c:pt>
                <c:pt idx="16">
                  <c:v>41122</c:v>
                </c:pt>
                <c:pt idx="17">
                  <c:v>41153</c:v>
                </c:pt>
                <c:pt idx="18">
                  <c:v>41183</c:v>
                </c:pt>
                <c:pt idx="19">
                  <c:v>41214</c:v>
                </c:pt>
                <c:pt idx="20">
                  <c:v>41244</c:v>
                </c:pt>
                <c:pt idx="21">
                  <c:v>41275</c:v>
                </c:pt>
                <c:pt idx="22">
                  <c:v>41306</c:v>
                </c:pt>
                <c:pt idx="23">
                  <c:v>41334</c:v>
                </c:pt>
                <c:pt idx="24">
                  <c:v>41365</c:v>
                </c:pt>
                <c:pt idx="25">
                  <c:v>41395</c:v>
                </c:pt>
                <c:pt idx="26">
                  <c:v>41426</c:v>
                </c:pt>
                <c:pt idx="27">
                  <c:v>41456</c:v>
                </c:pt>
                <c:pt idx="28">
                  <c:v>41487</c:v>
                </c:pt>
                <c:pt idx="29">
                  <c:v>41518</c:v>
                </c:pt>
                <c:pt idx="30">
                  <c:v>41548</c:v>
                </c:pt>
                <c:pt idx="31">
                  <c:v>41579</c:v>
                </c:pt>
                <c:pt idx="32">
                  <c:v>41609</c:v>
                </c:pt>
                <c:pt idx="33">
                  <c:v>41640</c:v>
                </c:pt>
                <c:pt idx="34">
                  <c:v>41671</c:v>
                </c:pt>
                <c:pt idx="35">
                  <c:v>41699</c:v>
                </c:pt>
                <c:pt idx="36">
                  <c:v>41730</c:v>
                </c:pt>
                <c:pt idx="37">
                  <c:v>41760</c:v>
                </c:pt>
                <c:pt idx="38">
                  <c:v>41791</c:v>
                </c:pt>
                <c:pt idx="39">
                  <c:v>41821</c:v>
                </c:pt>
                <c:pt idx="40">
                  <c:v>41852</c:v>
                </c:pt>
                <c:pt idx="41">
                  <c:v>41883</c:v>
                </c:pt>
                <c:pt idx="42">
                  <c:v>41913</c:v>
                </c:pt>
                <c:pt idx="43">
                  <c:v>41944</c:v>
                </c:pt>
                <c:pt idx="44">
                  <c:v>41974</c:v>
                </c:pt>
                <c:pt idx="45">
                  <c:v>42005</c:v>
                </c:pt>
                <c:pt idx="46">
                  <c:v>42036</c:v>
                </c:pt>
                <c:pt idx="47">
                  <c:v>42064</c:v>
                </c:pt>
                <c:pt idx="48">
                  <c:v>42095</c:v>
                </c:pt>
                <c:pt idx="49">
                  <c:v>42125</c:v>
                </c:pt>
                <c:pt idx="50">
                  <c:v>42156</c:v>
                </c:pt>
                <c:pt idx="51">
                  <c:v>42186</c:v>
                </c:pt>
                <c:pt idx="52">
                  <c:v>42217</c:v>
                </c:pt>
                <c:pt idx="53">
                  <c:v>42248</c:v>
                </c:pt>
                <c:pt idx="54">
                  <c:v>42278</c:v>
                </c:pt>
                <c:pt idx="55">
                  <c:v>42309</c:v>
                </c:pt>
                <c:pt idx="56">
                  <c:v>42339</c:v>
                </c:pt>
                <c:pt idx="57">
                  <c:v>42370</c:v>
                </c:pt>
                <c:pt idx="58">
                  <c:v>42401</c:v>
                </c:pt>
                <c:pt idx="59">
                  <c:v>42430</c:v>
                </c:pt>
                <c:pt idx="60">
                  <c:v>42461</c:v>
                </c:pt>
                <c:pt idx="61">
                  <c:v>42491</c:v>
                </c:pt>
                <c:pt idx="62">
                  <c:v>42522</c:v>
                </c:pt>
              </c:numCache>
            </c:numRef>
          </c:cat>
          <c:val>
            <c:numRef>
              <c:f>'Consumer Credit'!$AN$620:$AN$685</c:f>
              <c:numCache>
                <c:formatCode>0.0%</c:formatCode>
                <c:ptCount val="66"/>
                <c:pt idx="0">
                  <c:v>-7.0512141395295644E-2</c:v>
                </c:pt>
                <c:pt idx="1">
                  <c:v>-6.4800601589249704E-2</c:v>
                </c:pt>
                <c:pt idx="2">
                  <c:v>-5.469453703922094E-2</c:v>
                </c:pt>
                <c:pt idx="3">
                  <c:v>-4.8965347270859723E-2</c:v>
                </c:pt>
                <c:pt idx="4">
                  <c:v>-4.735827283316954E-2</c:v>
                </c:pt>
                <c:pt idx="5">
                  <c:v>-3.8221099761857447E-2</c:v>
                </c:pt>
                <c:pt idx="6">
                  <c:v>-2.9642173374313203E-2</c:v>
                </c:pt>
                <c:pt idx="7">
                  <c:v>-2.4531313057689005E-2</c:v>
                </c:pt>
                <c:pt idx="8">
                  <c:v>-2.0499037756659864E-2</c:v>
                </c:pt>
                <c:pt idx="9">
                  <c:v>8.4234039347159308E-3</c:v>
                </c:pt>
                <c:pt idx="10">
                  <c:v>1.3471968385424764E-2</c:v>
                </c:pt>
                <c:pt idx="11">
                  <c:v>1.7366018587996725E-2</c:v>
                </c:pt>
                <c:pt idx="12">
                  <c:v>1.4762855667505017E-2</c:v>
                </c:pt>
                <c:pt idx="13">
                  <c:v>2.3180018701411158E-2</c:v>
                </c:pt>
                <c:pt idx="14">
                  <c:v>1.8982379187221836E-2</c:v>
                </c:pt>
                <c:pt idx="15">
                  <c:v>1.5731448897083312E-2</c:v>
                </c:pt>
                <c:pt idx="16">
                  <c:v>1.8945364196631394E-2</c:v>
                </c:pt>
                <c:pt idx="17">
                  <c:v>2.2343852826374716E-2</c:v>
                </c:pt>
                <c:pt idx="18">
                  <c:v>2.1619632007788075E-2</c:v>
                </c:pt>
                <c:pt idx="19">
                  <c:v>2.2623880714018704E-2</c:v>
                </c:pt>
                <c:pt idx="20">
                  <c:v>2.2034304101041503E-2</c:v>
                </c:pt>
                <c:pt idx="21">
                  <c:v>1.7196228666415504E-2</c:v>
                </c:pt>
                <c:pt idx="22">
                  <c:v>1.9806092586940018E-2</c:v>
                </c:pt>
                <c:pt idx="23">
                  <c:v>2.0587608480670382E-2</c:v>
                </c:pt>
                <c:pt idx="24">
                  <c:v>2.2321468019147313E-2</c:v>
                </c:pt>
                <c:pt idx="25">
                  <c:v>1.7882037657119657E-2</c:v>
                </c:pt>
                <c:pt idx="26">
                  <c:v>2.1964206264500016E-2</c:v>
                </c:pt>
                <c:pt idx="27">
                  <c:v>2.2926206242545807E-2</c:v>
                </c:pt>
                <c:pt idx="28">
                  <c:v>2.4224524800591403E-2</c:v>
                </c:pt>
                <c:pt idx="29">
                  <c:v>2.47175139332073E-2</c:v>
                </c:pt>
                <c:pt idx="30">
                  <c:v>2.5888045086956749E-2</c:v>
                </c:pt>
                <c:pt idx="31">
                  <c:v>1.9948926196118259E-2</c:v>
                </c:pt>
                <c:pt idx="32">
                  <c:v>1.7595620632776223E-2</c:v>
                </c:pt>
                <c:pt idx="33">
                  <c:v>2.3422292802482658E-2</c:v>
                </c:pt>
                <c:pt idx="34">
                  <c:v>2.4067361387845015E-2</c:v>
                </c:pt>
                <c:pt idx="35">
                  <c:v>2.397296658240048E-2</c:v>
                </c:pt>
                <c:pt idx="36">
                  <c:v>2.6899105831396451E-2</c:v>
                </c:pt>
                <c:pt idx="37">
                  <c:v>2.942088131197625E-2</c:v>
                </c:pt>
                <c:pt idx="38">
                  <c:v>3.0664431529928055E-2</c:v>
                </c:pt>
                <c:pt idx="39">
                  <c:v>3.7355050373542475E-2</c:v>
                </c:pt>
                <c:pt idx="40">
                  <c:v>3.8520823396366421E-2</c:v>
                </c:pt>
                <c:pt idx="41">
                  <c:v>4.0049683960965005E-2</c:v>
                </c:pt>
                <c:pt idx="42">
                  <c:v>3.8195590232977972E-2</c:v>
                </c:pt>
                <c:pt idx="43">
                  <c:v>4.7169187791477538E-2</c:v>
                </c:pt>
                <c:pt idx="44">
                  <c:v>5.1292505387440589E-2</c:v>
                </c:pt>
                <c:pt idx="45">
                  <c:v>5.0230050517740175E-2</c:v>
                </c:pt>
                <c:pt idx="46">
                  <c:v>4.7955812038294791E-2</c:v>
                </c:pt>
                <c:pt idx="47">
                  <c:v>4.4861004440319034E-2</c:v>
                </c:pt>
                <c:pt idx="48">
                  <c:v>4.5384271431133709E-2</c:v>
                </c:pt>
                <c:pt idx="49">
                  <c:v>4.4708432084247691E-2</c:v>
                </c:pt>
                <c:pt idx="50">
                  <c:v>4.3801915280250486E-2</c:v>
                </c:pt>
                <c:pt idx="51">
                  <c:v>4.4333548122696999E-2</c:v>
                </c:pt>
                <c:pt idx="52">
                  <c:v>4.646417507558627E-2</c:v>
                </c:pt>
                <c:pt idx="53">
                  <c:v>4.8683299885566148E-2</c:v>
                </c:pt>
                <c:pt idx="54">
                  <c:v>5.4439593119010345E-2</c:v>
                </c:pt>
                <c:pt idx="55">
                  <c:v>5.575300723592326E-2</c:v>
                </c:pt>
                <c:pt idx="56">
                  <c:v>6.1117712138978701E-2</c:v>
                </c:pt>
                <c:pt idx="57">
                  <c:v>6.813016918474589E-2</c:v>
                </c:pt>
                <c:pt idx="58">
                  <c:v>7.1106766182248912E-2</c:v>
                </c:pt>
                <c:pt idx="59">
                  <c:v>7.9220210402432725E-2</c:v>
                </c:pt>
                <c:pt idx="60">
                  <c:v>7.7710511951466443E-2</c:v>
                </c:pt>
                <c:pt idx="61">
                  <c:v>7.7979186720938898E-2</c:v>
                </c:pt>
                <c:pt idx="62">
                  <c:v>8.3854576905931899E-2</c:v>
                </c:pt>
                <c:pt idx="63">
                  <c:v>8.8042013445916445E-2</c:v>
                </c:pt>
                <c:pt idx="64">
                  <c:v>8.8328584174762109E-2</c:v>
                </c:pt>
                <c:pt idx="65">
                  <c:v>8.5436078690432932E-2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5557856"/>
        <c:axId val="415557464"/>
      </c:lineChart>
      <c:dateAx>
        <c:axId val="415556680"/>
        <c:scaling>
          <c:orientation val="minMax"/>
        </c:scaling>
        <c:delete val="0"/>
        <c:axPos val="b"/>
        <c:numFmt formatCode="mmm\ yyyy" sourceLinked="0"/>
        <c:majorTickMark val="out"/>
        <c:minorTickMark val="none"/>
        <c:tickLblPos val="low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15557072"/>
        <c:crosses val="autoZero"/>
        <c:auto val="1"/>
        <c:lblOffset val="100"/>
        <c:baseTimeUnit val="months"/>
        <c:minorUnit val="1"/>
      </c:dateAx>
      <c:valAx>
        <c:axId val="415557072"/>
        <c:scaling>
          <c:orientation val="minMax"/>
          <c:max val="0.14000000000000001"/>
          <c:min val="-6.0000000000000032E-2"/>
        </c:scaling>
        <c:delete val="0"/>
        <c:axPos val="l"/>
        <c:majorGridlines>
          <c:spPr>
            <a:ln w="1905">
              <a:solidFill>
                <a:srgbClr val="80808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15556680"/>
        <c:crosses val="autoZero"/>
        <c:crossBetween val="between"/>
      </c:valAx>
      <c:valAx>
        <c:axId val="415557464"/>
        <c:scaling>
          <c:orientation val="minMax"/>
          <c:max val="9.0000000000000024E-2"/>
          <c:min val="-9.0000000000000024E-2"/>
        </c:scaling>
        <c:delete val="0"/>
        <c:axPos val="r"/>
        <c:numFmt formatCode="0.0%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415557856"/>
        <c:crosses val="max"/>
        <c:crossBetween val="between"/>
      </c:valAx>
      <c:dateAx>
        <c:axId val="415557856"/>
        <c:scaling>
          <c:orientation val="minMax"/>
        </c:scaling>
        <c:delete val="1"/>
        <c:axPos val="b"/>
        <c:numFmt formatCode="mmm\ yyyy" sourceLinked="1"/>
        <c:majorTickMark val="out"/>
        <c:minorTickMark val="none"/>
        <c:tickLblPos val="none"/>
        <c:crossAx val="415557464"/>
        <c:crosses val="autoZero"/>
        <c:auto val="1"/>
        <c:lblOffset val="100"/>
        <c:baseTimeUnit val="months"/>
      </c:date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5342979563452006"/>
          <c:y val="9.2925905813497453E-2"/>
          <c:w val="0.30961807658658053"/>
          <c:h val="0.12204075783630494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Private Employment</a:t>
            </a:r>
          </a:p>
        </c:rich>
      </c:tx>
      <c:layout>
        <c:manualLayout>
          <c:xMode val="edge"/>
          <c:yMode val="edge"/>
          <c:x val="0.33157309604592738"/>
          <c:y val="3.526212184003314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1823694451986604E-2"/>
          <c:y val="3.4608615099583136E-2"/>
          <c:w val="0.93133824327993486"/>
          <c:h val="0.87170866141732284"/>
        </c:manualLayout>
      </c:layout>
      <c:barChart>
        <c:barDir val="col"/>
        <c:grouping val="clustered"/>
        <c:varyColors val="0"/>
        <c:ser>
          <c:idx val="0"/>
          <c:order val="0"/>
          <c:tx>
            <c:v>Payroll Employ.</c:v>
          </c:tx>
          <c:spPr>
            <a:solidFill>
              <a:schemeClr val="accent1"/>
            </a:solidFill>
            <a:ln w="19050">
              <a:solidFill>
                <a:schemeClr val="accent1"/>
              </a:solidFill>
              <a:miter lim="800000"/>
            </a:ln>
          </c:spPr>
          <c:invertIfNegative val="0"/>
          <c:cat>
            <c:numRef>
              <c:f>Sheet1!$A$449:$A$580</c:f>
              <c:numCache>
                <c:formatCode>[$-409]mmm\-yy;@</c:formatCode>
                <c:ptCount val="132"/>
                <c:pt idx="0">
                  <c:v>39188.5</c:v>
                </c:pt>
                <c:pt idx="1">
                  <c:v>39219</c:v>
                </c:pt>
                <c:pt idx="2">
                  <c:v>39249.5</c:v>
                </c:pt>
                <c:pt idx="3">
                  <c:v>39280</c:v>
                </c:pt>
                <c:pt idx="4">
                  <c:v>39310.5</c:v>
                </c:pt>
                <c:pt idx="5">
                  <c:v>39341</c:v>
                </c:pt>
                <c:pt idx="6">
                  <c:v>39371.5</c:v>
                </c:pt>
                <c:pt idx="7">
                  <c:v>39402</c:v>
                </c:pt>
                <c:pt idx="8">
                  <c:v>39432.5</c:v>
                </c:pt>
                <c:pt idx="9">
                  <c:v>39462</c:v>
                </c:pt>
                <c:pt idx="10">
                  <c:v>39492.5</c:v>
                </c:pt>
                <c:pt idx="11">
                  <c:v>39523</c:v>
                </c:pt>
                <c:pt idx="12">
                  <c:v>39553.5</c:v>
                </c:pt>
                <c:pt idx="13">
                  <c:v>39584</c:v>
                </c:pt>
                <c:pt idx="14">
                  <c:v>39614.5</c:v>
                </c:pt>
                <c:pt idx="15">
                  <c:v>39645</c:v>
                </c:pt>
                <c:pt idx="16">
                  <c:v>39675.5</c:v>
                </c:pt>
                <c:pt idx="17">
                  <c:v>39706</c:v>
                </c:pt>
                <c:pt idx="18">
                  <c:v>39736.5</c:v>
                </c:pt>
                <c:pt idx="19">
                  <c:v>39767</c:v>
                </c:pt>
                <c:pt idx="20">
                  <c:v>39797.5</c:v>
                </c:pt>
                <c:pt idx="21">
                  <c:v>39828</c:v>
                </c:pt>
                <c:pt idx="22">
                  <c:v>39858.5</c:v>
                </c:pt>
                <c:pt idx="23">
                  <c:v>39889</c:v>
                </c:pt>
                <c:pt idx="24">
                  <c:v>39919.5</c:v>
                </c:pt>
                <c:pt idx="25">
                  <c:v>39950</c:v>
                </c:pt>
                <c:pt idx="26">
                  <c:v>39980.5</c:v>
                </c:pt>
                <c:pt idx="27">
                  <c:v>40011</c:v>
                </c:pt>
                <c:pt idx="28">
                  <c:v>40041.5</c:v>
                </c:pt>
                <c:pt idx="29">
                  <c:v>40072</c:v>
                </c:pt>
                <c:pt idx="30">
                  <c:v>40102.5</c:v>
                </c:pt>
                <c:pt idx="31">
                  <c:v>40133</c:v>
                </c:pt>
                <c:pt idx="32">
                  <c:v>40163.5</c:v>
                </c:pt>
                <c:pt idx="33">
                  <c:v>40193</c:v>
                </c:pt>
                <c:pt idx="34">
                  <c:v>40223.5</c:v>
                </c:pt>
                <c:pt idx="35">
                  <c:v>40254</c:v>
                </c:pt>
                <c:pt idx="36">
                  <c:v>40284.5</c:v>
                </c:pt>
                <c:pt idx="37">
                  <c:v>40315</c:v>
                </c:pt>
                <c:pt idx="38">
                  <c:v>40345.5</c:v>
                </c:pt>
                <c:pt idx="39">
                  <c:v>40376</c:v>
                </c:pt>
                <c:pt idx="40">
                  <c:v>40406.5</c:v>
                </c:pt>
                <c:pt idx="41">
                  <c:v>40437</c:v>
                </c:pt>
                <c:pt idx="42">
                  <c:v>40467.5</c:v>
                </c:pt>
                <c:pt idx="43">
                  <c:v>40498</c:v>
                </c:pt>
                <c:pt idx="44">
                  <c:v>40528.5</c:v>
                </c:pt>
                <c:pt idx="45">
                  <c:v>40544</c:v>
                </c:pt>
                <c:pt idx="46">
                  <c:v>40575</c:v>
                </c:pt>
                <c:pt idx="47">
                  <c:v>40603</c:v>
                </c:pt>
                <c:pt idx="48">
                  <c:v>40634</c:v>
                </c:pt>
                <c:pt idx="49">
                  <c:v>40664</c:v>
                </c:pt>
                <c:pt idx="50">
                  <c:v>40695</c:v>
                </c:pt>
                <c:pt idx="51">
                  <c:v>40725</c:v>
                </c:pt>
                <c:pt idx="52">
                  <c:v>40756</c:v>
                </c:pt>
                <c:pt idx="53">
                  <c:v>40787</c:v>
                </c:pt>
                <c:pt idx="54">
                  <c:v>40817</c:v>
                </c:pt>
                <c:pt idx="55">
                  <c:v>40848</c:v>
                </c:pt>
                <c:pt idx="56">
                  <c:v>40878</c:v>
                </c:pt>
                <c:pt idx="57">
                  <c:v>40909</c:v>
                </c:pt>
                <c:pt idx="58">
                  <c:v>40940</c:v>
                </c:pt>
                <c:pt idx="59">
                  <c:v>40969</c:v>
                </c:pt>
                <c:pt idx="60">
                  <c:v>41000</c:v>
                </c:pt>
                <c:pt idx="61">
                  <c:v>41030</c:v>
                </c:pt>
                <c:pt idx="62">
                  <c:v>41061</c:v>
                </c:pt>
                <c:pt idx="63">
                  <c:v>41091</c:v>
                </c:pt>
                <c:pt idx="64">
                  <c:v>41122</c:v>
                </c:pt>
                <c:pt idx="65">
                  <c:v>41153</c:v>
                </c:pt>
                <c:pt idx="66">
                  <c:v>41183</c:v>
                </c:pt>
                <c:pt idx="67">
                  <c:v>41214</c:v>
                </c:pt>
                <c:pt idx="68">
                  <c:v>41244</c:v>
                </c:pt>
                <c:pt idx="69">
                  <c:v>41275</c:v>
                </c:pt>
                <c:pt idx="70">
                  <c:v>41306</c:v>
                </c:pt>
                <c:pt idx="71">
                  <c:v>41334</c:v>
                </c:pt>
                <c:pt idx="72">
                  <c:v>41365</c:v>
                </c:pt>
                <c:pt idx="73">
                  <c:v>41395</c:v>
                </c:pt>
                <c:pt idx="74">
                  <c:v>41426</c:v>
                </c:pt>
                <c:pt idx="75">
                  <c:v>41456</c:v>
                </c:pt>
                <c:pt idx="76">
                  <c:v>41487</c:v>
                </c:pt>
                <c:pt idx="77">
                  <c:v>41518</c:v>
                </c:pt>
                <c:pt idx="78">
                  <c:v>41548</c:v>
                </c:pt>
                <c:pt idx="79">
                  <c:v>41579</c:v>
                </c:pt>
                <c:pt idx="80">
                  <c:v>41609</c:v>
                </c:pt>
                <c:pt idx="81">
                  <c:v>41640</c:v>
                </c:pt>
                <c:pt idx="82">
                  <c:v>41671</c:v>
                </c:pt>
                <c:pt idx="83">
                  <c:v>41699</c:v>
                </c:pt>
                <c:pt idx="84">
                  <c:v>41730</c:v>
                </c:pt>
                <c:pt idx="85">
                  <c:v>41760</c:v>
                </c:pt>
                <c:pt idx="86">
                  <c:v>41791</c:v>
                </c:pt>
                <c:pt idx="87">
                  <c:v>41821</c:v>
                </c:pt>
                <c:pt idx="88">
                  <c:v>41852</c:v>
                </c:pt>
                <c:pt idx="89">
                  <c:v>41883</c:v>
                </c:pt>
                <c:pt idx="90">
                  <c:v>41913</c:v>
                </c:pt>
                <c:pt idx="91">
                  <c:v>41944</c:v>
                </c:pt>
                <c:pt idx="92">
                  <c:v>41974</c:v>
                </c:pt>
                <c:pt idx="93">
                  <c:v>42005</c:v>
                </c:pt>
                <c:pt idx="94">
                  <c:v>42036</c:v>
                </c:pt>
                <c:pt idx="95">
                  <c:v>42064</c:v>
                </c:pt>
                <c:pt idx="96">
                  <c:v>42095</c:v>
                </c:pt>
                <c:pt idx="97">
                  <c:v>42125</c:v>
                </c:pt>
                <c:pt idx="98">
                  <c:v>42156</c:v>
                </c:pt>
                <c:pt idx="99">
                  <c:v>42186</c:v>
                </c:pt>
                <c:pt idx="100">
                  <c:v>42217</c:v>
                </c:pt>
                <c:pt idx="101">
                  <c:v>42248</c:v>
                </c:pt>
                <c:pt idx="102">
                  <c:v>42278</c:v>
                </c:pt>
                <c:pt idx="103">
                  <c:v>42309</c:v>
                </c:pt>
                <c:pt idx="104">
                  <c:v>42339</c:v>
                </c:pt>
                <c:pt idx="105">
                  <c:v>42370</c:v>
                </c:pt>
                <c:pt idx="106">
                  <c:v>42401</c:v>
                </c:pt>
                <c:pt idx="107">
                  <c:v>42430</c:v>
                </c:pt>
                <c:pt idx="108">
                  <c:v>42461</c:v>
                </c:pt>
                <c:pt idx="109">
                  <c:v>42491</c:v>
                </c:pt>
                <c:pt idx="110">
                  <c:v>42522</c:v>
                </c:pt>
                <c:pt idx="111">
                  <c:v>42552</c:v>
                </c:pt>
                <c:pt idx="112">
                  <c:v>42583</c:v>
                </c:pt>
                <c:pt idx="113">
                  <c:v>42614</c:v>
                </c:pt>
                <c:pt idx="114">
                  <c:v>42644</c:v>
                </c:pt>
                <c:pt idx="115">
                  <c:v>42675</c:v>
                </c:pt>
                <c:pt idx="116">
                  <c:v>42705</c:v>
                </c:pt>
              </c:numCache>
            </c:numRef>
          </c:cat>
          <c:val>
            <c:numRef>
              <c:f>Sheet1!$R$446:$R$565</c:f>
              <c:numCache>
                <c:formatCode>General</c:formatCode>
                <c:ptCount val="120"/>
                <c:pt idx="0">
                  <c:v>233</c:v>
                </c:pt>
                <c:pt idx="1">
                  <c:v>54</c:v>
                </c:pt>
                <c:pt idx="2">
                  <c:v>171</c:v>
                </c:pt>
                <c:pt idx="3">
                  <c:v>53</c:v>
                </c:pt>
                <c:pt idx="4">
                  <c:v>125</c:v>
                </c:pt>
                <c:pt idx="5">
                  <c:v>64</c:v>
                </c:pt>
                <c:pt idx="6">
                  <c:v>3</c:v>
                </c:pt>
                <c:pt idx="7">
                  <c:v>-79</c:v>
                </c:pt>
                <c:pt idx="8">
                  <c:v>35</c:v>
                </c:pt>
                <c:pt idx="9">
                  <c:v>67</c:v>
                </c:pt>
                <c:pt idx="10">
                  <c:v>78</c:v>
                </c:pt>
                <c:pt idx="11">
                  <c:v>55</c:v>
                </c:pt>
                <c:pt idx="12">
                  <c:v>7</c:v>
                </c:pt>
                <c:pt idx="13">
                  <c:v>-115</c:v>
                </c:pt>
                <c:pt idx="14">
                  <c:v>-104</c:v>
                </c:pt>
                <c:pt idx="15">
                  <c:v>-217</c:v>
                </c:pt>
                <c:pt idx="16">
                  <c:v>-218</c:v>
                </c:pt>
                <c:pt idx="17">
                  <c:v>-199</c:v>
                </c:pt>
                <c:pt idx="18">
                  <c:v>-260</c:v>
                </c:pt>
                <c:pt idx="19">
                  <c:v>-265</c:v>
                </c:pt>
                <c:pt idx="20">
                  <c:v>-422</c:v>
                </c:pt>
                <c:pt idx="21">
                  <c:v>-485</c:v>
                </c:pt>
                <c:pt idx="22">
                  <c:v>-780</c:v>
                </c:pt>
                <c:pt idx="23">
                  <c:v>-691</c:v>
                </c:pt>
                <c:pt idx="24">
                  <c:v>-814</c:v>
                </c:pt>
                <c:pt idx="25">
                  <c:v>-700</c:v>
                </c:pt>
                <c:pt idx="26">
                  <c:v>-807</c:v>
                </c:pt>
                <c:pt idx="27">
                  <c:v>-803</c:v>
                </c:pt>
                <c:pt idx="28">
                  <c:v>-291</c:v>
                </c:pt>
                <c:pt idx="29">
                  <c:v>-429</c:v>
                </c:pt>
                <c:pt idx="30">
                  <c:v>-274</c:v>
                </c:pt>
                <c:pt idx="31">
                  <c:v>-228</c:v>
                </c:pt>
                <c:pt idx="32">
                  <c:v>-133</c:v>
                </c:pt>
                <c:pt idx="33">
                  <c:v>-273</c:v>
                </c:pt>
                <c:pt idx="34">
                  <c:v>-16</c:v>
                </c:pt>
                <c:pt idx="35">
                  <c:v>-228</c:v>
                </c:pt>
                <c:pt idx="36">
                  <c:v>19</c:v>
                </c:pt>
                <c:pt idx="37">
                  <c:v>-54</c:v>
                </c:pt>
                <c:pt idx="38">
                  <c:v>121</c:v>
                </c:pt>
                <c:pt idx="39">
                  <c:v>192</c:v>
                </c:pt>
                <c:pt idx="40">
                  <c:v>95</c:v>
                </c:pt>
                <c:pt idx="41">
                  <c:v>123</c:v>
                </c:pt>
                <c:pt idx="42">
                  <c:v>101</c:v>
                </c:pt>
                <c:pt idx="43">
                  <c:v>115</c:v>
                </c:pt>
                <c:pt idx="44">
                  <c:v>121</c:v>
                </c:pt>
                <c:pt idx="45">
                  <c:v>207</c:v>
                </c:pt>
                <c:pt idx="46">
                  <c:v>133</c:v>
                </c:pt>
                <c:pt idx="47">
                  <c:v>109</c:v>
                </c:pt>
                <c:pt idx="48">
                  <c:v>50</c:v>
                </c:pt>
                <c:pt idx="49">
                  <c:v>231</c:v>
                </c:pt>
                <c:pt idx="50">
                  <c:v>248</c:v>
                </c:pt>
                <c:pt idx="51">
                  <c:v>354</c:v>
                </c:pt>
                <c:pt idx="52">
                  <c:v>128</c:v>
                </c:pt>
                <c:pt idx="53">
                  <c:v>200</c:v>
                </c:pt>
                <c:pt idx="54">
                  <c:v>185</c:v>
                </c:pt>
                <c:pt idx="55">
                  <c:v>139</c:v>
                </c:pt>
                <c:pt idx="56" formatCode="#0">
                  <c:v>280</c:v>
                </c:pt>
                <c:pt idx="57" formatCode="#0">
                  <c:v>187</c:v>
                </c:pt>
                <c:pt idx="58" formatCode="#0">
                  <c:v>173</c:v>
                </c:pt>
                <c:pt idx="59" formatCode="#0">
                  <c:v>224</c:v>
                </c:pt>
                <c:pt idx="60" formatCode="#0">
                  <c:v>347</c:v>
                </c:pt>
                <c:pt idx="61" formatCode="#0">
                  <c:v>261</c:v>
                </c:pt>
                <c:pt idx="62" formatCode="#0">
                  <c:v>237</c:v>
                </c:pt>
                <c:pt idx="63" formatCode="#0">
                  <c:v>90</c:v>
                </c:pt>
                <c:pt idx="64" formatCode="#0">
                  <c:v>130</c:v>
                </c:pt>
                <c:pt idx="65" formatCode="#0">
                  <c:v>72</c:v>
                </c:pt>
                <c:pt idx="66" formatCode="#0">
                  <c:v>160</c:v>
                </c:pt>
                <c:pt idx="67" formatCode="#0">
                  <c:v>174</c:v>
                </c:pt>
                <c:pt idx="68" formatCode="#0">
                  <c:v>180</c:v>
                </c:pt>
                <c:pt idx="69" formatCode="#0">
                  <c:v>164</c:v>
                </c:pt>
                <c:pt idx="70" formatCode="#0">
                  <c:v>171</c:v>
                </c:pt>
                <c:pt idx="71" formatCode="#0">
                  <c:v>233</c:v>
                </c:pt>
                <c:pt idx="72" formatCode="#0">
                  <c:v>203</c:v>
                </c:pt>
                <c:pt idx="73" formatCode="#0">
                  <c:v>297</c:v>
                </c:pt>
                <c:pt idx="74" formatCode="#0">
                  <c:v>150</c:v>
                </c:pt>
                <c:pt idx="75" formatCode="#0">
                  <c:v>193</c:v>
                </c:pt>
                <c:pt idx="76" formatCode="#0">
                  <c:v>225</c:v>
                </c:pt>
                <c:pt idx="77" formatCode="#0">
                  <c:v>173</c:v>
                </c:pt>
                <c:pt idx="78" formatCode="#0">
                  <c:v>162</c:v>
                </c:pt>
                <c:pt idx="79" formatCode="#0">
                  <c:v>242</c:v>
                </c:pt>
                <c:pt idx="80" formatCode="#0">
                  <c:v>179</c:v>
                </c:pt>
                <c:pt idx="81" formatCode="#0">
                  <c:v>203</c:v>
                </c:pt>
                <c:pt idx="82" formatCode="#0">
                  <c:v>280</c:v>
                </c:pt>
                <c:pt idx="83" formatCode="#0">
                  <c:v>71</c:v>
                </c:pt>
                <c:pt idx="84" formatCode="#0">
                  <c:v>197</c:v>
                </c:pt>
                <c:pt idx="85" formatCode="#0">
                  <c:v>158</c:v>
                </c:pt>
                <c:pt idx="86" formatCode="#0">
                  <c:v>261</c:v>
                </c:pt>
                <c:pt idx="87" formatCode="#0">
                  <c:v>282</c:v>
                </c:pt>
                <c:pt idx="88" formatCode="#0">
                  <c:v>215</c:v>
                </c:pt>
                <c:pt idx="89" formatCode="#0">
                  <c:v>267</c:v>
                </c:pt>
                <c:pt idx="90" formatCode="#0">
                  <c:v>244</c:v>
                </c:pt>
                <c:pt idx="91" formatCode="#0">
                  <c:v>231</c:v>
                </c:pt>
                <c:pt idx="92" formatCode="#0">
                  <c:v>237</c:v>
                </c:pt>
                <c:pt idx="93" formatCode="#0">
                  <c:v>190</c:v>
                </c:pt>
                <c:pt idx="94" formatCode="#0">
                  <c:v>324</c:v>
                </c:pt>
                <c:pt idx="95" formatCode="#0">
                  <c:v>279</c:v>
                </c:pt>
                <c:pt idx="96" formatCode="#0">
                  <c:v>214</c:v>
                </c:pt>
                <c:pt idx="97" formatCode="#0">
                  <c:v>252</c:v>
                </c:pt>
                <c:pt idx="98" formatCode="#0">
                  <c:v>90</c:v>
                </c:pt>
                <c:pt idx="99" formatCode="#0">
                  <c:v>241</c:v>
                </c:pt>
                <c:pt idx="100" formatCode="#0">
                  <c:v>256</c:v>
                </c:pt>
                <c:pt idx="101" formatCode="#0">
                  <c:v>226</c:v>
                </c:pt>
                <c:pt idx="102" formatCode="#0">
                  <c:v>245</c:v>
                </c:pt>
                <c:pt idx="103" formatCode="#0">
                  <c:v>123</c:v>
                </c:pt>
                <c:pt idx="104" formatCode="#0">
                  <c:v>162</c:v>
                </c:pt>
                <c:pt idx="105" formatCode="#0">
                  <c:v>304</c:v>
                </c:pt>
                <c:pt idx="106" formatCode="#0">
                  <c:v>279</c:v>
                </c:pt>
                <c:pt idx="107" formatCode="#0">
                  <c:v>259</c:v>
                </c:pt>
                <c:pt idx="108" formatCode="#0">
                  <c:v>155</c:v>
                </c:pt>
                <c:pt idx="109" formatCode="#0">
                  <c:v>222</c:v>
                </c:pt>
                <c:pt idx="110" formatCode="#0">
                  <c:v>167</c:v>
                </c:pt>
                <c:pt idx="111" formatCode="#0">
                  <c:v>147</c:v>
                </c:pt>
                <c:pt idx="112" formatCode="#0">
                  <c:v>-1</c:v>
                </c:pt>
                <c:pt idx="113" formatCode="#0">
                  <c:v>238</c:v>
                </c:pt>
                <c:pt idx="114" formatCode="#0">
                  <c:v>221</c:v>
                </c:pt>
                <c:pt idx="115" formatCode="#0">
                  <c:v>144</c:v>
                </c:pt>
                <c:pt idx="116" formatCode="#0">
                  <c:v>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423715744"/>
        <c:axId val="423716136"/>
      </c:barChart>
      <c:lineChart>
        <c:grouping val="standard"/>
        <c:varyColors val="0"/>
        <c:ser>
          <c:idx val="1"/>
          <c:order val="1"/>
          <c:tx>
            <c:v>3-mo. average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Sheet1!$A$446:$A$565</c:f>
              <c:numCache>
                <c:formatCode>[$-409]mmm\-yy;@</c:formatCode>
                <c:ptCount val="120"/>
                <c:pt idx="0">
                  <c:v>39097</c:v>
                </c:pt>
                <c:pt idx="1">
                  <c:v>39127.5</c:v>
                </c:pt>
                <c:pt idx="2">
                  <c:v>39158</c:v>
                </c:pt>
                <c:pt idx="3">
                  <c:v>39188.5</c:v>
                </c:pt>
                <c:pt idx="4">
                  <c:v>39219</c:v>
                </c:pt>
                <c:pt idx="5">
                  <c:v>39249.5</c:v>
                </c:pt>
                <c:pt idx="6">
                  <c:v>39280</c:v>
                </c:pt>
                <c:pt idx="7">
                  <c:v>39310.5</c:v>
                </c:pt>
                <c:pt idx="8">
                  <c:v>39341</c:v>
                </c:pt>
                <c:pt idx="9">
                  <c:v>39371.5</c:v>
                </c:pt>
                <c:pt idx="10">
                  <c:v>39402</c:v>
                </c:pt>
                <c:pt idx="11">
                  <c:v>39432.5</c:v>
                </c:pt>
                <c:pt idx="12">
                  <c:v>39462</c:v>
                </c:pt>
                <c:pt idx="13">
                  <c:v>39492.5</c:v>
                </c:pt>
                <c:pt idx="14">
                  <c:v>39523</c:v>
                </c:pt>
                <c:pt idx="15">
                  <c:v>39553.5</c:v>
                </c:pt>
                <c:pt idx="16">
                  <c:v>39584</c:v>
                </c:pt>
                <c:pt idx="17">
                  <c:v>39614.5</c:v>
                </c:pt>
                <c:pt idx="18">
                  <c:v>39645</c:v>
                </c:pt>
                <c:pt idx="19">
                  <c:v>39675.5</c:v>
                </c:pt>
                <c:pt idx="20">
                  <c:v>39706</c:v>
                </c:pt>
                <c:pt idx="21">
                  <c:v>39736.5</c:v>
                </c:pt>
                <c:pt idx="22">
                  <c:v>39767</c:v>
                </c:pt>
                <c:pt idx="23">
                  <c:v>39797.5</c:v>
                </c:pt>
                <c:pt idx="24">
                  <c:v>39828</c:v>
                </c:pt>
                <c:pt idx="25">
                  <c:v>39858.5</c:v>
                </c:pt>
                <c:pt idx="26">
                  <c:v>39889</c:v>
                </c:pt>
                <c:pt idx="27">
                  <c:v>39919.5</c:v>
                </c:pt>
                <c:pt idx="28">
                  <c:v>39950</c:v>
                </c:pt>
                <c:pt idx="29">
                  <c:v>39980.5</c:v>
                </c:pt>
                <c:pt idx="30">
                  <c:v>40011</c:v>
                </c:pt>
                <c:pt idx="31">
                  <c:v>40041.5</c:v>
                </c:pt>
                <c:pt idx="32">
                  <c:v>40072</c:v>
                </c:pt>
                <c:pt idx="33">
                  <c:v>40102.5</c:v>
                </c:pt>
                <c:pt idx="34">
                  <c:v>40133</c:v>
                </c:pt>
                <c:pt idx="35">
                  <c:v>40163.5</c:v>
                </c:pt>
                <c:pt idx="36">
                  <c:v>40193</c:v>
                </c:pt>
                <c:pt idx="37">
                  <c:v>40223.5</c:v>
                </c:pt>
                <c:pt idx="38">
                  <c:v>40254</c:v>
                </c:pt>
                <c:pt idx="39">
                  <c:v>40284.5</c:v>
                </c:pt>
                <c:pt idx="40">
                  <c:v>40315</c:v>
                </c:pt>
                <c:pt idx="41">
                  <c:v>40345.5</c:v>
                </c:pt>
                <c:pt idx="42">
                  <c:v>40376</c:v>
                </c:pt>
                <c:pt idx="43">
                  <c:v>40406.5</c:v>
                </c:pt>
                <c:pt idx="44">
                  <c:v>40437</c:v>
                </c:pt>
                <c:pt idx="45">
                  <c:v>40467.5</c:v>
                </c:pt>
                <c:pt idx="46">
                  <c:v>40498</c:v>
                </c:pt>
                <c:pt idx="47">
                  <c:v>40528.5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</c:numCache>
            </c:numRef>
          </c:cat>
          <c:val>
            <c:numRef>
              <c:f>Sheet1!$T$446:$T$565</c:f>
              <c:numCache>
                <c:formatCode>#0</c:formatCode>
                <c:ptCount val="120"/>
                <c:pt idx="0">
                  <c:v>197.33333333333334</c:v>
                </c:pt>
                <c:pt idx="1">
                  <c:v>151</c:v>
                </c:pt>
                <c:pt idx="2">
                  <c:v>152.66666666666666</c:v>
                </c:pt>
                <c:pt idx="3">
                  <c:v>92.666666666666671</c:v>
                </c:pt>
                <c:pt idx="4">
                  <c:v>116.33333333333333</c:v>
                </c:pt>
                <c:pt idx="5">
                  <c:v>80.666666666666671</c:v>
                </c:pt>
                <c:pt idx="6">
                  <c:v>64</c:v>
                </c:pt>
                <c:pt idx="7">
                  <c:v>-4</c:v>
                </c:pt>
                <c:pt idx="8">
                  <c:v>-13.666666666666666</c:v>
                </c:pt>
                <c:pt idx="9">
                  <c:v>7.666666666666667</c:v>
                </c:pt>
                <c:pt idx="10">
                  <c:v>60</c:v>
                </c:pt>
                <c:pt idx="11">
                  <c:v>66.666666666666671</c:v>
                </c:pt>
                <c:pt idx="12">
                  <c:v>46.666666666666664</c:v>
                </c:pt>
                <c:pt idx="13">
                  <c:v>-17.666666666666668</c:v>
                </c:pt>
                <c:pt idx="14">
                  <c:v>-70.666666666666671</c:v>
                </c:pt>
                <c:pt idx="15">
                  <c:v>-145.33333333333334</c:v>
                </c:pt>
                <c:pt idx="16">
                  <c:v>-179.66666666666666</c:v>
                </c:pt>
                <c:pt idx="17">
                  <c:v>-211.33333333333334</c:v>
                </c:pt>
                <c:pt idx="18">
                  <c:v>-225.66666666666666</c:v>
                </c:pt>
                <c:pt idx="19">
                  <c:v>-241.33333333333334</c:v>
                </c:pt>
                <c:pt idx="20">
                  <c:v>-315.66666666666669</c:v>
                </c:pt>
                <c:pt idx="21">
                  <c:v>-390.66666666666669</c:v>
                </c:pt>
                <c:pt idx="22">
                  <c:v>-562.33333333333337</c:v>
                </c:pt>
                <c:pt idx="23">
                  <c:v>-652</c:v>
                </c:pt>
                <c:pt idx="24">
                  <c:v>-761.66666666666663</c:v>
                </c:pt>
                <c:pt idx="25">
                  <c:v>-735</c:v>
                </c:pt>
                <c:pt idx="26">
                  <c:v>-773.66666666666663</c:v>
                </c:pt>
                <c:pt idx="27">
                  <c:v>-770</c:v>
                </c:pt>
                <c:pt idx="28">
                  <c:v>-633.66666666666663</c:v>
                </c:pt>
                <c:pt idx="29">
                  <c:v>-507.66666666666669</c:v>
                </c:pt>
                <c:pt idx="30">
                  <c:v>-331.33333333333331</c:v>
                </c:pt>
                <c:pt idx="31">
                  <c:v>-310.33333333333331</c:v>
                </c:pt>
                <c:pt idx="32">
                  <c:v>-211.66666666666666</c:v>
                </c:pt>
                <c:pt idx="33">
                  <c:v>-211.33333333333334</c:v>
                </c:pt>
                <c:pt idx="34">
                  <c:v>-140.66666666666666</c:v>
                </c:pt>
                <c:pt idx="35">
                  <c:v>-172.33333333333334</c:v>
                </c:pt>
                <c:pt idx="36">
                  <c:v>-75</c:v>
                </c:pt>
                <c:pt idx="37">
                  <c:v>-87.666666666666671</c:v>
                </c:pt>
                <c:pt idx="38">
                  <c:v>28.666666666666668</c:v>
                </c:pt>
                <c:pt idx="39">
                  <c:v>86.333333333333329</c:v>
                </c:pt>
                <c:pt idx="40">
                  <c:v>136</c:v>
                </c:pt>
                <c:pt idx="41">
                  <c:v>136.66666666666666</c:v>
                </c:pt>
                <c:pt idx="42">
                  <c:v>106.33333333333333</c:v>
                </c:pt>
                <c:pt idx="43">
                  <c:v>113</c:v>
                </c:pt>
                <c:pt idx="44">
                  <c:v>112.33333333333333</c:v>
                </c:pt>
                <c:pt idx="45">
                  <c:v>147.66666666666666</c:v>
                </c:pt>
                <c:pt idx="46">
                  <c:v>153.66666666666666</c:v>
                </c:pt>
                <c:pt idx="47">
                  <c:v>149.66666666666666</c:v>
                </c:pt>
                <c:pt idx="48">
                  <c:v>97.333333333333329</c:v>
                </c:pt>
                <c:pt idx="49">
                  <c:v>130</c:v>
                </c:pt>
                <c:pt idx="50">
                  <c:v>176.33333333333334</c:v>
                </c:pt>
                <c:pt idx="51">
                  <c:v>277.66666666666669</c:v>
                </c:pt>
                <c:pt idx="52">
                  <c:v>243.33333333333334</c:v>
                </c:pt>
                <c:pt idx="53">
                  <c:v>227.33333333333334</c:v>
                </c:pt>
                <c:pt idx="54">
                  <c:v>171</c:v>
                </c:pt>
                <c:pt idx="55">
                  <c:v>174.66666666666666</c:v>
                </c:pt>
                <c:pt idx="56">
                  <c:v>201.33333333333334</c:v>
                </c:pt>
                <c:pt idx="57">
                  <c:v>202</c:v>
                </c:pt>
                <c:pt idx="58">
                  <c:v>213.33333333333334</c:v>
                </c:pt>
                <c:pt idx="59">
                  <c:v>194.66666666666666</c:v>
                </c:pt>
                <c:pt idx="60">
                  <c:v>248</c:v>
                </c:pt>
                <c:pt idx="61">
                  <c:v>277.33333333333331</c:v>
                </c:pt>
                <c:pt idx="62">
                  <c:v>281.66666666666669</c:v>
                </c:pt>
                <c:pt idx="63">
                  <c:v>196</c:v>
                </c:pt>
                <c:pt idx="64">
                  <c:v>152.33333333333334</c:v>
                </c:pt>
                <c:pt idx="65">
                  <c:v>97.333333333333329</c:v>
                </c:pt>
                <c:pt idx="66">
                  <c:v>120.66666666666667</c:v>
                </c:pt>
                <c:pt idx="67">
                  <c:v>135.33333333333334</c:v>
                </c:pt>
                <c:pt idx="68">
                  <c:v>171.33333333333334</c:v>
                </c:pt>
                <c:pt idx="69">
                  <c:v>172.66666666666666</c:v>
                </c:pt>
                <c:pt idx="70">
                  <c:v>171.66666666666666</c:v>
                </c:pt>
                <c:pt idx="71">
                  <c:v>189.33333333333334</c:v>
                </c:pt>
                <c:pt idx="72">
                  <c:v>202.33333333333334</c:v>
                </c:pt>
                <c:pt idx="73">
                  <c:v>244.33333333333334</c:v>
                </c:pt>
                <c:pt idx="74">
                  <c:v>216.66666666666666</c:v>
                </c:pt>
                <c:pt idx="75">
                  <c:v>213.33333333333334</c:v>
                </c:pt>
                <c:pt idx="76">
                  <c:v>189.33333333333334</c:v>
                </c:pt>
                <c:pt idx="77">
                  <c:v>197</c:v>
                </c:pt>
                <c:pt idx="78">
                  <c:v>186.66666666666666</c:v>
                </c:pt>
                <c:pt idx="79">
                  <c:v>192.33333333333334</c:v>
                </c:pt>
                <c:pt idx="80">
                  <c:v>194.33333333333334</c:v>
                </c:pt>
                <c:pt idx="81">
                  <c:v>208</c:v>
                </c:pt>
                <c:pt idx="82">
                  <c:v>220.66666666666666</c:v>
                </c:pt>
                <c:pt idx="83">
                  <c:v>184.66666666666666</c:v>
                </c:pt>
                <c:pt idx="84">
                  <c:v>182.66666666666666</c:v>
                </c:pt>
                <c:pt idx="85">
                  <c:v>142</c:v>
                </c:pt>
                <c:pt idx="86">
                  <c:v>205.33333333333334</c:v>
                </c:pt>
                <c:pt idx="87">
                  <c:v>233.66666666666666</c:v>
                </c:pt>
                <c:pt idx="88">
                  <c:v>252.66666666666666</c:v>
                </c:pt>
                <c:pt idx="89">
                  <c:v>254.66666666666666</c:v>
                </c:pt>
                <c:pt idx="90">
                  <c:v>242</c:v>
                </c:pt>
                <c:pt idx="91">
                  <c:v>247.33333333333334</c:v>
                </c:pt>
                <c:pt idx="92">
                  <c:v>237.33333333333334</c:v>
                </c:pt>
                <c:pt idx="93">
                  <c:v>219.33333333333334</c:v>
                </c:pt>
                <c:pt idx="94">
                  <c:v>250.33333333333334</c:v>
                </c:pt>
                <c:pt idx="95">
                  <c:v>264.33333333333331</c:v>
                </c:pt>
                <c:pt idx="96">
                  <c:v>272.33333333333331</c:v>
                </c:pt>
                <c:pt idx="97">
                  <c:v>248.33333333333334</c:v>
                </c:pt>
                <c:pt idx="98">
                  <c:v>185.33333333333334</c:v>
                </c:pt>
                <c:pt idx="99">
                  <c:v>194.33333333333334</c:v>
                </c:pt>
                <c:pt idx="100">
                  <c:v>195.66666666666666</c:v>
                </c:pt>
                <c:pt idx="101">
                  <c:v>241</c:v>
                </c:pt>
                <c:pt idx="102">
                  <c:v>242.33333333333334</c:v>
                </c:pt>
                <c:pt idx="103">
                  <c:v>198</c:v>
                </c:pt>
                <c:pt idx="104">
                  <c:v>176.66666666666666</c:v>
                </c:pt>
                <c:pt idx="105">
                  <c:v>196.33333333333334</c:v>
                </c:pt>
                <c:pt idx="106">
                  <c:v>248.33333333333334</c:v>
                </c:pt>
                <c:pt idx="107">
                  <c:v>280.66666666666669</c:v>
                </c:pt>
                <c:pt idx="108">
                  <c:v>231</c:v>
                </c:pt>
                <c:pt idx="109">
                  <c:v>212</c:v>
                </c:pt>
                <c:pt idx="110">
                  <c:v>181.33333333333334</c:v>
                </c:pt>
                <c:pt idx="111">
                  <c:v>178.66666666666666</c:v>
                </c:pt>
                <c:pt idx="112">
                  <c:v>104.33333333333333</c:v>
                </c:pt>
                <c:pt idx="113">
                  <c:v>128</c:v>
                </c:pt>
                <c:pt idx="114">
                  <c:v>152.66666666666666</c:v>
                </c:pt>
                <c:pt idx="115">
                  <c:v>201</c:v>
                </c:pt>
                <c:pt idx="116">
                  <c:v>177.33333333333334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715744"/>
        <c:axId val="423716136"/>
      </c:lineChart>
      <c:dateAx>
        <c:axId val="42371574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txPr>
          <a:bodyPr/>
          <a:lstStyle/>
          <a:p>
            <a:pPr>
              <a:defRPr sz="1200" b="1"/>
            </a:pPr>
            <a:endParaRPr lang="en-US"/>
          </a:p>
        </c:txPr>
        <c:crossAx val="423716136"/>
        <c:crosses val="autoZero"/>
        <c:auto val="1"/>
        <c:lblOffset val="100"/>
        <c:baseTimeUnit val="days"/>
      </c:dateAx>
      <c:valAx>
        <c:axId val="423716136"/>
        <c:scaling>
          <c:orientation val="minMax"/>
          <c:max val="500"/>
          <c:min val="-9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3715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618156620508643"/>
          <c:y val="0.68158020688590415"/>
          <c:w val="0.25036145805050231"/>
          <c:h val="9.3108692295815948E-2"/>
        </c:manualLayout>
      </c:layout>
      <c:overlay val="1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0.25506</cdr:x>
      <cdr:y>0</cdr:y>
    </cdr:from>
    <cdr:to>
      <cdr:x>0.69465</cdr:x>
      <cdr:y>0.11459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69910" y="0"/>
          <a:ext cx="2016319" cy="311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Consumption</a:t>
          </a:r>
          <a:r>
            <a:rPr lang="en-US" sz="2800" b="1" baseline="0" dirty="0"/>
            <a:t> Spending (%)</a:t>
          </a:r>
          <a:endParaRPr lang="en-US" sz="2800" b="1" dirty="0"/>
        </a:p>
      </cdr:txBody>
    </cdr:sp>
  </cdr:relSizeAnchor>
  <cdr:relSizeAnchor xmlns:cdr="http://schemas.openxmlformats.org/drawingml/2006/chartDrawing">
    <cdr:from>
      <cdr:x>0.67083</cdr:x>
      <cdr:y>0.44754</cdr:y>
    </cdr:from>
    <cdr:to>
      <cdr:x>0.90417</cdr:x>
      <cdr:y>0.51974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67050" y="1238250"/>
          <a:ext cx="106680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0.32987</cdr:x>
      <cdr:y>0.02483</cdr:y>
    </cdr:from>
    <cdr:to>
      <cdr:x>0.7757</cdr:x>
      <cdr:y>0.1383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83046" y="66685"/>
          <a:ext cx="2004363" cy="3047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Existing Home Sales</a:t>
          </a:r>
        </a:p>
      </cdr:txBody>
    </cdr:sp>
  </cdr:relSizeAnchor>
  <cdr:relSizeAnchor xmlns:cdr="http://schemas.openxmlformats.org/drawingml/2006/chartDrawing">
    <cdr:from>
      <cdr:x>0.12502</cdr:x>
      <cdr:y>0</cdr:y>
    </cdr:from>
    <cdr:to>
      <cdr:x>0.92616</cdr:x>
      <cdr:y>0.14841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64447" y="0"/>
          <a:ext cx="3617027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0.29603</cdr:x>
      <cdr:y>0.17899</cdr:y>
    </cdr:from>
    <cdr:to>
      <cdr:x>0.74186</cdr:x>
      <cdr:y>0.29246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339346" y="485887"/>
          <a:ext cx="2017102" cy="308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0.375</cdr:x>
      <cdr:y>0.01389</cdr:y>
    </cdr:from>
    <cdr:to>
      <cdr:x>0.78125</cdr:x>
      <cdr:y>0.16667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14516" y="38100"/>
          <a:ext cx="185736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0.28542</cdr:x>
      <cdr:y>0.21527</cdr:y>
    </cdr:from>
    <cdr:to>
      <cdr:x>0.69167</cdr:x>
      <cdr:y>0.40277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304940" y="590538"/>
          <a:ext cx="1857375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0.34167</cdr:x>
      <cdr:y>0.21596</cdr:y>
    </cdr:from>
    <cdr:to>
      <cdr:x>0.725</cdr:x>
      <cdr:y>0.3236</cdr:y>
    </cdr:to>
    <cdr:sp macro="" textlink="">
      <cdr:nvSpPr>
        <cdr:cNvPr id="7" name="TextBox 2"/>
        <cdr:cNvSpPr txBox="1"/>
      </cdr:nvSpPr>
      <cdr:spPr>
        <a:xfrm xmlns:a="http://schemas.openxmlformats.org/drawingml/2006/main">
          <a:off x="1562100" y="578018"/>
          <a:ext cx="1752585" cy="2881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0.26042</cdr:x>
      <cdr:y>0.00347</cdr:y>
    </cdr:from>
    <cdr:to>
      <cdr:x>0.87917</cdr:x>
      <cdr:y>0.18403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0624" y="9526"/>
          <a:ext cx="2828926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Existing Homes -- Inventory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0.18824</cdr:x>
      <cdr:y>0</cdr:y>
    </cdr:from>
    <cdr:to>
      <cdr:x>0.83644</cdr:x>
      <cdr:y>0.14276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6025" y="0"/>
          <a:ext cx="2982093" cy="447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Case Shiller Home Price Index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0.43966</cdr:x>
      <cdr:y>0.61628</cdr:y>
    </cdr:from>
    <cdr:to>
      <cdr:x>0.5431</cdr:x>
      <cdr:y>0.75581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86200" y="4038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0.47916</cdr:x>
      <cdr:y>0</cdr:y>
    </cdr:from>
    <cdr:to>
      <cdr:x>0.66666</cdr:x>
      <cdr:y>0.1007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0735" y="0"/>
          <a:ext cx="857250" cy="27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/>
        </a:p>
      </cdr:txBody>
    </cdr:sp>
  </cdr:relSizeAnchor>
  <cdr:relSizeAnchor xmlns:cdr="http://schemas.openxmlformats.org/drawingml/2006/chartDrawing">
    <cdr:from>
      <cdr:x>0.1875</cdr:x>
      <cdr:y>0.5614</cdr:y>
    </cdr:from>
    <cdr:to>
      <cdr:x>0.3875</cdr:x>
      <cdr:y>0.89825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50" y="1524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0.36537</cdr:x>
      <cdr:y>0.01163</cdr:y>
    </cdr:from>
    <cdr:to>
      <cdr:x>0.7015</cdr:x>
      <cdr:y>0.17944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1740" y="76200"/>
          <a:ext cx="2945507" cy="1099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Shelter </a:t>
          </a:r>
          <a:r>
            <a:rPr lang="en-US" sz="2800" b="1" baseline="0" dirty="0"/>
            <a:t>-- Rent</a:t>
          </a:r>
          <a:endParaRPr lang="en-US" sz="28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0.25439</cdr:x>
      <cdr:y>0</cdr:y>
    </cdr:from>
    <cdr:to>
      <cdr:x>0.84613</cdr:x>
      <cdr:y>0.12009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799" y="-152400"/>
          <a:ext cx="5140327" cy="7869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Housing Starts (Projected)</a:t>
          </a:r>
        </a:p>
      </cdr:txBody>
    </cdr:sp>
  </cdr:relSizeAnchor>
  <cdr:relSizeAnchor xmlns:cdr="http://schemas.openxmlformats.org/drawingml/2006/chartDrawing">
    <cdr:from>
      <cdr:x>0.28542</cdr:x>
      <cdr:y>0.21527</cdr:y>
    </cdr:from>
    <cdr:to>
      <cdr:x>0.69167</cdr:x>
      <cdr:y>0.40277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04940" y="590538"/>
          <a:ext cx="1857375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0.34167</cdr:x>
      <cdr:y>0.21596</cdr:y>
    </cdr:from>
    <cdr:to>
      <cdr:x>0.725</cdr:x>
      <cdr:y>0.3236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1562100" y="578018"/>
          <a:ext cx="1752585" cy="2881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0.22015</cdr:x>
      <cdr:y>0</cdr:y>
    </cdr:from>
    <cdr:to>
      <cdr:x>0.81598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6668" y="0"/>
          <a:ext cx="2616305" cy="356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Nonresidential Investment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0.65517</cdr:x>
      <cdr:y>0.10465</cdr:y>
    </cdr:from>
    <cdr:to>
      <cdr:x>0.65517</cdr:x>
      <cdr:y>0.88372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5791199" y="685800"/>
          <a:ext cx="0" cy="51054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0.45833</cdr:x>
      <cdr:y>0.28125</cdr:y>
    </cdr:from>
    <cdr:to>
      <cdr:x>0.65833</cdr:x>
      <cdr:y>0.61458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95500" y="7715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0.17949</cdr:x>
      <cdr:y>0.22727</cdr:y>
    </cdr:from>
    <cdr:to>
      <cdr:x>0.32351</cdr:x>
      <cdr:y>0.27967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1524000"/>
          <a:ext cx="1284000" cy="351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/>
            <a:t>Recession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0.22015</cdr:x>
      <cdr:y>0</cdr:y>
    </cdr:from>
    <cdr:to>
      <cdr:x>0.81598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6668" y="0"/>
          <a:ext cx="2616305" cy="356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Nonresidential Investment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0.40146</cdr:x>
      <cdr:y>0</cdr:y>
    </cdr:from>
    <cdr:to>
      <cdr:x>0.59854</cdr:x>
      <cdr:y>0.31418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2667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Net Exports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0.39655</cdr:x>
      <cdr:y>0.10465</cdr:y>
    </cdr:from>
    <cdr:to>
      <cdr:x>0.97905</cdr:x>
      <cdr:y>0.54224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05200" y="685800"/>
          <a:ext cx="5148834" cy="2867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Chinese growth has slowed from a double-digit</a:t>
          </a:r>
        </a:p>
        <a:p xmlns:a="http://schemas.openxmlformats.org/drawingml/2006/main">
          <a:r>
            <a:rPr lang="en-US" sz="1800" b="1" dirty="0"/>
            <a:t>p</a:t>
          </a:r>
          <a:r>
            <a:rPr lang="en-US" sz="1800" b="1" dirty="0" smtClean="0"/>
            <a:t>ace a couple years ago to 6.8% last year and to</a:t>
          </a:r>
        </a:p>
        <a:p xmlns:a="http://schemas.openxmlformats.org/drawingml/2006/main">
          <a:r>
            <a:rPr lang="en-US" sz="1800" b="1" dirty="0" smtClean="0"/>
            <a:t>6.3% in 2016.  </a:t>
          </a:r>
        </a:p>
        <a:p xmlns:a="http://schemas.openxmlformats.org/drawingml/2006/main">
          <a:endParaRPr lang="en-US" sz="1800" b="1" dirty="0"/>
        </a:p>
        <a:p xmlns:a="http://schemas.openxmlformats.org/drawingml/2006/main">
          <a:r>
            <a:rPr lang="en-US" sz="1800" b="1" dirty="0" smtClean="0"/>
            <a:t>Growth should be relatively stable in the years ahead</a:t>
          </a:r>
        </a:p>
        <a:p xmlns:a="http://schemas.openxmlformats.org/drawingml/2006/main">
          <a:r>
            <a:rPr lang="en-US" sz="1800" b="1" dirty="0" smtClean="0"/>
            <a:t>Between 6.0-6.5%,</a:t>
          </a:r>
        </a:p>
        <a:p xmlns:a="http://schemas.openxmlformats.org/drawingml/2006/main">
          <a:endParaRPr lang="en-US" sz="1800" b="1" dirty="0"/>
        </a:p>
        <a:p xmlns:a="http://schemas.openxmlformats.org/drawingml/2006/main">
          <a:endParaRPr lang="en-US" sz="1800" b="1" dirty="0" smtClean="0"/>
        </a:p>
        <a:p xmlns:a="http://schemas.openxmlformats.org/drawingml/2006/main">
          <a:endParaRPr lang="en-US" sz="1800" b="1" dirty="0"/>
        </a:p>
        <a:p xmlns:a="http://schemas.openxmlformats.org/drawingml/2006/main">
          <a:endParaRPr lang="en-US" sz="1800" b="1" dirty="0" smtClean="0"/>
        </a:p>
        <a:p xmlns:a="http://schemas.openxmlformats.org/drawingml/2006/main">
          <a:endParaRPr lang="en-US" sz="1800" b="1" dirty="0"/>
        </a:p>
        <a:p xmlns:a="http://schemas.openxmlformats.org/drawingml/2006/main">
          <a:endParaRPr lang="en-US" sz="1800" b="1" dirty="0"/>
        </a:p>
        <a:p xmlns:a="http://schemas.openxmlformats.org/drawingml/2006/main">
          <a:endParaRPr lang="en-US" sz="1800" b="1" dirty="0" smtClean="0"/>
        </a:p>
        <a:p xmlns:a="http://schemas.openxmlformats.org/drawingml/2006/main">
          <a:endParaRPr lang="en-US" sz="1800" b="1" dirty="0"/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0.40146</cdr:x>
      <cdr:y>0</cdr:y>
    </cdr:from>
    <cdr:to>
      <cdr:x>0.59854</cdr:x>
      <cdr:y>0.31418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2667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Net Exports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0.40146</cdr:x>
      <cdr:y>0</cdr:y>
    </cdr:from>
    <cdr:to>
      <cdr:x>0.59854</cdr:x>
      <cdr:y>0.31418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2667" y="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Net Exports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0.33051</cdr:x>
      <cdr:y>0</cdr:y>
    </cdr:from>
    <cdr:to>
      <cdr:x>0.90939</cdr:x>
      <cdr:y>0.08046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71799" y="-152400"/>
          <a:ext cx="5205065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Federal Government</a:t>
          </a:r>
        </a:p>
      </cdr:txBody>
    </cdr:sp>
  </cdr:relSizeAnchor>
  <cdr:relSizeAnchor xmlns:cdr="http://schemas.openxmlformats.org/drawingml/2006/chartDrawing">
    <cdr:from>
      <cdr:x>0.27682</cdr:x>
      <cdr:y>0.15771</cdr:y>
    </cdr:from>
    <cdr:to>
      <cdr:x>0.87265</cdr:x>
      <cdr:y>0.30007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74413" y="465667"/>
          <a:ext cx="2743052" cy="4203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0.33043</cdr:x>
      <cdr:y>0.01235</cdr:y>
    </cdr:from>
    <cdr:to>
      <cdr:x>0.68696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76200"/>
          <a:ext cx="3124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/>
            <a:t>GDP Components</a:t>
          </a:r>
          <a:endParaRPr lang="en-US" sz="2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0.2978</cdr:x>
      <cdr:y>0.02272</cdr:y>
    </cdr:from>
    <cdr:to>
      <cdr:x>0.7022</cdr:x>
      <cdr:y>0.10519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9648" y="148901"/>
          <a:ext cx="3543703" cy="540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Consumer Net Worth </a:t>
          </a:r>
        </a:p>
      </cdr:txBody>
    </cdr:sp>
  </cdr:relSizeAnchor>
  <cdr:relSizeAnchor xmlns:cdr="http://schemas.openxmlformats.org/drawingml/2006/chartDrawing">
    <cdr:from>
      <cdr:x>0.14137</cdr:x>
      <cdr:y>0.51701</cdr:y>
    </cdr:from>
    <cdr:to>
      <cdr:x>0.57796</cdr:x>
      <cdr:y>0.79932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47699" y="1447800"/>
          <a:ext cx="2000251" cy="790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/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0.08203</cdr:x>
      <cdr:y>0.2211</cdr:y>
    </cdr:from>
    <cdr:to>
      <cdr:x>0.94896</cdr:x>
      <cdr:y>0.22167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384429" y="610732"/>
          <a:ext cx="4062694" cy="1574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0.37713</cdr:x>
      <cdr:y>0.45882</cdr:y>
    </cdr:from>
    <cdr:to>
      <cdr:x>0.99782</cdr:x>
      <cdr:y>0.57647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33509" y="2971800"/>
          <a:ext cx="54864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Employment climbing by 190 thousand per month.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0.675</cdr:x>
      <cdr:y>0.63696</cdr:y>
    </cdr:from>
    <cdr:to>
      <cdr:x>0.91667</cdr:x>
      <cdr:y>0.71947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86100" y="1838328"/>
          <a:ext cx="1104915" cy="23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Full Employment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0.28958</cdr:x>
      <cdr:y>0.00694</cdr:y>
    </cdr:from>
    <cdr:to>
      <cdr:x>0.80417</cdr:x>
      <cdr:y>0.12847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3974" y="19050"/>
          <a:ext cx="2352676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Discouraged Workers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0.29375</cdr:x>
      <cdr:y>0.1875</cdr:y>
    </cdr:from>
    <cdr:to>
      <cdr:x>0.86458</cdr:x>
      <cdr:y>0.34028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43025" y="514344"/>
          <a:ext cx="2609835" cy="419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0.68376</cdr:x>
      <cdr:y>0.50029</cdr:y>
    </cdr:from>
    <cdr:to>
      <cdr:x>0.88953</cdr:x>
      <cdr:y>0.54774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096000" y="3316629"/>
          <a:ext cx="1834485" cy="314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>
              <a:solidFill>
                <a:srgbClr val="FF0000"/>
              </a:solidFill>
            </a:rPr>
            <a:t>Full Employment</a:t>
          </a:r>
          <a:endParaRPr lang="en-US" sz="1600" dirty="0">
            <a:solidFill>
              <a:srgbClr val="FF0000"/>
            </a:solidFill>
          </a:endParaRP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0.58974</cdr:x>
      <cdr:y>0.74713</cdr:y>
    </cdr:from>
    <cdr:to>
      <cdr:x>0.84808</cdr:x>
      <cdr:y>0.83294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257800" y="4953000"/>
          <a:ext cx="2303205" cy="568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>
              <a:solidFill>
                <a:schemeClr val="accent1"/>
              </a:solidFill>
              <a:latin typeface="+mn-lt"/>
              <a:ea typeface="+mn-ea"/>
              <a:cs typeface="+mn-cs"/>
            </a:rPr>
            <a:t>Full Employment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0.62083</cdr:x>
      <cdr:y>0.59076</cdr:y>
    </cdr:from>
    <cdr:to>
      <cdr:x>0.8625</cdr:x>
      <cdr:y>0.67327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38450" y="1704964"/>
          <a:ext cx="1104915" cy="23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>
            <a:solidFill>
              <a:srgbClr val="FF0000"/>
            </a:solidFill>
          </a:endParaRPr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0.07313</cdr:x>
      <cdr:y>0</cdr:y>
    </cdr:from>
    <cdr:to>
      <cdr:x>0.98693</cdr:x>
      <cdr:y>0.11551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9740" y="0"/>
          <a:ext cx="399508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0.45625</cdr:x>
      <cdr:y>0.22569</cdr:y>
    </cdr:from>
    <cdr:to>
      <cdr:x>0.65625</cdr:x>
      <cdr:y>0.55903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85975" y="6191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0.64059</cdr:x>
      <cdr:y>0.35174</cdr:y>
    </cdr:from>
    <cdr:to>
      <cdr:x>0.80309</cdr:x>
      <cdr:y>0.43855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00633" y="998393"/>
          <a:ext cx="710446" cy="246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0.22222</cdr:x>
      <cdr:y>0.01028</cdr:y>
    </cdr:from>
    <cdr:to>
      <cdr:x>0.88889</cdr:x>
      <cdr:y>0.15033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71551" y="29975"/>
          <a:ext cx="2914649" cy="408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Nonfarm</a:t>
          </a:r>
          <a:r>
            <a:rPr lang="en-US" sz="2800" b="1" baseline="0" dirty="0"/>
            <a:t> Productivity -- 3 yr.</a:t>
          </a:r>
          <a:endParaRPr lang="en-US" sz="2800" b="1" dirty="0"/>
        </a:p>
      </cdr:txBody>
    </cdr:sp>
  </cdr:relSizeAnchor>
  <cdr:relSizeAnchor xmlns:cdr="http://schemas.openxmlformats.org/drawingml/2006/chartDrawing">
    <cdr:from>
      <cdr:x>0.07416</cdr:x>
      <cdr:y>0.5119</cdr:y>
    </cdr:from>
    <cdr:to>
      <cdr:x>0.96522</cdr:x>
      <cdr:y>0.5119</cdr:y>
    </cdr:to>
    <cdr:sp macro="" textlink="">
      <cdr:nvSpPr>
        <cdr:cNvPr id="7" name="Straight Connector 6"/>
        <cdr:cNvSpPr/>
      </cdr:nvSpPr>
      <cdr:spPr>
        <a:xfrm xmlns:a="http://schemas.openxmlformats.org/drawingml/2006/main">
          <a:off x="649842" y="3276600"/>
          <a:ext cx="7808358" cy="0"/>
        </a:xfrm>
        <a:prstGeom xmlns:a="http://schemas.openxmlformats.org/drawingml/2006/main" prst="line">
          <a:avLst/>
        </a:prstGeom>
        <a:ln xmlns:a="http://schemas.openxmlformats.org/drawingml/2006/main" w="508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0.22015</cdr:x>
      <cdr:y>0</cdr:y>
    </cdr:from>
    <cdr:to>
      <cdr:x>0.81598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6668" y="0"/>
          <a:ext cx="2616305" cy="356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Nonresidential Investment</a:t>
          </a:r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0.3668</cdr:x>
      <cdr:y>0</cdr:y>
    </cdr:from>
    <cdr:to>
      <cdr:x>0.65563</cdr:x>
      <cdr:y>0.09639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14272" y="0"/>
          <a:ext cx="2531001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Budget Deficit</a:t>
          </a:r>
        </a:p>
      </cdr:txBody>
    </cdr:sp>
  </cdr:relSizeAnchor>
</c:userShapes>
</file>

<file path=ppt/drawings/drawing39.xml><?xml version="1.0" encoding="utf-8"?>
<c:userShapes xmlns:c="http://schemas.openxmlformats.org/drawingml/2006/chart">
  <cdr:relSizeAnchor xmlns:cdr="http://schemas.openxmlformats.org/drawingml/2006/chartDrawing">
    <cdr:from>
      <cdr:x>0.22015</cdr:x>
      <cdr:y>0</cdr:y>
    </cdr:from>
    <cdr:to>
      <cdr:x>0.81598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6668" y="0"/>
          <a:ext cx="2616305" cy="356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Nonresidential Investment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0.39583</cdr:x>
      <cdr:y>0.03819</cdr:y>
    </cdr:from>
    <cdr:to>
      <cdr:x>0.61042</cdr:x>
      <cdr:y>0.18056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9750" y="104775"/>
          <a:ext cx="981075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S&amp;P 500</a:t>
          </a:r>
        </a:p>
      </cdr:txBody>
    </cdr:sp>
  </cdr:relSizeAnchor>
</c:userShapes>
</file>

<file path=ppt/drawings/drawing40.xml><?xml version="1.0" encoding="utf-8"?>
<c:userShapes xmlns:c="http://schemas.openxmlformats.org/drawingml/2006/chart">
  <cdr:relSizeAnchor xmlns:cdr="http://schemas.openxmlformats.org/drawingml/2006/chartDrawing">
    <cdr:from>
      <cdr:x>0.68376</cdr:x>
      <cdr:y>0.50029</cdr:y>
    </cdr:from>
    <cdr:to>
      <cdr:x>0.88953</cdr:x>
      <cdr:y>0.54774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096000" y="3316629"/>
          <a:ext cx="1834485" cy="314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>
              <a:solidFill>
                <a:srgbClr val="FF0000"/>
              </a:solidFill>
            </a:rPr>
            <a:t>Full Employment</a:t>
          </a:r>
          <a:endParaRPr lang="en-US" sz="1600" dirty="0">
            <a:solidFill>
              <a:srgbClr val="FF0000"/>
            </a:solidFill>
          </a:endParaRP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0.58974</cdr:x>
      <cdr:y>0.74713</cdr:y>
    </cdr:from>
    <cdr:to>
      <cdr:x>0.84808</cdr:x>
      <cdr:y>0.83294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257800" y="4953000"/>
          <a:ext cx="2303205" cy="568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>
              <a:solidFill>
                <a:schemeClr val="accent1"/>
              </a:solidFill>
              <a:latin typeface="+mn-lt"/>
              <a:ea typeface="+mn-ea"/>
              <a:cs typeface="+mn-cs"/>
            </a:rPr>
            <a:t>Full Employment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41.xml><?xml version="1.0" encoding="utf-8"?>
<c:userShapes xmlns:c="http://schemas.openxmlformats.org/drawingml/2006/chart">
  <cdr:relSizeAnchor xmlns:cdr="http://schemas.openxmlformats.org/drawingml/2006/chartDrawing">
    <cdr:from>
      <cdr:x>0.61672</cdr:x>
      <cdr:y>0.39175</cdr:y>
    </cdr:from>
    <cdr:to>
      <cdr:x>0.81359</cdr:x>
      <cdr:y>0.48454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71850" y="1085849"/>
          <a:ext cx="10763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200"/>
        </a:p>
      </cdr:txBody>
    </cdr:sp>
  </cdr:relSizeAnchor>
</c:userShapes>
</file>

<file path=ppt/drawings/drawing42.xml><?xml version="1.0" encoding="utf-8"?>
<c:userShapes xmlns:c="http://schemas.openxmlformats.org/drawingml/2006/chart">
  <cdr:relSizeAnchor xmlns:cdr="http://schemas.openxmlformats.org/drawingml/2006/chartDrawing">
    <cdr:from>
      <cdr:x>0.1625</cdr:x>
      <cdr:y>0</cdr:y>
    </cdr:from>
    <cdr:to>
      <cdr:x>0.66458</cdr:x>
      <cdr:y>0.09589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2949" y="0"/>
          <a:ext cx="229552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Commodity Prices -- All vs. Non-Fuel</a:t>
          </a:r>
        </a:p>
      </cdr:txBody>
    </cdr:sp>
  </cdr:relSizeAnchor>
</c:userShapes>
</file>

<file path=ppt/drawings/drawing43.xml><?xml version="1.0" encoding="utf-8"?>
<c:userShapes xmlns:c="http://schemas.openxmlformats.org/drawingml/2006/chart">
  <cdr:relSizeAnchor xmlns:cdr="http://schemas.openxmlformats.org/drawingml/2006/chartDrawing">
    <cdr:from>
      <cdr:x>0.47916</cdr:x>
      <cdr:y>0</cdr:y>
    </cdr:from>
    <cdr:to>
      <cdr:x>0.66666</cdr:x>
      <cdr:y>0.1007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0735" y="0"/>
          <a:ext cx="857250" cy="27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/>
        </a:p>
      </cdr:txBody>
    </cdr:sp>
  </cdr:relSizeAnchor>
  <cdr:relSizeAnchor xmlns:cdr="http://schemas.openxmlformats.org/drawingml/2006/chartDrawing">
    <cdr:from>
      <cdr:x>0.1875</cdr:x>
      <cdr:y>0.5614</cdr:y>
    </cdr:from>
    <cdr:to>
      <cdr:x>0.3875</cdr:x>
      <cdr:y>0.89825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50" y="1524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0.36537</cdr:x>
      <cdr:y>0.01163</cdr:y>
    </cdr:from>
    <cdr:to>
      <cdr:x>0.7015</cdr:x>
      <cdr:y>0.17944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1740" y="76200"/>
          <a:ext cx="2945507" cy="1099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Shelter </a:t>
          </a:r>
          <a:r>
            <a:rPr lang="en-US" sz="2800" b="1" baseline="0" dirty="0"/>
            <a:t>-- Rent</a:t>
          </a:r>
          <a:endParaRPr lang="en-US" sz="2800" b="1" dirty="0"/>
        </a:p>
      </cdr:txBody>
    </cdr:sp>
  </cdr:relSizeAnchor>
</c:userShapes>
</file>

<file path=ppt/drawings/drawing44.xml><?xml version="1.0" encoding="utf-8"?>
<c:userShapes xmlns:c="http://schemas.openxmlformats.org/drawingml/2006/chart">
  <cdr:relSizeAnchor xmlns:cdr="http://schemas.openxmlformats.org/drawingml/2006/chartDrawing">
    <cdr:from>
      <cdr:x>0.47916</cdr:x>
      <cdr:y>0</cdr:y>
    </cdr:from>
    <cdr:to>
      <cdr:x>0.66666</cdr:x>
      <cdr:y>0.1007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0735" y="0"/>
          <a:ext cx="857250" cy="27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/>
        </a:p>
      </cdr:txBody>
    </cdr:sp>
  </cdr:relSizeAnchor>
  <cdr:relSizeAnchor xmlns:cdr="http://schemas.openxmlformats.org/drawingml/2006/chartDrawing">
    <cdr:from>
      <cdr:x>0.1875</cdr:x>
      <cdr:y>0.5614</cdr:y>
    </cdr:from>
    <cdr:to>
      <cdr:x>0.3875</cdr:x>
      <cdr:y>0.89825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50" y="1524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0.40546</cdr:x>
      <cdr:y>0.03767</cdr:y>
    </cdr:from>
    <cdr:to>
      <cdr:x>0.64496</cdr:x>
      <cdr:y>0.19521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38331" y="104774"/>
          <a:ext cx="1085844" cy="438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Medical</a:t>
          </a:r>
        </a:p>
      </cdr:txBody>
    </cdr:sp>
  </cdr:relSizeAnchor>
</c:userShapes>
</file>

<file path=ppt/drawings/drawing45.xml><?xml version="1.0" encoding="utf-8"?>
<c:userShapes xmlns:c="http://schemas.openxmlformats.org/drawingml/2006/chart">
  <cdr:relSizeAnchor xmlns:cdr="http://schemas.openxmlformats.org/drawingml/2006/chartDrawing">
    <cdr:from>
      <cdr:x>0.65224</cdr:x>
      <cdr:y>0.05319</cdr:y>
    </cdr:from>
    <cdr:to>
      <cdr:x>0.83974</cdr:x>
      <cdr:y>0.15389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07477" y="142875"/>
          <a:ext cx="835818" cy="270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/>
        </a:p>
      </cdr:txBody>
    </cdr:sp>
  </cdr:relSizeAnchor>
  <cdr:relSizeAnchor xmlns:cdr="http://schemas.openxmlformats.org/drawingml/2006/chartDrawing">
    <cdr:from>
      <cdr:x>0.1875</cdr:x>
      <cdr:y>0.5614</cdr:y>
    </cdr:from>
    <cdr:to>
      <cdr:x>0.3875</cdr:x>
      <cdr:y>0.89825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57250" y="1524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0.63793</cdr:x>
      <cdr:y>0.125</cdr:y>
    </cdr:from>
    <cdr:to>
      <cdr:x>0.89192</cdr:x>
      <cdr:y>0.23321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638800" y="838200"/>
          <a:ext cx="2245041" cy="7255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4">
                  <a:lumMod val="50000"/>
                </a:schemeClr>
              </a:solidFill>
            </a:rPr>
            <a:t>CPI</a:t>
          </a:r>
        </a:p>
        <a:p xmlns:a="http://schemas.openxmlformats.org/drawingml/2006/main">
          <a:r>
            <a:rPr lang="en-US" sz="1600" b="1" dirty="0">
              <a:solidFill>
                <a:schemeClr val="accent4"/>
              </a:solidFill>
            </a:rPr>
            <a:t>Ex Food &amp; Energy</a:t>
          </a:r>
        </a:p>
      </cdr:txBody>
    </cdr:sp>
  </cdr:relSizeAnchor>
  <cdr:relSizeAnchor xmlns:cdr="http://schemas.openxmlformats.org/drawingml/2006/chartDrawing">
    <cdr:from>
      <cdr:x>0.35684</cdr:x>
      <cdr:y>0.00709</cdr:y>
    </cdr:from>
    <cdr:to>
      <cdr:x>0.73077</cdr:x>
      <cdr:y>0.14894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90676" y="19037"/>
          <a:ext cx="1666873" cy="381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CPI -- Projected</a:t>
          </a:r>
        </a:p>
      </cdr:txBody>
    </cdr:sp>
  </cdr:relSizeAnchor>
</c:userShapes>
</file>

<file path=ppt/drawings/drawing46.xml><?xml version="1.0" encoding="utf-8"?>
<c:userShapes xmlns:c="http://schemas.openxmlformats.org/drawingml/2006/chart">
  <cdr:relSizeAnchor xmlns:cdr="http://schemas.openxmlformats.org/drawingml/2006/chartDrawing">
    <cdr:from>
      <cdr:x>0.22156</cdr:x>
      <cdr:y>0.03125</cdr:y>
    </cdr:from>
    <cdr:to>
      <cdr:x>0.80612</cdr:x>
      <cdr:y>0.14931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4057" y="85713"/>
          <a:ext cx="2728317" cy="323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i="0" baseline="0" dirty="0"/>
            <a:t>Fed Funds Rate -- Projected</a:t>
          </a:r>
        </a:p>
      </cdr:txBody>
    </cdr:sp>
  </cdr:relSizeAnchor>
  <cdr:relSizeAnchor xmlns:cdr="http://schemas.openxmlformats.org/drawingml/2006/chartDrawing">
    <cdr:from>
      <cdr:x>0.77755</cdr:x>
      <cdr:y>0.25</cdr:y>
    </cdr:from>
    <cdr:to>
      <cdr:x>0.97143</cdr:x>
      <cdr:y>0.48611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29024" y="685800"/>
          <a:ext cx="904875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>
            <a:solidFill>
              <a:srgbClr val="FF0000"/>
            </a:solidFill>
          </a:endParaRPr>
        </a:p>
      </cdr:txBody>
    </cdr:sp>
  </cdr:relSizeAnchor>
</c:userShapes>
</file>

<file path=ppt/drawings/drawing47.xml><?xml version="1.0" encoding="utf-8"?>
<c:userShapes xmlns:c="http://schemas.openxmlformats.org/drawingml/2006/chart">
  <cdr:relSizeAnchor xmlns:cdr="http://schemas.openxmlformats.org/drawingml/2006/chartDrawing">
    <cdr:from>
      <cdr:x>0.35</cdr:x>
      <cdr:y>0.01736</cdr:y>
    </cdr:from>
    <cdr:to>
      <cdr:x>0.69792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199" y="47625"/>
          <a:ext cx="15906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Real Funds Rate</a:t>
          </a:r>
        </a:p>
      </cdr:txBody>
    </cdr:sp>
  </cdr:relSizeAnchor>
  <cdr:relSizeAnchor xmlns:cdr="http://schemas.openxmlformats.org/drawingml/2006/chartDrawing">
    <cdr:from>
      <cdr:x>0.46552</cdr:x>
      <cdr:y>0.10227</cdr:y>
    </cdr:from>
    <cdr:to>
      <cdr:x>0.56897</cdr:x>
      <cdr:y>0.23864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14800" y="685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48.xml><?xml version="1.0" encoding="utf-8"?>
<c:userShapes xmlns:c="http://schemas.openxmlformats.org/drawingml/2006/chart">
  <cdr:relSizeAnchor xmlns:cdr="http://schemas.openxmlformats.org/drawingml/2006/chartDrawing">
    <cdr:from>
      <cdr:x>0.35</cdr:x>
      <cdr:y>0.01736</cdr:y>
    </cdr:from>
    <cdr:to>
      <cdr:x>0.69792</cdr:x>
      <cdr:y>0.14236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199" y="47625"/>
          <a:ext cx="15906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Real Funds Rate</a:t>
          </a:r>
        </a:p>
      </cdr:txBody>
    </cdr:sp>
  </cdr:relSizeAnchor>
  <cdr:relSizeAnchor xmlns:cdr="http://schemas.openxmlformats.org/drawingml/2006/chartDrawing">
    <cdr:from>
      <cdr:x>0.46552</cdr:x>
      <cdr:y>0.10227</cdr:y>
    </cdr:from>
    <cdr:to>
      <cdr:x>0.56897</cdr:x>
      <cdr:y>0.23864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14800" y="685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0.41379</cdr:x>
      <cdr:y>0.73329</cdr:y>
    </cdr:from>
    <cdr:to>
      <cdr:x>0.94828</cdr:x>
      <cdr:y>0.90374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57600" y="4917141"/>
          <a:ext cx="47244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If a “neutral” real funds rate is 1.0%</a:t>
          </a:r>
        </a:p>
        <a:p xmlns:a="http://schemas.openxmlformats.org/drawingml/2006/main">
          <a:r>
            <a:rPr lang="en-US" sz="1800" b="1" dirty="0"/>
            <a:t>a</a:t>
          </a:r>
          <a:r>
            <a:rPr lang="en-US" sz="1800" b="1" dirty="0" smtClean="0"/>
            <a:t>nd the Fed has an inflation target of 2.0%,</a:t>
          </a:r>
        </a:p>
        <a:p xmlns:a="http://schemas.openxmlformats.org/drawingml/2006/main">
          <a:r>
            <a:rPr lang="en-US" sz="1800" b="1" dirty="0"/>
            <a:t>t</a:t>
          </a:r>
          <a:r>
            <a:rPr lang="en-US" sz="1800" b="1" dirty="0" smtClean="0"/>
            <a:t>hen  the neutral funds rate should be about 3.0%.</a:t>
          </a:r>
          <a:endParaRPr lang="en-US" sz="1800" b="1" dirty="0"/>
        </a:p>
      </cdr:txBody>
    </cdr:sp>
  </cdr:relSizeAnchor>
</c:userShapes>
</file>

<file path=ppt/drawings/drawing49.xml><?xml version="1.0" encoding="utf-8"?>
<c:userShapes xmlns:c="http://schemas.openxmlformats.org/drawingml/2006/chart">
  <cdr:relSizeAnchor xmlns:cdr="http://schemas.openxmlformats.org/drawingml/2006/chartDrawing">
    <cdr:from>
      <cdr:x>0.24786</cdr:x>
      <cdr:y>0.03409</cdr:y>
    </cdr:from>
    <cdr:to>
      <cdr:x>0.83242</cdr:x>
      <cdr:y>0.15215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228600"/>
          <a:ext cx="5211585" cy="791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i="0" baseline="0" dirty="0"/>
            <a:t>Fed Funds Rate -- Projected</a:t>
          </a:r>
        </a:p>
      </cdr:txBody>
    </cdr:sp>
  </cdr:relSizeAnchor>
  <cdr:relSizeAnchor xmlns:cdr="http://schemas.openxmlformats.org/drawingml/2006/chartDrawing">
    <cdr:from>
      <cdr:x>0.77755</cdr:x>
      <cdr:y>0.25</cdr:y>
    </cdr:from>
    <cdr:to>
      <cdr:x>0.97143</cdr:x>
      <cdr:y>0.48611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29024" y="685800"/>
          <a:ext cx="904875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0.18824</cdr:x>
      <cdr:y>0</cdr:y>
    </cdr:from>
    <cdr:to>
      <cdr:x>0.83644</cdr:x>
      <cdr:y>0.14276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6025" y="0"/>
          <a:ext cx="2982093" cy="447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Case Shiller Home Price Index</a:t>
          </a:r>
        </a:p>
      </cdr:txBody>
    </cdr:sp>
  </cdr:relSizeAnchor>
</c:userShapes>
</file>

<file path=ppt/drawings/drawing50.xml><?xml version="1.0" encoding="utf-8"?>
<c:userShapes xmlns:c="http://schemas.openxmlformats.org/drawingml/2006/chart">
  <cdr:relSizeAnchor xmlns:cdr="http://schemas.openxmlformats.org/drawingml/2006/chartDrawing">
    <cdr:from>
      <cdr:x>0.47666</cdr:x>
      <cdr:y>0.3125</cdr:y>
    </cdr:from>
    <cdr:to>
      <cdr:x>0.71208</cdr:x>
      <cdr:y>0.41667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24683" y="857238"/>
          <a:ext cx="1098764" cy="285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i="0" baseline="0" dirty="0"/>
        </a:p>
      </cdr:txBody>
    </cdr:sp>
  </cdr:relSizeAnchor>
  <cdr:relSizeAnchor xmlns:cdr="http://schemas.openxmlformats.org/drawingml/2006/chartDrawing">
    <cdr:from>
      <cdr:x>0.36752</cdr:x>
      <cdr:y>0</cdr:y>
    </cdr:from>
    <cdr:to>
      <cdr:x>0.68376</cdr:x>
      <cdr:y>0.06818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76600" y="0"/>
          <a:ext cx="2819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/>
        </a:p>
      </cdr:txBody>
    </cdr:sp>
  </cdr:relSizeAnchor>
  <cdr:relSizeAnchor xmlns:cdr="http://schemas.openxmlformats.org/drawingml/2006/chartDrawing">
    <cdr:from>
      <cdr:x>0.47666</cdr:x>
      <cdr:y>0.3125</cdr:y>
    </cdr:from>
    <cdr:to>
      <cdr:x>0.71208</cdr:x>
      <cdr:y>0.41667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24683" y="857238"/>
          <a:ext cx="1098764" cy="285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i="0" baseline="0" dirty="0"/>
        </a:p>
      </cdr:txBody>
    </cdr:sp>
  </cdr:relSizeAnchor>
  <cdr:relSizeAnchor xmlns:cdr="http://schemas.openxmlformats.org/drawingml/2006/chartDrawing">
    <cdr:from>
      <cdr:x>0.39316</cdr:x>
      <cdr:y>0</cdr:y>
    </cdr:from>
    <cdr:to>
      <cdr:x>0.67521</cdr:x>
      <cdr:y>0.07955</cdr:y>
    </cdr:to>
    <cdr:sp macro="" textlink="">
      <cdr:nvSpPr>
        <cdr:cNvPr id="16" name="TextBox 2"/>
        <cdr:cNvSpPr txBox="1"/>
      </cdr:nvSpPr>
      <cdr:spPr>
        <a:xfrm xmlns:a="http://schemas.openxmlformats.org/drawingml/2006/main">
          <a:off x="3505200" y="0"/>
          <a:ext cx="25146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Fed Funds Rate</a:t>
          </a:r>
        </a:p>
      </cdr:txBody>
    </cdr:sp>
  </cdr:relSizeAnchor>
  <cdr:relSizeAnchor xmlns:cdr="http://schemas.openxmlformats.org/drawingml/2006/chartDrawing">
    <cdr:from>
      <cdr:x>0.0704</cdr:x>
      <cdr:y>0.76136</cdr:y>
    </cdr:from>
    <cdr:to>
      <cdr:x>0.92959</cdr:x>
      <cdr:y>0.76136</cdr:y>
    </cdr:to>
    <cdr:sp macro="" textlink="">
      <cdr:nvSpPr>
        <cdr:cNvPr id="17" name="Straight Connector 4"/>
        <cdr:cNvSpPr/>
      </cdr:nvSpPr>
      <cdr:spPr>
        <a:xfrm xmlns:a="http://schemas.openxmlformats.org/drawingml/2006/main">
          <a:off x="627688" y="5105400"/>
          <a:ext cx="7660021" cy="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0.40816</cdr:x>
      <cdr:y>0.18403</cdr:y>
    </cdr:from>
    <cdr:to>
      <cdr:x>0.83878</cdr:x>
      <cdr:y>0.31944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04999" y="504825"/>
          <a:ext cx="2009775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/>
        </a:p>
      </cdr:txBody>
    </cdr:sp>
  </cdr:relSizeAnchor>
  <cdr:relSizeAnchor xmlns:cdr="http://schemas.openxmlformats.org/drawingml/2006/chartDrawing">
    <cdr:from>
      <cdr:x>0.25641</cdr:x>
      <cdr:y>0.42045</cdr:y>
    </cdr:from>
    <cdr:to>
      <cdr:x>0.29915</cdr:x>
      <cdr:y>0.47727</cdr:y>
    </cdr:to>
    <cdr:sp macro="" textlink="">
      <cdr:nvSpPr>
        <cdr:cNvPr id="6" name="Oval 5"/>
        <cdr:cNvSpPr/>
      </cdr:nvSpPr>
      <cdr:spPr>
        <a:xfrm xmlns:a="http://schemas.openxmlformats.org/drawingml/2006/main">
          <a:off x="2286000" y="28194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0.18803</cdr:x>
      <cdr:y>0.5</cdr:y>
    </cdr:from>
    <cdr:to>
      <cdr:x>0.23077</cdr:x>
      <cdr:y>0.55682</cdr:y>
    </cdr:to>
    <cdr:sp macro="" textlink="">
      <cdr:nvSpPr>
        <cdr:cNvPr id="7" name="Oval 6"/>
        <cdr:cNvSpPr/>
      </cdr:nvSpPr>
      <cdr:spPr>
        <a:xfrm xmlns:a="http://schemas.openxmlformats.org/drawingml/2006/main">
          <a:off x="1676400" y="33528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0.35897</cdr:x>
      <cdr:y>0.13636</cdr:y>
    </cdr:from>
    <cdr:to>
      <cdr:x>0.40171</cdr:x>
      <cdr:y>0.19318</cdr:y>
    </cdr:to>
    <cdr:sp macro="" textlink="">
      <cdr:nvSpPr>
        <cdr:cNvPr id="9" name="Oval 8"/>
        <cdr:cNvSpPr/>
      </cdr:nvSpPr>
      <cdr:spPr>
        <a:xfrm xmlns:a="http://schemas.openxmlformats.org/drawingml/2006/main">
          <a:off x="3200400" y="9144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0.37607</cdr:x>
      <cdr:y>0.06818</cdr:y>
    </cdr:from>
    <cdr:to>
      <cdr:x>0.4188</cdr:x>
      <cdr:y>0.125</cdr:y>
    </cdr:to>
    <cdr:sp macro="" textlink="">
      <cdr:nvSpPr>
        <cdr:cNvPr id="10" name="Oval 9"/>
        <cdr:cNvSpPr/>
      </cdr:nvSpPr>
      <cdr:spPr>
        <a:xfrm xmlns:a="http://schemas.openxmlformats.org/drawingml/2006/main">
          <a:off x="3352800" y="4572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0.52137</cdr:x>
      <cdr:y>0.53409</cdr:y>
    </cdr:from>
    <cdr:to>
      <cdr:x>0.5641</cdr:x>
      <cdr:y>0.59091</cdr:y>
    </cdr:to>
    <cdr:sp macro="" textlink="">
      <cdr:nvSpPr>
        <cdr:cNvPr id="11" name="Oval 10"/>
        <cdr:cNvSpPr/>
      </cdr:nvSpPr>
      <cdr:spPr>
        <a:xfrm xmlns:a="http://schemas.openxmlformats.org/drawingml/2006/main">
          <a:off x="4648200" y="35814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0.69231</cdr:x>
      <cdr:y>0.60227</cdr:y>
    </cdr:from>
    <cdr:to>
      <cdr:x>0.73504</cdr:x>
      <cdr:y>0.65909</cdr:y>
    </cdr:to>
    <cdr:sp macro="" textlink="">
      <cdr:nvSpPr>
        <cdr:cNvPr id="12" name="Oval 11"/>
        <cdr:cNvSpPr/>
      </cdr:nvSpPr>
      <cdr:spPr>
        <a:xfrm xmlns:a="http://schemas.openxmlformats.org/drawingml/2006/main">
          <a:off x="6172200" y="40386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0.80342</cdr:x>
      <cdr:y>0.65909</cdr:y>
    </cdr:from>
    <cdr:to>
      <cdr:x>0.84615</cdr:x>
      <cdr:y>0.71591</cdr:y>
    </cdr:to>
    <cdr:sp macro="" textlink="">
      <cdr:nvSpPr>
        <cdr:cNvPr id="13" name="Oval 12"/>
        <cdr:cNvSpPr/>
      </cdr:nvSpPr>
      <cdr:spPr>
        <a:xfrm xmlns:a="http://schemas.openxmlformats.org/drawingml/2006/main">
          <a:off x="7162800" y="4419600"/>
          <a:ext cx="381000" cy="381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51.xml><?xml version="1.0" encoding="utf-8"?>
<c:userShapes xmlns:c="http://schemas.openxmlformats.org/drawingml/2006/chart">
  <cdr:relSizeAnchor xmlns:cdr="http://schemas.openxmlformats.org/drawingml/2006/chartDrawing">
    <cdr:from>
      <cdr:x>0.24786</cdr:x>
      <cdr:y>0.03409</cdr:y>
    </cdr:from>
    <cdr:to>
      <cdr:x>0.83242</cdr:x>
      <cdr:y>0.15215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228600"/>
          <a:ext cx="5211585" cy="791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i="0" baseline="0" dirty="0"/>
            <a:t>Fed Funds Rate -- Projected</a:t>
          </a:r>
        </a:p>
      </cdr:txBody>
    </cdr:sp>
  </cdr:relSizeAnchor>
  <cdr:relSizeAnchor xmlns:cdr="http://schemas.openxmlformats.org/drawingml/2006/chartDrawing">
    <cdr:from>
      <cdr:x>0.77755</cdr:x>
      <cdr:y>0.25</cdr:y>
    </cdr:from>
    <cdr:to>
      <cdr:x>0.97143</cdr:x>
      <cdr:y>0.48611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29024" y="685800"/>
          <a:ext cx="904875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>
            <a:solidFill>
              <a:srgbClr val="FF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0.26271</cdr:x>
      <cdr:y>0.01149</cdr:y>
    </cdr:from>
    <cdr:to>
      <cdr:x>0.70678</cdr:x>
      <cdr:y>0.10345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2199" y="76200"/>
          <a:ext cx="3992879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Financial Obligations Ratio</a:t>
          </a:r>
        </a:p>
      </cdr:txBody>
    </cdr:sp>
  </cdr:relSizeAnchor>
  <cdr:relSizeAnchor xmlns:cdr="http://schemas.openxmlformats.org/drawingml/2006/chartDrawing">
    <cdr:from>
      <cdr:x>0.72083</cdr:x>
      <cdr:y>0.54861</cdr:y>
    </cdr:from>
    <cdr:to>
      <cdr:x>0.825</cdr:x>
      <cdr:y>0.64236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95650" y="1504949"/>
          <a:ext cx="4762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0.19792</cdr:x>
      <cdr:y>0</cdr:y>
    </cdr:from>
    <cdr:to>
      <cdr:x>0.83959</cdr:x>
      <cdr:y>0.1493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06762" y="0"/>
          <a:ext cx="2939827" cy="412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 dirty="0"/>
        </a:p>
      </cdr:txBody>
    </cdr:sp>
  </cdr:relSizeAnchor>
  <cdr:relSizeAnchor xmlns:cdr="http://schemas.openxmlformats.org/drawingml/2006/chartDrawing">
    <cdr:from>
      <cdr:x>0.64407</cdr:x>
      <cdr:y>0.43678</cdr:y>
    </cdr:from>
    <cdr:to>
      <cdr:x>0.74824</cdr:x>
      <cdr:y>0.53053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5791199" y="2895600"/>
          <a:ext cx="936655" cy="6215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Trend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0.37916</cdr:x>
      <cdr:y>0.26042</cdr:y>
    </cdr:from>
    <cdr:to>
      <cdr:x>0.75833</cdr:x>
      <cdr:y>0.42709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3535" y="714378"/>
          <a:ext cx="1733565" cy="457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0.08203</cdr:x>
      <cdr:y>0.2211</cdr:y>
    </cdr:from>
    <cdr:to>
      <cdr:x>0.94896</cdr:x>
      <cdr:y>0.22167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384429" y="610732"/>
          <a:ext cx="4062694" cy="1574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0.37713</cdr:x>
      <cdr:y>0.45882</cdr:y>
    </cdr:from>
    <cdr:to>
      <cdr:x>0.99782</cdr:x>
      <cdr:y>0.57647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33509" y="2971800"/>
          <a:ext cx="54864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Employment climbing by 190 thousand per month.</a:t>
          </a:r>
        </a:p>
        <a:p xmlns:a="http://schemas.openxmlformats.org/drawingml/2006/main">
          <a:r>
            <a:rPr lang="en-US" sz="1800" b="1" dirty="0" smtClean="0"/>
            <a:t>Generates income which enables us to keep spending.</a:t>
          </a:r>
          <a:endParaRPr lang="en-US" sz="18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0.35228</cdr:x>
      <cdr:y>0.13504</cdr:y>
    </cdr:from>
    <cdr:to>
      <cdr:x>0.66687</cdr:x>
      <cdr:y>0.27045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37491" y="352425"/>
          <a:ext cx="1462231" cy="35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0.3125</cdr:x>
      <cdr:y>0.14583</cdr:y>
    </cdr:from>
    <cdr:to>
      <cdr:x>0.5125</cdr:x>
      <cdr:y>0.47917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28750" y="4000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0.34584</cdr:x>
      <cdr:y>0.14931</cdr:y>
    </cdr:from>
    <cdr:to>
      <cdr:x>0.68959</cdr:x>
      <cdr:y>0.29862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1196" y="409581"/>
          <a:ext cx="1571625" cy="409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b="1"/>
        </a:p>
      </cdr:txBody>
    </cdr:sp>
  </cdr:relSizeAnchor>
  <cdr:relSizeAnchor xmlns:cdr="http://schemas.openxmlformats.org/drawingml/2006/chartDrawing">
    <cdr:from>
      <cdr:x>0.21552</cdr:x>
      <cdr:y>0.45936</cdr:y>
    </cdr:from>
    <cdr:to>
      <cdr:x>0.67241</cdr:x>
      <cdr:y>0.68663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04999" y="3080266"/>
          <a:ext cx="4038600" cy="152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The stimulative impact on spending</a:t>
          </a:r>
        </a:p>
        <a:p xmlns:a="http://schemas.openxmlformats.org/drawingml/2006/main">
          <a:r>
            <a:rPr lang="en-US" sz="1800" b="1" dirty="0" smtClean="0"/>
            <a:t>from falling oil prices has run its course.</a:t>
          </a:r>
        </a:p>
        <a:p xmlns:a="http://schemas.openxmlformats.org/drawingml/2006/main">
          <a:endParaRPr lang="en-US" sz="1800" b="1" dirty="0"/>
        </a:p>
        <a:p xmlns:a="http://schemas.openxmlformats.org/drawingml/2006/main">
          <a:r>
            <a:rPr lang="en-US" sz="1800" b="1" dirty="0" smtClean="0"/>
            <a:t>But gasoline prices are expected to</a:t>
          </a:r>
        </a:p>
        <a:p xmlns:a="http://schemas.openxmlformats.org/drawingml/2006/main">
          <a:r>
            <a:rPr lang="en-US" sz="1800" b="1" dirty="0" smtClean="0"/>
            <a:t>remain low throughout next year.</a:t>
          </a:r>
          <a:endParaRPr lang="en-US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359A9-BA6A-46BC-AF91-C030C06E373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0D-EF5B-4162-A156-10F69193AF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7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1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25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39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7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66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3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04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4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9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3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5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6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13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25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98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21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4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10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88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79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9AF0D-EF5B-4162-A156-10F69193AF4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63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9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92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25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00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13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75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7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5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4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9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8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7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64DC89-2D61-43B0-B954-1F7A925A46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A714C-88E7-4952-BFF7-32037B20151A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971C-305A-4FC7-AB71-9015E80681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1111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295400" y="2514600"/>
            <a:ext cx="7239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Our Problems Can be Fixed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5410200" y="5410200"/>
            <a:ext cx="26527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Stephen Slifer</a:t>
            </a:r>
          </a:p>
          <a:p>
            <a:r>
              <a:rPr lang="en-US" dirty="0">
                <a:latin typeface="Calibri" pitchFamily="34" charset="0"/>
              </a:rPr>
              <a:t>NumberNomics</a:t>
            </a:r>
          </a:p>
          <a:p>
            <a:r>
              <a:rPr lang="en-US" dirty="0">
                <a:latin typeface="Calibri" pitchFamily="34" charset="0"/>
              </a:rPr>
              <a:t>www.NumberNomics.com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751894"/>
              </p:ext>
            </p:extLst>
          </p:nvPr>
        </p:nvGraphicFramePr>
        <p:xfrm>
          <a:off x="152401" y="152400"/>
          <a:ext cx="8763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657600" y="990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Net worth at record high level.</a:t>
            </a:r>
          </a:p>
          <a:p>
            <a:r>
              <a:rPr lang="en-US" b="1" dirty="0"/>
              <a:t>Still growing.</a:t>
            </a:r>
          </a:p>
        </p:txBody>
      </p:sp>
    </p:spTree>
    <p:extLst>
      <p:ext uri="{BB962C8B-B14F-4D97-AF65-F5344CB8AC3E}">
        <p14:creationId xmlns:p14="http://schemas.microsoft.com/office/powerpoint/2010/main" val="348559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160221"/>
              </p:ext>
            </p:extLst>
          </p:nvPr>
        </p:nvGraphicFramePr>
        <p:xfrm>
          <a:off x="152400" y="152400"/>
          <a:ext cx="8762999" cy="655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752600" y="1295400"/>
            <a:ext cx="467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stock market is </a:t>
            </a:r>
            <a:r>
              <a:rPr lang="en-US" b="1" dirty="0" smtClean="0"/>
              <a:t>close to </a:t>
            </a:r>
            <a:r>
              <a:rPr lang="en-US" b="1" dirty="0"/>
              <a:t>a record high level.</a:t>
            </a:r>
          </a:p>
        </p:txBody>
      </p:sp>
    </p:spTree>
    <p:extLst>
      <p:ext uri="{BB962C8B-B14F-4D97-AF65-F5344CB8AC3E}">
        <p14:creationId xmlns:p14="http://schemas.microsoft.com/office/powerpoint/2010/main" val="150604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035799"/>
              </p:ext>
            </p:extLst>
          </p:nvPr>
        </p:nvGraphicFramePr>
        <p:xfrm>
          <a:off x="152400" y="152400"/>
          <a:ext cx="8763000" cy="66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429000" y="426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Home prices are climbing at a 5.0% pace</a:t>
            </a:r>
          </a:p>
          <a:p>
            <a:r>
              <a:rPr lang="en-US" b="1" dirty="0"/>
              <a:t>which further bolsters net worth.</a:t>
            </a:r>
          </a:p>
        </p:txBody>
      </p:sp>
    </p:spTree>
    <p:extLst>
      <p:ext uri="{BB962C8B-B14F-4D97-AF65-F5344CB8AC3E}">
        <p14:creationId xmlns:p14="http://schemas.microsoft.com/office/powerpoint/2010/main" val="382922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845595"/>
              </p:ext>
            </p:extLst>
          </p:nvPr>
        </p:nvGraphicFramePr>
        <p:xfrm>
          <a:off x="1" y="152400"/>
          <a:ext cx="89916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505200" y="4267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Consumer debt in relation to income is</a:t>
            </a:r>
          </a:p>
          <a:p>
            <a:r>
              <a:rPr lang="en-US" b="1" dirty="0"/>
              <a:t>the lowest it has been since the 1980’s.</a:t>
            </a:r>
          </a:p>
          <a:p>
            <a:endParaRPr lang="en-US" b="1" dirty="0"/>
          </a:p>
          <a:p>
            <a:r>
              <a:rPr lang="en-US" b="1" dirty="0"/>
              <a:t>We </a:t>
            </a:r>
            <a:r>
              <a:rPr lang="en-US" b="1" dirty="0" smtClean="0"/>
              <a:t>can pick </a:t>
            </a:r>
            <a:r>
              <a:rPr lang="en-US" b="1" dirty="0"/>
              <a:t>up the </a:t>
            </a:r>
            <a:r>
              <a:rPr lang="en-US" b="1" dirty="0" smtClean="0"/>
              <a:t>pace of </a:t>
            </a:r>
            <a:r>
              <a:rPr lang="en-US" b="1" dirty="0"/>
              <a:t>spending </a:t>
            </a:r>
            <a:endParaRPr lang="en-US" b="1" dirty="0" smtClean="0"/>
          </a:p>
          <a:p>
            <a:r>
              <a:rPr lang="en-US" b="1" dirty="0" smtClean="0"/>
              <a:t>if </a:t>
            </a:r>
            <a:r>
              <a:rPr lang="en-US" b="1" dirty="0"/>
              <a:t>we choose to do so.</a:t>
            </a:r>
          </a:p>
        </p:txBody>
      </p:sp>
    </p:spTree>
    <p:extLst>
      <p:ext uri="{BB962C8B-B14F-4D97-AF65-F5344CB8AC3E}">
        <p14:creationId xmlns:p14="http://schemas.microsoft.com/office/powerpoint/2010/main" val="298020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185264"/>
              </p:ext>
            </p:extLst>
          </p:nvPr>
        </p:nvGraphicFramePr>
        <p:xfrm>
          <a:off x="152400" y="152400"/>
          <a:ext cx="8763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5181600" y="198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At 3.4% 30-year mortgage rates are </a:t>
            </a:r>
          </a:p>
          <a:p>
            <a:r>
              <a:rPr lang="en-US" b="1" dirty="0"/>
              <a:t>the lowest in 50 years. </a:t>
            </a:r>
          </a:p>
        </p:txBody>
      </p:sp>
    </p:spTree>
    <p:extLst>
      <p:ext uri="{BB962C8B-B14F-4D97-AF65-F5344CB8AC3E}">
        <p14:creationId xmlns:p14="http://schemas.microsoft.com/office/powerpoint/2010/main" val="131431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0228"/>
              </p:ext>
            </p:extLst>
          </p:nvPr>
        </p:nvGraphicFramePr>
        <p:xfrm>
          <a:off x="152400" y="152400"/>
          <a:ext cx="89154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610100" y="472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Consumer loans becoming more easily attainable.</a:t>
            </a:r>
          </a:p>
          <a:p>
            <a:endParaRPr lang="en-US" b="1" dirty="0"/>
          </a:p>
          <a:p>
            <a:r>
              <a:rPr lang="en-US" b="1" dirty="0"/>
              <a:t>Have risen 8.5% in the past year.</a:t>
            </a:r>
          </a:p>
        </p:txBody>
      </p:sp>
    </p:spTree>
    <p:extLst>
      <p:ext uri="{BB962C8B-B14F-4D97-AF65-F5344CB8AC3E}">
        <p14:creationId xmlns:p14="http://schemas.microsoft.com/office/powerpoint/2010/main" val="203655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29272"/>
              </p:ext>
            </p:extLst>
          </p:nvPr>
        </p:nvGraphicFramePr>
        <p:xfrm>
          <a:off x="76200" y="228600"/>
          <a:ext cx="88392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08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488184"/>
              </p:ext>
            </p:extLst>
          </p:nvPr>
        </p:nvGraphicFramePr>
        <p:xfrm>
          <a:off x="76201" y="152400"/>
          <a:ext cx="88392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47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603764"/>
              </p:ext>
            </p:extLst>
          </p:nvPr>
        </p:nvGraphicFramePr>
        <p:xfrm>
          <a:off x="152400" y="76200"/>
          <a:ext cx="8762999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29000" y="3348942"/>
            <a:ext cx="5195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 employment gains slow and the positive impact</a:t>
            </a:r>
          </a:p>
          <a:p>
            <a:r>
              <a:rPr lang="en-US" b="1" dirty="0"/>
              <a:t>f</a:t>
            </a:r>
            <a:r>
              <a:rPr lang="en-US" b="1" dirty="0" smtClean="0"/>
              <a:t>rom falling gasoline prices begins to fade, consumer</a:t>
            </a:r>
          </a:p>
          <a:p>
            <a:r>
              <a:rPr lang="en-US" b="1" dirty="0"/>
              <a:t>s</a:t>
            </a:r>
            <a:r>
              <a:rPr lang="en-US" b="1" dirty="0" smtClean="0"/>
              <a:t>pending should slow to about 2.3% in 2017</a:t>
            </a:r>
          </a:p>
          <a:p>
            <a:r>
              <a:rPr lang="en-US" b="1" dirty="0" smtClean="0"/>
              <a:t>(versus 2.9% this year).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1175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What About Housing?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4512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698603"/>
              </p:ext>
            </p:extLst>
          </p:nvPr>
        </p:nvGraphicFramePr>
        <p:xfrm>
          <a:off x="1524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542099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Home sales are the fastest they have</a:t>
            </a:r>
          </a:p>
          <a:p>
            <a:r>
              <a:rPr lang="en-US" b="1" dirty="0"/>
              <a:t>been thus far in the cycle.</a:t>
            </a:r>
          </a:p>
        </p:txBody>
      </p:sp>
    </p:spTree>
    <p:extLst>
      <p:ext uri="{BB962C8B-B14F-4D97-AF65-F5344CB8AC3E}">
        <p14:creationId xmlns:p14="http://schemas.microsoft.com/office/powerpoint/2010/main" val="165920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151544"/>
              </p:ext>
            </p:extLst>
          </p:nvPr>
        </p:nvGraphicFramePr>
        <p:xfrm>
          <a:off x="152400" y="152400"/>
          <a:ext cx="89154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886200" y="18288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Home sales would be even faster if it were not for an extreme shortage of  homes for sale.</a:t>
            </a:r>
          </a:p>
          <a:p>
            <a:endParaRPr lang="en-US" b="1" dirty="0"/>
          </a:p>
          <a:p>
            <a:r>
              <a:rPr lang="en-US" b="1" dirty="0"/>
              <a:t>Demand continues to exceed supply.</a:t>
            </a:r>
          </a:p>
        </p:txBody>
      </p:sp>
    </p:spTree>
    <p:extLst>
      <p:ext uri="{BB962C8B-B14F-4D97-AF65-F5344CB8AC3E}">
        <p14:creationId xmlns:p14="http://schemas.microsoft.com/office/powerpoint/2010/main" val="4263453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0" y="152400"/>
          <a:ext cx="8991600" cy="670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124200" y="4419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Given strong demand home prices should</a:t>
            </a:r>
          </a:p>
          <a:p>
            <a:r>
              <a:rPr lang="en-US" b="1" dirty="0"/>
              <a:t>r</a:t>
            </a:r>
            <a:r>
              <a:rPr lang="en-US" b="1" dirty="0" smtClean="0"/>
              <a:t>ise by about 5.0% this year.</a:t>
            </a:r>
          </a:p>
          <a:p>
            <a:r>
              <a:rPr lang="en-US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93290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145550"/>
              </p:ext>
            </p:extLst>
          </p:nvPr>
        </p:nvGraphicFramePr>
        <p:xfrm>
          <a:off x="1524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4343400"/>
            <a:ext cx="5561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There is an acute shortage of rental properties available.</a:t>
            </a:r>
          </a:p>
          <a:p>
            <a:endParaRPr lang="en-US" b="1" dirty="0"/>
          </a:p>
          <a:p>
            <a:r>
              <a:rPr lang="en-US" b="1" dirty="0"/>
              <a:t>The vacancy rate for rental units is the lowest it has</a:t>
            </a:r>
          </a:p>
          <a:p>
            <a:r>
              <a:rPr lang="en-US" b="1" dirty="0"/>
              <a:t>been in </a:t>
            </a:r>
            <a:r>
              <a:rPr lang="en-US" b="1" dirty="0" smtClean="0"/>
              <a:t>30 </a:t>
            </a:r>
            <a:r>
              <a:rPr lang="en-US" b="1" dirty="0"/>
              <a:t>years!</a:t>
            </a:r>
          </a:p>
        </p:txBody>
      </p:sp>
    </p:spTree>
    <p:extLst>
      <p:ext uri="{BB962C8B-B14F-4D97-AF65-F5344CB8AC3E}">
        <p14:creationId xmlns:p14="http://schemas.microsoft.com/office/powerpoint/2010/main" val="3910428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152400"/>
          <a:ext cx="8763000" cy="655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819400" y="114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shortage of available </a:t>
            </a:r>
            <a:r>
              <a:rPr lang="en-US" b="1" dirty="0" smtClean="0"/>
              <a:t>rental properties </a:t>
            </a:r>
            <a:endParaRPr lang="en-US" b="1" dirty="0"/>
          </a:p>
          <a:p>
            <a:r>
              <a:rPr lang="en-US" b="1" dirty="0"/>
              <a:t>is pushing up rents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2278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537764"/>
              </p:ext>
            </p:extLst>
          </p:nvPr>
        </p:nvGraphicFramePr>
        <p:xfrm>
          <a:off x="304800" y="152400"/>
          <a:ext cx="8686800" cy="655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438400" y="1066800"/>
            <a:ext cx="6019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Builders </a:t>
            </a:r>
            <a:r>
              <a:rPr lang="en-US" b="1" dirty="0" smtClean="0"/>
              <a:t>are trying </a:t>
            </a:r>
            <a:r>
              <a:rPr lang="en-US" b="1" dirty="0"/>
              <a:t>to step up the </a:t>
            </a:r>
            <a:r>
              <a:rPr lang="en-US" b="1" dirty="0" smtClean="0"/>
              <a:t>pace of</a:t>
            </a:r>
            <a:endParaRPr lang="en-US" b="1" dirty="0"/>
          </a:p>
          <a:p>
            <a:r>
              <a:rPr lang="en-US" b="1" dirty="0" smtClean="0"/>
              <a:t>production </a:t>
            </a:r>
            <a:r>
              <a:rPr lang="en-US" b="1" dirty="0"/>
              <a:t>but cannot find enough skilled workers.</a:t>
            </a:r>
          </a:p>
          <a:p>
            <a:endParaRPr lang="en-US" b="1" dirty="0"/>
          </a:p>
          <a:p>
            <a:r>
              <a:rPr lang="en-US" b="1" dirty="0"/>
              <a:t>Should continue to climb to perhaps 1.4 million by the end of 2017 with most of that growth in the multi-family sector.</a:t>
            </a:r>
          </a:p>
        </p:txBody>
      </p:sp>
    </p:spTree>
    <p:extLst>
      <p:ext uri="{BB962C8B-B14F-4D97-AF65-F5344CB8AC3E}">
        <p14:creationId xmlns:p14="http://schemas.microsoft.com/office/powerpoint/2010/main" val="3478943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550607"/>
              </p:ext>
            </p:extLst>
          </p:nvPr>
        </p:nvGraphicFramePr>
        <p:xfrm>
          <a:off x="152400" y="228600"/>
          <a:ext cx="8763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219200" y="1066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In addition to </a:t>
            </a:r>
            <a:r>
              <a:rPr lang="en-US" b="1" dirty="0" smtClean="0"/>
              <a:t>homes</a:t>
            </a:r>
            <a:r>
              <a:rPr lang="en-US" b="1" dirty="0"/>
              <a:t>, car and truck</a:t>
            </a:r>
          </a:p>
          <a:p>
            <a:r>
              <a:rPr lang="en-US" b="1" dirty="0"/>
              <a:t>sales </a:t>
            </a:r>
            <a:r>
              <a:rPr lang="en-US" b="1" dirty="0" smtClean="0"/>
              <a:t>are steamy.  This is a big deal.</a:t>
            </a:r>
          </a:p>
          <a:p>
            <a:endParaRPr lang="en-US" b="1" dirty="0"/>
          </a:p>
          <a:p>
            <a:r>
              <a:rPr lang="en-US" b="1" dirty="0"/>
              <a:t>Houses and cars are the two biggest ticket</a:t>
            </a:r>
          </a:p>
          <a:p>
            <a:r>
              <a:rPr lang="en-US" b="1" dirty="0"/>
              <a:t>items in the consumer’s budget.</a:t>
            </a:r>
          </a:p>
        </p:txBody>
      </p:sp>
    </p:spTree>
    <p:extLst>
      <p:ext uri="{BB962C8B-B14F-4D97-AF65-F5344CB8AC3E}">
        <p14:creationId xmlns:p14="http://schemas.microsoft.com/office/powerpoint/2010/main" val="4282056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70285"/>
              </p:ext>
            </p:extLst>
          </p:nvPr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56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219119"/>
              </p:ext>
            </p:extLst>
          </p:nvPr>
        </p:nvGraphicFramePr>
        <p:xfrm>
          <a:off x="152401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352800" y="4191000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Investment spending had been cruising along</a:t>
            </a:r>
          </a:p>
          <a:p>
            <a:r>
              <a:rPr lang="en-US" b="1" dirty="0"/>
              <a:t>at about an 8% pace until oil prices collapsed.</a:t>
            </a:r>
          </a:p>
          <a:p>
            <a:endParaRPr lang="en-US" b="1" dirty="0"/>
          </a:p>
          <a:p>
            <a:r>
              <a:rPr lang="en-US" b="1" dirty="0"/>
              <a:t>But such spending dried up </a:t>
            </a:r>
            <a:r>
              <a:rPr lang="en-US" b="1" dirty="0" smtClean="0"/>
              <a:t>at the end of 2014.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831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900868"/>
              </p:ext>
            </p:extLst>
          </p:nvPr>
        </p:nvGraphicFramePr>
        <p:xfrm>
          <a:off x="152400" y="152400"/>
          <a:ext cx="8839199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0" y="3810000"/>
            <a:ext cx="510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Oil prices dropped from $107 per barrel in </a:t>
            </a:r>
          </a:p>
          <a:p>
            <a:r>
              <a:rPr lang="en-US" b="1" dirty="0"/>
              <a:t>October 2014 to $29 per barrel.</a:t>
            </a:r>
          </a:p>
          <a:p>
            <a:endParaRPr lang="en-US" b="1" dirty="0"/>
          </a:p>
          <a:p>
            <a:r>
              <a:rPr lang="en-US" b="1" dirty="0"/>
              <a:t>But they have since rebounded to $48 per barrel.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780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Why so slow?  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869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098029"/>
              </p:ext>
            </p:extLst>
          </p:nvPr>
        </p:nvGraphicFramePr>
        <p:xfrm>
          <a:off x="152401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990600" y="19978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As oil prices dropped, producers shut down 70% of the oil rigs in operation and cut spending on oil drilling equipment and services, oil exploration and research.</a:t>
            </a:r>
          </a:p>
          <a:p>
            <a:endParaRPr lang="en-US" b="1" dirty="0"/>
          </a:p>
          <a:p>
            <a:r>
              <a:rPr lang="en-US" b="1" dirty="0"/>
              <a:t>Big hit on </a:t>
            </a:r>
            <a:r>
              <a:rPr lang="en-US" b="1" dirty="0" smtClean="0"/>
              <a:t>investment spending.</a:t>
            </a:r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As </a:t>
            </a:r>
            <a:r>
              <a:rPr lang="en-US" b="1" dirty="0"/>
              <a:t>oil prices have rebounded some drillers</a:t>
            </a:r>
          </a:p>
          <a:p>
            <a:r>
              <a:rPr lang="en-US" b="1" dirty="0"/>
              <a:t>are opening previously closed wells.  Drag on </a:t>
            </a:r>
            <a:r>
              <a:rPr lang="en-US" b="1" dirty="0" smtClean="0"/>
              <a:t>investment </a:t>
            </a:r>
            <a:r>
              <a:rPr lang="en-US" b="1" dirty="0"/>
              <a:t>growth should disappear.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10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17980"/>
              </p:ext>
            </p:extLst>
          </p:nvPr>
        </p:nvGraphicFramePr>
        <p:xfrm>
          <a:off x="152401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505200" y="4191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As a result, investment spending should </a:t>
            </a:r>
          </a:p>
          <a:p>
            <a:r>
              <a:rPr lang="en-US" b="1" dirty="0"/>
              <a:t>pick up to about 2.0% in 2017.</a:t>
            </a:r>
          </a:p>
          <a:p>
            <a:endParaRPr lang="en-US" b="1" dirty="0"/>
          </a:p>
          <a:p>
            <a:r>
              <a:rPr lang="en-US" b="1" dirty="0"/>
              <a:t>Better, but not great.</a:t>
            </a:r>
          </a:p>
        </p:txBody>
      </p:sp>
    </p:spTree>
    <p:extLst>
      <p:ext uri="{BB962C8B-B14F-4D97-AF65-F5344CB8AC3E}">
        <p14:creationId xmlns:p14="http://schemas.microsoft.com/office/powerpoint/2010/main" val="2130844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88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928641"/>
              </p:ext>
            </p:extLst>
          </p:nvPr>
        </p:nvGraphicFramePr>
        <p:xfrm>
          <a:off x="152401" y="152400"/>
          <a:ext cx="8763000" cy="66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667000" y="4343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The trade deficit widened early in 2016, but has been stable since.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Two reasons for this.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12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872501"/>
              </p:ext>
            </p:extLst>
          </p:nvPr>
        </p:nvGraphicFramePr>
        <p:xfrm>
          <a:off x="762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15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459487"/>
              </p:ext>
            </p:extLst>
          </p:nvPr>
        </p:nvGraphicFramePr>
        <p:xfrm>
          <a:off x="152400" y="152400"/>
          <a:ext cx="8763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590800" y="762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As </a:t>
            </a:r>
            <a:r>
              <a:rPr lang="en-US" b="1" dirty="0"/>
              <a:t>growth in China </a:t>
            </a:r>
            <a:r>
              <a:rPr lang="en-US" b="1" dirty="0" smtClean="0"/>
              <a:t>slowed, global </a:t>
            </a:r>
            <a:r>
              <a:rPr lang="en-US" b="1" dirty="0"/>
              <a:t>investors sought </a:t>
            </a:r>
            <a:r>
              <a:rPr lang="en-US" b="1" dirty="0" smtClean="0"/>
              <a:t>dollar denominated investments.</a:t>
            </a:r>
          </a:p>
          <a:p>
            <a:endParaRPr lang="en-US" b="1" dirty="0"/>
          </a:p>
          <a:p>
            <a:r>
              <a:rPr lang="en-US" b="1" dirty="0" smtClean="0"/>
              <a:t>That caused the dollar to rise </a:t>
            </a:r>
            <a:r>
              <a:rPr lang="en-US" b="1" dirty="0"/>
              <a:t>22% between October 2014 and the end of </a:t>
            </a:r>
            <a:r>
              <a:rPr lang="en-US" b="1" dirty="0" smtClean="0"/>
              <a:t>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0577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810525"/>
              </p:ext>
            </p:extLst>
          </p:nvPr>
        </p:nvGraphicFramePr>
        <p:xfrm>
          <a:off x="152400" y="152400"/>
          <a:ext cx="8763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057400" y="762000"/>
            <a:ext cx="571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Makes U.S. exports more expensive for foreigners to buy.</a:t>
            </a:r>
          </a:p>
          <a:p>
            <a:endParaRPr lang="en-US" b="1" dirty="0"/>
          </a:p>
          <a:p>
            <a:r>
              <a:rPr lang="en-US" b="1" dirty="0"/>
              <a:t>Makes foreign goods cheaper for Americans to buy.</a:t>
            </a:r>
          </a:p>
          <a:p>
            <a:endParaRPr lang="en-US" b="1" dirty="0"/>
          </a:p>
          <a:p>
            <a:r>
              <a:rPr lang="en-US" b="1" dirty="0"/>
              <a:t>Slower growth in exports, faster growth in imports.  Trade deficit widens.</a:t>
            </a:r>
          </a:p>
        </p:txBody>
      </p:sp>
    </p:spTree>
    <p:extLst>
      <p:ext uri="{BB962C8B-B14F-4D97-AF65-F5344CB8AC3E}">
        <p14:creationId xmlns:p14="http://schemas.microsoft.com/office/powerpoint/2010/main" val="4276884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1" y="152400"/>
          <a:ext cx="8763000" cy="66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981200" y="4572000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Net exports subtracted from GDP growth in 2015 and 2016.</a:t>
            </a:r>
          </a:p>
          <a:p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18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0" y="152400"/>
          <a:ext cx="8763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019300" y="9144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But the dollar has </a:t>
            </a:r>
            <a:r>
              <a:rPr lang="en-US" b="1" dirty="0" smtClean="0"/>
              <a:t>declined slightly in 2016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b="1" dirty="0"/>
              <a:t>Thus, the drag on GDP growth from a wider</a:t>
            </a:r>
          </a:p>
          <a:p>
            <a:r>
              <a:rPr lang="en-US" b="1" dirty="0"/>
              <a:t>trade deficit has disappeared.</a:t>
            </a:r>
          </a:p>
        </p:txBody>
      </p:sp>
    </p:spTree>
    <p:extLst>
      <p:ext uri="{BB962C8B-B14F-4D97-AF65-F5344CB8AC3E}">
        <p14:creationId xmlns:p14="http://schemas.microsoft.com/office/powerpoint/2010/main" val="4194995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1" y="152400"/>
          <a:ext cx="8763000" cy="662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981200" y="4572000"/>
            <a:ext cx="586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Net exports subtracted from GDP growth in 2015 and 2016.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That drag on growth should disappear in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7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Why so slow?  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How can we speed up GDP growth?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824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5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07024"/>
              </p:ext>
            </p:extLst>
          </p:nvPr>
        </p:nvGraphicFramePr>
        <p:xfrm>
          <a:off x="1" y="152400"/>
          <a:ext cx="89916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962400" y="5334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Federal government spending </a:t>
            </a:r>
            <a:r>
              <a:rPr lang="en-US" b="1" dirty="0" smtClean="0"/>
              <a:t>declined</a:t>
            </a:r>
          </a:p>
          <a:p>
            <a:r>
              <a:rPr lang="en-US" b="1" dirty="0"/>
              <a:t>i</a:t>
            </a:r>
            <a:r>
              <a:rPr lang="en-US" b="1" dirty="0" smtClean="0"/>
              <a:t>n 2014-2015 as we wound down the wars in Iraq &amp; Afghanistan.  That slowdown has now ended.</a:t>
            </a:r>
          </a:p>
          <a:p>
            <a:endParaRPr lang="en-US" b="1" dirty="0"/>
          </a:p>
          <a:p>
            <a:r>
              <a:rPr lang="en-US" b="1" dirty="0" smtClean="0"/>
              <a:t>Government spending should be little </a:t>
            </a:r>
            <a:r>
              <a:rPr lang="en-US" b="1" dirty="0"/>
              <a:t>changed in the quarters ahead.</a:t>
            </a:r>
          </a:p>
        </p:txBody>
      </p:sp>
    </p:spTree>
    <p:extLst>
      <p:ext uri="{BB962C8B-B14F-4D97-AF65-F5344CB8AC3E}">
        <p14:creationId xmlns:p14="http://schemas.microsoft.com/office/powerpoint/2010/main" val="1554352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28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2016-2017 Forecasts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2015    2016    2017	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GDP				1.9%	    1.9%     2.1%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17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93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898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Isn’t It Odd?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r>
              <a:rPr lang="en-US" sz="3400" b="1" dirty="0" smtClean="0">
                <a:latin typeface="Calibri" pitchFamily="34" charset="0"/>
              </a:rPr>
              <a:t>Consumers -- confident and willing to spend freely.</a:t>
            </a:r>
          </a:p>
          <a:p>
            <a:pPr marL="514350" indent="-514350">
              <a:buAutoNum type="arabicPeriod"/>
            </a:pPr>
            <a:endParaRPr lang="en-US" sz="3400" b="1" dirty="0">
              <a:latin typeface="Calibri" pitchFamily="34" charset="0"/>
            </a:endParaRPr>
          </a:p>
          <a:p>
            <a:pPr marL="514350" indent="-514350">
              <a:buAutoNum type="arabicPeriod"/>
            </a:pPr>
            <a:r>
              <a:rPr lang="en-US" sz="3400" b="1" dirty="0" smtClean="0">
                <a:latin typeface="Calibri" pitchFamily="34" charset="0"/>
              </a:rPr>
              <a:t>Business leaders -- completely lack confidence and unwilling to spend.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45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066800" y="2590800"/>
            <a:ext cx="7010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Let’s Talk Jobs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869756"/>
              </p:ext>
            </p:extLst>
          </p:nvPr>
        </p:nvGraphicFramePr>
        <p:xfrm>
          <a:off x="76200" y="228600"/>
          <a:ext cx="88392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1107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76200"/>
          <a:ext cx="88392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1143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unemployment rate now stands at </a:t>
            </a:r>
            <a:r>
              <a:rPr lang="en-US" b="1" dirty="0" smtClean="0"/>
              <a:t>5.0%.  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But Yellen says this rate is misleading.</a:t>
            </a:r>
          </a:p>
          <a:p>
            <a:endParaRPr lang="en-US" b="1" dirty="0"/>
          </a:p>
          <a:p>
            <a:r>
              <a:rPr lang="en-US" b="1" dirty="0"/>
              <a:t>It does not include people who are</a:t>
            </a:r>
          </a:p>
          <a:p>
            <a:r>
              <a:rPr lang="en-US" b="1" dirty="0"/>
              <a:t>“underemployed”.</a:t>
            </a:r>
          </a:p>
        </p:txBody>
      </p:sp>
    </p:spTree>
    <p:extLst>
      <p:ext uri="{BB962C8B-B14F-4D97-AF65-F5344CB8AC3E}">
        <p14:creationId xmlns:p14="http://schemas.microsoft.com/office/powerpoint/2010/main" val="3089247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600" y="3429000"/>
            <a:ext cx="39800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Discouraged workers” are people</a:t>
            </a:r>
          </a:p>
          <a:p>
            <a:r>
              <a:rPr lang="en-US" b="1" dirty="0"/>
              <a:t>who have been  searching for a job for</a:t>
            </a:r>
          </a:p>
          <a:p>
            <a:r>
              <a:rPr lang="en-US" b="1" dirty="0"/>
              <a:t>so long that they have given up looking.</a:t>
            </a:r>
          </a:p>
          <a:p>
            <a:endParaRPr lang="en-US" b="1" dirty="0"/>
          </a:p>
          <a:p>
            <a:r>
              <a:rPr lang="en-US" b="1" dirty="0" smtClean="0"/>
              <a:t>Has fallen steadily but still a bit higher</a:t>
            </a:r>
          </a:p>
          <a:p>
            <a:r>
              <a:rPr lang="en-US" b="1" dirty="0" smtClean="0"/>
              <a:t> </a:t>
            </a:r>
            <a:r>
              <a:rPr lang="en-US" b="1" dirty="0"/>
              <a:t>than it was at beginning of recession.</a:t>
            </a:r>
          </a:p>
        </p:txBody>
      </p:sp>
    </p:spTree>
    <p:extLst>
      <p:ext uri="{BB962C8B-B14F-4D97-AF65-F5344CB8AC3E}">
        <p14:creationId xmlns:p14="http://schemas.microsoft.com/office/powerpoint/2010/main" val="425376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Why so slow?  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How can we speed up GDP growth?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Inflation poised to rise.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4612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886200" y="4267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Also includes people who are working</a:t>
            </a:r>
          </a:p>
          <a:p>
            <a:r>
              <a:rPr lang="en-US" b="1" dirty="0"/>
              <a:t>part time but would like a full time position.</a:t>
            </a:r>
          </a:p>
          <a:p>
            <a:endParaRPr lang="en-US" b="1" dirty="0"/>
          </a:p>
          <a:p>
            <a:r>
              <a:rPr lang="en-US" b="1" dirty="0"/>
              <a:t>Steadily declining but still somewhat higher than it was at beginning of recession.</a:t>
            </a:r>
          </a:p>
        </p:txBody>
      </p:sp>
    </p:spTree>
    <p:extLst>
      <p:ext uri="{BB962C8B-B14F-4D97-AF65-F5344CB8AC3E}">
        <p14:creationId xmlns:p14="http://schemas.microsoft.com/office/powerpoint/2010/main" val="866403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76200" y="152400"/>
          <a:ext cx="89154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914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broad rate is </a:t>
            </a:r>
            <a:r>
              <a:rPr lang="en-US" b="1" dirty="0">
                <a:solidFill>
                  <a:srgbClr val="FF0000"/>
                </a:solidFill>
              </a:rPr>
              <a:t>always</a:t>
            </a:r>
            <a:r>
              <a:rPr lang="en-US" b="1" dirty="0"/>
              <a:t> much higher than</a:t>
            </a:r>
          </a:p>
          <a:p>
            <a:r>
              <a:rPr lang="en-US" b="1" dirty="0"/>
              <a:t>the official rate.  </a:t>
            </a:r>
          </a:p>
          <a:p>
            <a:endParaRPr lang="en-US" b="1" dirty="0"/>
          </a:p>
          <a:p>
            <a:r>
              <a:rPr lang="en-US" b="1" dirty="0"/>
              <a:t>If full employment for the official rate is 5.0%</a:t>
            </a:r>
          </a:p>
          <a:p>
            <a:r>
              <a:rPr lang="en-US" b="1" dirty="0"/>
              <a:t>then full employment for the broad measure</a:t>
            </a:r>
          </a:p>
          <a:p>
            <a:r>
              <a:rPr lang="en-US" b="1" dirty="0"/>
              <a:t>should be about 9.0%.</a:t>
            </a:r>
          </a:p>
          <a:p>
            <a:endParaRPr lang="en-US" b="1" dirty="0"/>
          </a:p>
          <a:p>
            <a:r>
              <a:rPr lang="en-US" b="1" dirty="0"/>
              <a:t>The broad measure is at 9.7%.</a:t>
            </a:r>
          </a:p>
        </p:txBody>
      </p:sp>
    </p:spTree>
    <p:extLst>
      <p:ext uri="{BB962C8B-B14F-4D97-AF65-F5344CB8AC3E}">
        <p14:creationId xmlns:p14="http://schemas.microsoft.com/office/powerpoint/2010/main" val="1416473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152400"/>
          <a:ext cx="87630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581400" y="449580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Job openings rising rapidly.  Hires rising more slowly.</a:t>
            </a:r>
          </a:p>
          <a:p>
            <a:endParaRPr lang="en-US" b="1" dirty="0"/>
          </a:p>
          <a:p>
            <a:r>
              <a:rPr lang="en-US" b="1" dirty="0"/>
              <a:t>Today there </a:t>
            </a:r>
            <a:r>
              <a:rPr lang="en-US" b="1" dirty="0" smtClean="0"/>
              <a:t>tend to be </a:t>
            </a:r>
            <a:r>
              <a:rPr lang="en-US" b="1" dirty="0"/>
              <a:t>more job openings</a:t>
            </a:r>
          </a:p>
          <a:p>
            <a:r>
              <a:rPr lang="en-US" b="1" dirty="0"/>
              <a:t>than there are hires</a:t>
            </a:r>
            <a:r>
              <a:rPr lang="en-US" b="1" dirty="0" smtClean="0"/>
              <a:t>.  Very </a:t>
            </a:r>
            <a:r>
              <a:rPr lang="en-US" b="1" dirty="0"/>
              <a:t>rare event.</a:t>
            </a:r>
          </a:p>
        </p:txBody>
      </p:sp>
    </p:spTree>
    <p:extLst>
      <p:ext uri="{BB962C8B-B14F-4D97-AF65-F5344CB8AC3E}">
        <p14:creationId xmlns:p14="http://schemas.microsoft.com/office/powerpoint/2010/main" val="3610189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52400" y="152400"/>
          <a:ext cx="87630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0" y="685800"/>
            <a:ext cx="556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ratio of openings/hires has never been higher.</a:t>
            </a:r>
          </a:p>
          <a:p>
            <a:r>
              <a:rPr lang="en-US" b="1" dirty="0" smtClean="0"/>
              <a:t>Plenty </a:t>
            </a:r>
            <a:r>
              <a:rPr lang="en-US" b="1" dirty="0"/>
              <a:t>of jobs available.</a:t>
            </a:r>
          </a:p>
          <a:p>
            <a:endParaRPr lang="en-US" b="1" dirty="0"/>
          </a:p>
          <a:p>
            <a:r>
              <a:rPr lang="en-US" b="1" dirty="0"/>
              <a:t>But the unemployed and underemployed workers </a:t>
            </a:r>
          </a:p>
          <a:p>
            <a:r>
              <a:rPr lang="en-US" b="1" dirty="0"/>
              <a:t>that are available do not have the skill set that</a:t>
            </a:r>
          </a:p>
          <a:p>
            <a:r>
              <a:rPr lang="en-US" b="1" dirty="0"/>
              <a:t>employers today are seeking.</a:t>
            </a:r>
          </a:p>
          <a:p>
            <a:endParaRPr lang="en-US" b="1" dirty="0"/>
          </a:p>
          <a:p>
            <a:r>
              <a:rPr lang="en-US" b="1" dirty="0"/>
              <a:t>Can only be solved by education.  Takes time.</a:t>
            </a:r>
          </a:p>
        </p:txBody>
      </p:sp>
    </p:spTree>
    <p:extLst>
      <p:ext uri="{BB962C8B-B14F-4D97-AF65-F5344CB8AC3E}">
        <p14:creationId xmlns:p14="http://schemas.microsoft.com/office/powerpoint/2010/main" val="829590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794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2016-2017 Forecasts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2015    2016    2017	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GDP				1.9%	    1.9%     2.1%</a:t>
            </a:r>
          </a:p>
          <a:p>
            <a:pPr marL="514350" indent="-514350"/>
            <a:r>
              <a:rPr lang="en-US" sz="3400" b="1" dirty="0" err="1" smtClean="0">
                <a:latin typeface="Calibri" pitchFamily="34" charset="0"/>
              </a:rPr>
              <a:t>Unemploy</a:t>
            </a:r>
            <a:r>
              <a:rPr lang="en-US" sz="3400" b="1" dirty="0" smtClean="0">
                <a:latin typeface="Calibri" pitchFamily="34" charset="0"/>
              </a:rPr>
              <a:t>. Rate	5.0%	    4.9%     4.7%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5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838200" y="2209800"/>
            <a:ext cx="7848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The days of 3.5% GDP Growth are Over –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1.8% More Likely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Economic Speed Limit has Slowed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Economic Speed Limit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Growth in Labor Force + Productivity </a:t>
            </a:r>
          </a:p>
        </p:txBody>
      </p:sp>
    </p:spTree>
    <p:extLst>
      <p:ext uri="{BB962C8B-B14F-4D97-AF65-F5344CB8AC3E}">
        <p14:creationId xmlns:p14="http://schemas.microsoft.com/office/powerpoint/2010/main" val="737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Economic Speed Limit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Labor Force + Productivity = Speed Limit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1990’s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1.5%              + 2.0%   =        3.5%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Economic Speed Limit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Labor Force + Productivity = Speed Limit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1990’s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1.5%              + 2.0%   =        3.5%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2016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 0.8%              + 1.0%   =       1.8%</a:t>
            </a:r>
          </a:p>
        </p:txBody>
      </p:sp>
    </p:spTree>
    <p:extLst>
      <p:ext uri="{BB962C8B-B14F-4D97-AF65-F5344CB8AC3E}">
        <p14:creationId xmlns:p14="http://schemas.microsoft.com/office/powerpoint/2010/main" val="32856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Why so slow?  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How can we speed up GDP growth?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Inflation poised to rise.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Fed to raise rates very slowly.  How high?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0866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678404"/>
              </p:ext>
            </p:extLst>
          </p:nvPr>
        </p:nvGraphicFramePr>
        <p:xfrm>
          <a:off x="152400" y="152400"/>
          <a:ext cx="8763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3733800"/>
            <a:ext cx="48648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the 1990’s the labor force grew by about 1.5%.</a:t>
            </a:r>
          </a:p>
          <a:p>
            <a:endParaRPr lang="en-US" b="1" dirty="0"/>
          </a:p>
          <a:p>
            <a:r>
              <a:rPr lang="en-US" b="1" dirty="0"/>
              <a:t>Today is growing by </a:t>
            </a:r>
            <a:r>
              <a:rPr lang="en-US" b="1" dirty="0" smtClean="0"/>
              <a:t>0.8%.  </a:t>
            </a:r>
            <a:r>
              <a:rPr lang="en-US" b="1" dirty="0"/>
              <a:t>Why?</a:t>
            </a:r>
          </a:p>
          <a:p>
            <a:endParaRPr lang="en-US" b="1" dirty="0"/>
          </a:p>
          <a:p>
            <a:r>
              <a:rPr lang="en-US" b="1" dirty="0"/>
              <a:t>The baby boomers are retiring.</a:t>
            </a:r>
          </a:p>
        </p:txBody>
      </p:sp>
    </p:spTree>
    <p:extLst>
      <p:ext uri="{BB962C8B-B14F-4D97-AF65-F5344CB8AC3E}">
        <p14:creationId xmlns:p14="http://schemas.microsoft.com/office/powerpoint/2010/main" val="3300516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051105"/>
              </p:ext>
            </p:extLst>
          </p:nvPr>
        </p:nvGraphicFramePr>
        <p:xfrm>
          <a:off x="152400" y="228600"/>
          <a:ext cx="8763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3657600" y="9906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 the 1990’s the productivity grew by about 2.0%.</a:t>
            </a:r>
          </a:p>
          <a:p>
            <a:endParaRPr lang="en-US" b="1" dirty="0"/>
          </a:p>
          <a:p>
            <a:r>
              <a:rPr lang="en-US" b="1" dirty="0"/>
              <a:t>Today is barely growing. Not clear why so slow. </a:t>
            </a:r>
          </a:p>
          <a:p>
            <a:endParaRPr lang="en-US" b="1" dirty="0"/>
          </a:p>
          <a:p>
            <a:r>
              <a:rPr lang="en-US" b="1" dirty="0"/>
              <a:t>Longer-term 1.0%?</a:t>
            </a:r>
          </a:p>
        </p:txBody>
      </p:sp>
    </p:spTree>
    <p:extLst>
      <p:ext uri="{BB962C8B-B14F-4D97-AF65-F5344CB8AC3E}">
        <p14:creationId xmlns:p14="http://schemas.microsoft.com/office/powerpoint/2010/main" val="114224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2209800"/>
            <a:ext cx="78486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Economic Speed Limit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Labor Force + Productivity = Speed Limit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1990’s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1.5%              + 2.0%   =        3.5%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2016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 0.8%              + 1.0%   =       1.8%</a:t>
            </a:r>
          </a:p>
        </p:txBody>
      </p:sp>
    </p:spTree>
    <p:extLst>
      <p:ext uri="{BB962C8B-B14F-4D97-AF65-F5344CB8AC3E}">
        <p14:creationId xmlns:p14="http://schemas.microsoft.com/office/powerpoint/2010/main" val="32679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853462"/>
              </p:ext>
            </p:extLst>
          </p:nvPr>
        </p:nvGraphicFramePr>
        <p:xfrm>
          <a:off x="152401" y="152400"/>
          <a:ext cx="88392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1800" y="3886200"/>
            <a:ext cx="4427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Productivity growth is determined largely by</a:t>
            </a:r>
          </a:p>
          <a:p>
            <a:r>
              <a:rPr lang="en-US" b="1" dirty="0" smtClean="0"/>
              <a:t>pace of investment spending.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439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843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27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991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Corporate tax rate is 35%.  Rest of the world = 23%.  Cut</a:t>
            </a:r>
          </a:p>
          <a:p>
            <a:r>
              <a:rPr lang="en-US" sz="2400" b="1" dirty="0" smtClean="0">
                <a:latin typeface="Calibri" pitchFamily="34" charset="0"/>
              </a:rPr>
              <a:t>       corporate tax rate to 20% for all businesses.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29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064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Corporate tax rate is 35%.  Rest of the world = 23%.  Cut</a:t>
            </a:r>
          </a:p>
          <a:p>
            <a:r>
              <a:rPr lang="en-US" sz="2400" b="1" dirty="0" smtClean="0">
                <a:latin typeface="Calibri" pitchFamily="34" charset="0"/>
              </a:rPr>
              <a:t>       corporate tax rate to 20% for all businesses.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400" b="1" dirty="0">
                <a:latin typeface="Calibri" pitchFamily="34" charset="0"/>
              </a:rPr>
              <a:t>Adopt “territorial tax system”.  Corporations taxed locally – not in home country.  Not the case today.</a:t>
            </a:r>
          </a:p>
          <a:p>
            <a:pPr marL="457200" indent="-457200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0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323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Corporate tax rate is 35%.  Rest of the world = 23%.  Cut</a:t>
            </a:r>
          </a:p>
          <a:p>
            <a:r>
              <a:rPr lang="en-US" sz="2400" b="1" dirty="0" smtClean="0">
                <a:latin typeface="Calibri" pitchFamily="34" charset="0"/>
              </a:rPr>
              <a:t>       corporate tax rate to 20% for all businesses.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400" b="1" dirty="0">
                <a:latin typeface="Calibri" pitchFamily="34" charset="0"/>
              </a:rPr>
              <a:t>Adopt “territorial tax system”.  Corporations taxed locally – not in home country.  Not the case today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457200" indent="-457200">
              <a:buFontTx/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400" b="1" dirty="0" smtClean="0">
                <a:latin typeface="Calibri" pitchFamily="34" charset="0"/>
              </a:rPr>
              <a:t>Repatriate </a:t>
            </a:r>
            <a:r>
              <a:rPr lang="en-US" sz="2400" b="1" dirty="0">
                <a:latin typeface="Calibri" pitchFamily="34" charset="0"/>
              </a:rPr>
              <a:t>profits earned overseas at a 10% rate.  Will bring those funds back to the U.S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457200" indent="-457200">
              <a:buFontTx/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2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72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323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Corporate tax rate is 35%.  Rest of the world = 23%.  Cut</a:t>
            </a:r>
          </a:p>
          <a:p>
            <a:r>
              <a:rPr lang="en-US" sz="2400" b="1" dirty="0" smtClean="0">
                <a:latin typeface="Calibri" pitchFamily="34" charset="0"/>
              </a:rPr>
              <a:t>       corporate tax rate to 20% for all businesses.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400" b="1" dirty="0">
                <a:latin typeface="Calibri" pitchFamily="34" charset="0"/>
              </a:rPr>
              <a:t>Adopt “territorial tax system”.  Corporations taxed locally – not in home country.  Not the case today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457200" indent="-457200">
              <a:buFontTx/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400" b="1" dirty="0" smtClean="0">
                <a:latin typeface="Calibri" pitchFamily="34" charset="0"/>
              </a:rPr>
              <a:t>Repatriate </a:t>
            </a:r>
            <a:r>
              <a:rPr lang="en-US" sz="2400" b="1" dirty="0">
                <a:latin typeface="Calibri" pitchFamily="34" charset="0"/>
              </a:rPr>
              <a:t>profits earned overseas at a 10% rate.  Will bring those funds back to the U.S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457200" indent="-457200">
              <a:buFontTx/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400" b="1" dirty="0" smtClean="0">
                <a:latin typeface="Calibri" pitchFamily="34" charset="0"/>
              </a:rPr>
              <a:t>Allow immediate expensing of new investment rather than depreciate them over time.</a:t>
            </a:r>
          </a:p>
          <a:p>
            <a:pPr marL="457200" indent="-457200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875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938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Ease immigration requirements for highly skilled individuals.</a:t>
            </a:r>
          </a:p>
          <a:p>
            <a:pPr marL="457200" indent="-457200">
              <a:buAutoNum type="arabicPeriod" startAt="5"/>
            </a:pPr>
            <a:endParaRPr lang="en-US" sz="2400" b="1" dirty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 </a:t>
            </a: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447800"/>
            <a:ext cx="8382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3600" b="1" dirty="0" smtClean="0"/>
              <a:t>The Highlights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GDP growth moderate – 2.1%.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Why so slow?  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 smtClean="0"/>
              <a:t>How can we speed up GDP growth?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Inflation poised to rise.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Fed to raise rates very slowly.  How high?</a:t>
            </a:r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>
              <a:buAutoNum type="arabicPeriod"/>
            </a:pPr>
            <a:r>
              <a:rPr lang="en-US" sz="2800" b="1" dirty="0" smtClean="0"/>
              <a:t>No recession until 2020 at the earliest.</a:t>
            </a:r>
          </a:p>
          <a:p>
            <a:pPr marL="342900" indent="-342900">
              <a:buAutoNum type="arabicPeriod"/>
            </a:pPr>
            <a:endParaRPr lang="en-US" sz="2800" b="1" dirty="0"/>
          </a:p>
          <a:p>
            <a:pPr marL="342900" indent="-342900">
              <a:buAutoNum type="arabicPeriod"/>
            </a:pPr>
            <a:endParaRPr lang="en-US" sz="2800" b="1" dirty="0" smtClean="0"/>
          </a:p>
          <a:p>
            <a:pPr marL="342900" indent="-342900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9527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938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Ease immigration requirements for highly skilled individuals.</a:t>
            </a:r>
          </a:p>
          <a:p>
            <a:pPr marL="457200" indent="-457200">
              <a:buAutoNum type="arabicPeriod" startAt="5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Adopt a sustainable federal budget.  </a:t>
            </a: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6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50810"/>
              </p:ext>
            </p:extLst>
          </p:nvPr>
        </p:nvGraphicFramePr>
        <p:xfrm>
          <a:off x="152401" y="152400"/>
          <a:ext cx="87630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90600" y="3505200"/>
            <a:ext cx="3641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budget deficit is likely to exceed</a:t>
            </a:r>
          </a:p>
          <a:p>
            <a:r>
              <a:rPr lang="en-US" b="1" dirty="0" smtClean="0"/>
              <a:t>$1 trillion by the end of this decade.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46142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086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7 </a:t>
            </a:r>
            <a:r>
              <a:rPr lang="en-US" sz="3400" b="1" dirty="0">
                <a:latin typeface="Calibri" pitchFamily="34" charset="0"/>
              </a:rPr>
              <a:t>Ways to Boost Investment Spending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Ease immigration requirements for highly skilled individuals.</a:t>
            </a:r>
          </a:p>
          <a:p>
            <a:pPr marL="457200" indent="-457200">
              <a:buAutoNum type="arabicPeriod" startAt="5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Adopt a sustainable federal budget. </a:t>
            </a:r>
          </a:p>
          <a:p>
            <a:pPr marL="457200" indent="-457200">
              <a:buAutoNum type="arabicPeriod" startAt="5"/>
            </a:pPr>
            <a:endParaRPr lang="en-US" sz="2400" b="1" dirty="0">
              <a:latin typeface="Calibri" pitchFamily="34" charset="0"/>
            </a:endParaRPr>
          </a:p>
          <a:p>
            <a:pPr marL="457200" indent="-457200">
              <a:buAutoNum type="arabicPeriod" startAt="5"/>
            </a:pPr>
            <a:r>
              <a:rPr lang="en-US" sz="2400" b="1" dirty="0" smtClean="0">
                <a:latin typeface="Calibri" pitchFamily="34" charset="0"/>
              </a:rPr>
              <a:t>Eliminate unnecessary, overlapping, and needlessly complex regulations.  Federal register = 80,000+ pages. </a:t>
            </a: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3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212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What Do These Have in Common?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Cut corporate tax rate</a:t>
            </a:r>
          </a:p>
          <a:p>
            <a:pPr marL="457200" indent="-457200">
              <a:buFontTx/>
              <a:buAutoNum type="arabicPeriod"/>
            </a:pPr>
            <a:r>
              <a:rPr lang="en-US" sz="2400" b="1" dirty="0">
                <a:latin typeface="Calibri" pitchFamily="34" charset="0"/>
              </a:rPr>
              <a:t>Adopt territorial tax system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Repatriate overseas profits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Immediate expensing of investment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Ease immigration requirements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Adopt a sustainable federal budget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alibri" pitchFamily="34" charset="0"/>
              </a:rPr>
              <a:t>Reduce stifling regulatory environment</a:t>
            </a: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163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They All Require Action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By our Policy Makers in Washington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1163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Our Economy is Paying the Price</a:t>
            </a:r>
          </a:p>
          <a:p>
            <a:pPr algn="ctr"/>
            <a:r>
              <a:rPr lang="en-US" sz="3400" b="1" dirty="0">
                <a:latin typeface="Calibri" pitchFamily="34" charset="0"/>
              </a:rPr>
              <a:t>f</a:t>
            </a:r>
            <a:r>
              <a:rPr lang="en-US" sz="3400" b="1" dirty="0" smtClean="0">
                <a:latin typeface="Calibri" pitchFamily="34" charset="0"/>
              </a:rPr>
              <a:t>or the </a:t>
            </a:r>
            <a:r>
              <a:rPr lang="en-US" sz="3400" b="1" dirty="0" err="1" smtClean="0">
                <a:latin typeface="Calibri" pitchFamily="34" charset="0"/>
              </a:rPr>
              <a:t>Disfunction</a:t>
            </a:r>
            <a:r>
              <a:rPr lang="en-US" sz="3400" b="1" dirty="0" smtClean="0">
                <a:latin typeface="Calibri" pitchFamily="34" charset="0"/>
              </a:rPr>
              <a:t> in our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Political System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sz="2400" b="1" dirty="0">
              <a:latin typeface="Calibri" pitchFamily="34" charset="0"/>
            </a:endParaRPr>
          </a:p>
          <a:p>
            <a:pPr marL="342900" indent="-342900" algn="ctr">
              <a:buAutoNum type="arabicPeriod" startAt="2"/>
            </a:pPr>
            <a:endParaRPr lang="en-US" b="1" dirty="0">
              <a:latin typeface="Calibri" pitchFamily="34" charset="0"/>
            </a:endParaRP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1" y="152400"/>
          <a:ext cx="88392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0400" y="3487356"/>
            <a:ext cx="50800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If we can get Washington will do something:</a:t>
            </a:r>
          </a:p>
          <a:p>
            <a:endParaRPr lang="en-US" b="1" dirty="0" smtClean="0"/>
          </a:p>
          <a:p>
            <a:r>
              <a:rPr lang="en-US" b="1" dirty="0" smtClean="0"/>
              <a:t>We could boost investment spending from 0.0%</a:t>
            </a:r>
          </a:p>
          <a:p>
            <a:r>
              <a:rPr lang="en-US" b="1" dirty="0" smtClean="0"/>
              <a:t>to 5-10%.</a:t>
            </a:r>
          </a:p>
          <a:p>
            <a:endParaRPr lang="en-US" b="1" dirty="0"/>
          </a:p>
          <a:p>
            <a:r>
              <a:rPr lang="en-US" b="1" dirty="0" smtClean="0"/>
              <a:t>Could boost productivity growth from 1.0% to 2.0%</a:t>
            </a:r>
          </a:p>
          <a:p>
            <a:endParaRPr lang="en-US" b="1" dirty="0"/>
          </a:p>
          <a:p>
            <a:r>
              <a:rPr lang="en-US" b="1" dirty="0" smtClean="0"/>
              <a:t>Could boost potential growth from 1.8% to 2.8%.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41099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838200" y="2514600"/>
            <a:ext cx="7696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We Can Do Better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838200" y="2514600"/>
            <a:ext cx="7696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Will Inflation Ever Accelerate?</a:t>
            </a: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76200" y="152400"/>
          <a:ext cx="89154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9144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With </a:t>
            </a:r>
            <a:r>
              <a:rPr lang="en-US" b="1" dirty="0"/>
              <a:t>the economy at full employment</a:t>
            </a:r>
          </a:p>
          <a:p>
            <a:r>
              <a:rPr lang="en-US" b="1" dirty="0"/>
              <a:t>firms cannot find enough skilled labor.</a:t>
            </a:r>
          </a:p>
          <a:p>
            <a:endParaRPr lang="en-US" b="1" dirty="0"/>
          </a:p>
          <a:p>
            <a:r>
              <a:rPr lang="en-US" b="1" dirty="0"/>
              <a:t>Firms have to poach workers from other firms</a:t>
            </a:r>
          </a:p>
          <a:p>
            <a:r>
              <a:rPr lang="en-US" b="1" dirty="0"/>
              <a:t>via higher wages or more attractive benefits.</a:t>
            </a:r>
          </a:p>
          <a:p>
            <a:endParaRPr lang="en-US" b="1" dirty="0"/>
          </a:p>
          <a:p>
            <a:r>
              <a:rPr lang="en-US" b="1" dirty="0"/>
              <a:t>Wages represent 2/3 of a firm’s total cost.  </a:t>
            </a:r>
          </a:p>
        </p:txBody>
      </p:sp>
    </p:spTree>
    <p:extLst>
      <p:ext uri="{BB962C8B-B14F-4D97-AF65-F5344CB8AC3E}">
        <p14:creationId xmlns:p14="http://schemas.microsoft.com/office/powerpoint/2010/main" val="233588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52400" y="304800"/>
          <a:ext cx="87630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95839"/>
              </p:ext>
            </p:extLst>
          </p:nvPr>
        </p:nvGraphicFramePr>
        <p:xfrm>
          <a:off x="228600" y="76200"/>
          <a:ext cx="8686799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05200" y="990600"/>
            <a:ext cx="401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employment cost index has climbed</a:t>
            </a:r>
          </a:p>
          <a:p>
            <a:r>
              <a:rPr lang="en-US" b="1" dirty="0"/>
              <a:t>from </a:t>
            </a:r>
            <a:r>
              <a:rPr lang="en-US" b="1" dirty="0" smtClean="0"/>
              <a:t>1.9% </a:t>
            </a:r>
            <a:r>
              <a:rPr lang="en-US" b="1" dirty="0"/>
              <a:t>a year ago to </a:t>
            </a:r>
            <a:r>
              <a:rPr lang="en-US" b="1" dirty="0" smtClean="0"/>
              <a:t>2.3%.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10004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967858"/>
              </p:ext>
            </p:extLst>
          </p:nvPr>
        </p:nvGraphicFramePr>
        <p:xfrm>
          <a:off x="228600" y="152400"/>
          <a:ext cx="8763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62000" y="2895600"/>
            <a:ext cx="5562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Commodity prices are the remaining 1/3 of a firm’s costs.</a:t>
            </a:r>
          </a:p>
          <a:p>
            <a:endParaRPr lang="en-US" b="1" dirty="0"/>
          </a:p>
          <a:p>
            <a:r>
              <a:rPr lang="en-US" b="1" dirty="0"/>
              <a:t>Oil prices as well as commodity prices other than oil – </a:t>
            </a:r>
          </a:p>
          <a:p>
            <a:r>
              <a:rPr lang="en-US" b="1" dirty="0"/>
              <a:t>copper, lead, zinc, gold, silver,  beef, fish--  fell steadily</a:t>
            </a:r>
          </a:p>
          <a:p>
            <a:r>
              <a:rPr lang="en-US" b="1" dirty="0"/>
              <a:t>for more than a year.  Helped push inflation lower.</a:t>
            </a:r>
          </a:p>
          <a:p>
            <a:endParaRPr lang="en-US" b="1" dirty="0"/>
          </a:p>
          <a:p>
            <a:r>
              <a:rPr lang="en-US" b="1" dirty="0"/>
              <a:t>Partly caused by slower growth in China.</a:t>
            </a:r>
          </a:p>
          <a:p>
            <a:endParaRPr lang="en-US" b="1" dirty="0"/>
          </a:p>
          <a:p>
            <a:r>
              <a:rPr lang="en-US" b="1" dirty="0"/>
              <a:t>But now all commodity prices have turned upwards.</a:t>
            </a:r>
          </a:p>
          <a:p>
            <a:r>
              <a:rPr lang="en-US" b="1" dirty="0"/>
              <a:t>Downward bias to the  inflation rate will disappear.</a:t>
            </a:r>
          </a:p>
        </p:txBody>
      </p:sp>
    </p:spTree>
    <p:extLst>
      <p:ext uri="{BB962C8B-B14F-4D97-AF65-F5344CB8AC3E}">
        <p14:creationId xmlns:p14="http://schemas.microsoft.com/office/powerpoint/2010/main" val="261376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274776"/>
              </p:ext>
            </p:extLst>
          </p:nvPr>
        </p:nvGraphicFramePr>
        <p:xfrm>
          <a:off x="152400" y="152400"/>
          <a:ext cx="8763000" cy="655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057400" y="9144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shortage of available housing </a:t>
            </a:r>
          </a:p>
          <a:p>
            <a:r>
              <a:rPr lang="en-US" b="1" dirty="0"/>
              <a:t>is pushing up rents.</a:t>
            </a:r>
          </a:p>
          <a:p>
            <a:endParaRPr lang="en-US" b="1" dirty="0"/>
          </a:p>
          <a:p>
            <a:r>
              <a:rPr lang="en-US" b="1" dirty="0"/>
              <a:t>They are currently rising at </a:t>
            </a:r>
            <a:r>
              <a:rPr lang="en-US" b="1" dirty="0" smtClean="0"/>
              <a:t>3.5% </a:t>
            </a:r>
            <a:r>
              <a:rPr lang="en-US" b="1" dirty="0"/>
              <a:t>pace.</a:t>
            </a:r>
          </a:p>
          <a:p>
            <a:endParaRPr lang="en-US" b="1" dirty="0"/>
          </a:p>
          <a:p>
            <a:r>
              <a:rPr lang="en-US" b="1" dirty="0"/>
              <a:t>Rents are 1/3 of the entire CPI.</a:t>
            </a:r>
          </a:p>
        </p:txBody>
      </p:sp>
    </p:spTree>
    <p:extLst>
      <p:ext uri="{BB962C8B-B14F-4D97-AF65-F5344CB8AC3E}">
        <p14:creationId xmlns:p14="http://schemas.microsoft.com/office/powerpoint/2010/main" val="42460883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030610"/>
              </p:ext>
            </p:extLst>
          </p:nvPr>
        </p:nvGraphicFramePr>
        <p:xfrm>
          <a:off x="152400" y="152400"/>
          <a:ext cx="8839200" cy="670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971800" y="137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Medical costs have accelerated from 2.5%</a:t>
            </a:r>
          </a:p>
          <a:p>
            <a:r>
              <a:rPr lang="en-US" b="1" dirty="0"/>
              <a:t>a year ago to about </a:t>
            </a:r>
            <a:r>
              <a:rPr lang="en-US" b="1" dirty="0" smtClean="0"/>
              <a:t>5.0</a:t>
            </a:r>
            <a:r>
              <a:rPr lang="en-US" b="1" dirty="0"/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36645860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714090"/>
              </p:ext>
            </p:extLst>
          </p:nvPr>
        </p:nvGraphicFramePr>
        <p:xfrm>
          <a:off x="152400" y="152400"/>
          <a:ext cx="88392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895600" y="4191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CPI getting upward boost from rising</a:t>
            </a:r>
          </a:p>
          <a:p>
            <a:r>
              <a:rPr lang="en-US" b="1" dirty="0"/>
              <a:t>wages, and commodity prices.</a:t>
            </a:r>
          </a:p>
          <a:p>
            <a:endParaRPr lang="en-US" b="1" dirty="0"/>
          </a:p>
          <a:p>
            <a:r>
              <a:rPr lang="en-US" b="1" dirty="0"/>
              <a:t>Rents and medical costs are on the rise.</a:t>
            </a:r>
          </a:p>
          <a:p>
            <a:endParaRPr lang="en-US" b="1" dirty="0"/>
          </a:p>
          <a:p>
            <a:r>
              <a:rPr lang="en-US" b="1" dirty="0"/>
              <a:t>Inflation is poised to accelerate.  </a:t>
            </a:r>
          </a:p>
        </p:txBody>
      </p:sp>
    </p:spTree>
    <p:extLst>
      <p:ext uri="{BB962C8B-B14F-4D97-AF65-F5344CB8AC3E}">
        <p14:creationId xmlns:p14="http://schemas.microsoft.com/office/powerpoint/2010/main" val="13648225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846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2016-2017 Forecasts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2015    2016    2017	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GDP				1.9%	    1.9%     2.1%</a:t>
            </a:r>
          </a:p>
          <a:p>
            <a:pPr marL="514350" indent="-514350"/>
            <a:r>
              <a:rPr lang="en-US" sz="3400" b="1" dirty="0" err="1" smtClean="0">
                <a:latin typeface="Calibri" pitchFamily="34" charset="0"/>
              </a:rPr>
              <a:t>Unemploy</a:t>
            </a:r>
            <a:r>
              <a:rPr lang="en-US" sz="3400" b="1" dirty="0" smtClean="0">
                <a:latin typeface="Calibri" pitchFamily="34" charset="0"/>
              </a:rPr>
              <a:t>. Rate	5.0%	    4.9%     4.7%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Inflation Rate		2.1%	    2.3%     2.5%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3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914400" y="2590800"/>
            <a:ext cx="76962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What Is the Fed Going to Do?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914400" y="2590800"/>
            <a:ext cx="7696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The Fed Will Raise Rates Rise </a:t>
            </a:r>
            <a:r>
              <a:rPr lang="en-US" sz="3400" b="1" dirty="0" smtClean="0">
                <a:solidFill>
                  <a:srgbClr val="FF0000"/>
                </a:solidFill>
                <a:latin typeface="Calibri" pitchFamily="34" charset="0"/>
              </a:rPr>
              <a:t>Very</a:t>
            </a:r>
            <a:r>
              <a:rPr lang="en-US" sz="3400" b="1" dirty="0" smtClean="0">
                <a:latin typeface="Calibri" pitchFamily="34" charset="0"/>
              </a:rPr>
              <a:t> Slowly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85800" y="1676400"/>
            <a:ext cx="7696200" cy="898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2016-2017 Forecasts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2015    2016    2017	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GDP				1.9%	    1.9%     2.1%</a:t>
            </a:r>
          </a:p>
          <a:p>
            <a:pPr marL="514350" indent="-514350"/>
            <a:r>
              <a:rPr lang="en-US" sz="3400" b="1" dirty="0" err="1" smtClean="0">
                <a:latin typeface="Calibri" pitchFamily="34" charset="0"/>
              </a:rPr>
              <a:t>Unemploy</a:t>
            </a:r>
            <a:r>
              <a:rPr lang="en-US" sz="3400" b="1" dirty="0" smtClean="0">
                <a:latin typeface="Calibri" pitchFamily="34" charset="0"/>
              </a:rPr>
              <a:t>. Rate	5.0%	    4.9%     4.7%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Inflation Rate		2.1%	    2.3%     2.5%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Fed Funds Rate		0.2%	    0.5%     1.0%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825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578357"/>
              </p:ext>
            </p:extLst>
          </p:nvPr>
        </p:nvGraphicFramePr>
        <p:xfrm>
          <a:off x="152400" y="152400"/>
          <a:ext cx="8762999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962400" y="1066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If the Fed raises rates slowly it will take</a:t>
            </a:r>
          </a:p>
          <a:p>
            <a:r>
              <a:rPr lang="en-US" b="1" dirty="0"/>
              <a:t>until </a:t>
            </a:r>
            <a:r>
              <a:rPr lang="en-US" b="1" dirty="0" smtClean="0"/>
              <a:t>mid-2020 for </a:t>
            </a:r>
            <a:r>
              <a:rPr lang="en-US" b="1" dirty="0"/>
              <a:t>rates to be  “neutral”.</a:t>
            </a:r>
          </a:p>
          <a:p>
            <a:endParaRPr lang="en-US" b="1" dirty="0"/>
          </a:p>
          <a:p>
            <a:r>
              <a:rPr lang="en-US" b="1" dirty="0"/>
              <a:t>How high is “neutral”?</a:t>
            </a:r>
          </a:p>
          <a:p>
            <a:endParaRPr lang="en-US" b="1" dirty="0"/>
          </a:p>
          <a:p>
            <a:r>
              <a:rPr lang="en-US" b="1" dirty="0"/>
              <a:t>A “neutral rate” should be about 3.0%.  </a:t>
            </a:r>
          </a:p>
        </p:txBody>
      </p:sp>
    </p:spTree>
    <p:extLst>
      <p:ext uri="{BB962C8B-B14F-4D97-AF65-F5344CB8AC3E}">
        <p14:creationId xmlns:p14="http://schemas.microsoft.com/office/powerpoint/2010/main" val="401243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912398"/>
              </p:ext>
            </p:extLst>
          </p:nvPr>
        </p:nvGraphicFramePr>
        <p:xfrm>
          <a:off x="76200" y="76200"/>
          <a:ext cx="89154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971800" y="1066800"/>
            <a:ext cx="3968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Consumer confidence is holding up </a:t>
            </a:r>
            <a:r>
              <a:rPr lang="en-US" b="1" dirty="0" smtClean="0"/>
              <a:t>well</a:t>
            </a:r>
          </a:p>
          <a:p>
            <a:r>
              <a:rPr lang="en-US" b="1" dirty="0"/>
              <a:t>d</a:t>
            </a:r>
            <a:r>
              <a:rPr lang="en-US" b="1" dirty="0" smtClean="0"/>
              <a:t>espite some pre-election jitters.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2445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888017"/>
              </p:ext>
            </p:extLst>
          </p:nvPr>
        </p:nvGraphicFramePr>
        <p:xfrm>
          <a:off x="152400" y="152400"/>
          <a:ext cx="88392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0" y="914400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Over the past 50 years the funds rate</a:t>
            </a:r>
          </a:p>
          <a:p>
            <a:r>
              <a:rPr lang="en-US" b="1" dirty="0"/>
              <a:t>has averaged </a:t>
            </a:r>
            <a:r>
              <a:rPr lang="en-US" b="1" dirty="0" smtClean="0"/>
              <a:t>1.0% </a:t>
            </a:r>
            <a:r>
              <a:rPr lang="en-US" b="1" dirty="0"/>
              <a:t>higher than inflation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Typically regarded as a “neutral” real rate.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27981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738184"/>
              </p:ext>
            </p:extLst>
          </p:nvPr>
        </p:nvGraphicFramePr>
        <p:xfrm>
          <a:off x="0" y="188259"/>
          <a:ext cx="88392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029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613197"/>
              </p:ext>
            </p:extLst>
          </p:nvPr>
        </p:nvGraphicFramePr>
        <p:xfrm>
          <a:off x="76200" y="152400"/>
          <a:ext cx="8915399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886200" y="1143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If the Fed raises rates again in December,</a:t>
            </a:r>
          </a:p>
          <a:p>
            <a:r>
              <a:rPr lang="en-US" b="1" dirty="0"/>
              <a:t>it will take until the </a:t>
            </a:r>
            <a:r>
              <a:rPr lang="en-US" b="1" dirty="0" smtClean="0"/>
              <a:t>middle of 2020 for </a:t>
            </a:r>
            <a:r>
              <a:rPr lang="en-US" b="1" dirty="0"/>
              <a:t>rates</a:t>
            </a:r>
          </a:p>
          <a:p>
            <a:r>
              <a:rPr lang="en-US" b="1" dirty="0"/>
              <a:t>to reach the “neutral” level of 3.0%.</a:t>
            </a:r>
          </a:p>
        </p:txBody>
      </p:sp>
    </p:spTree>
    <p:extLst>
      <p:ext uri="{BB962C8B-B14F-4D97-AF65-F5344CB8AC3E}">
        <p14:creationId xmlns:p14="http://schemas.microsoft.com/office/powerpoint/2010/main" val="11225532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252087"/>
              </p:ext>
            </p:extLst>
          </p:nvPr>
        </p:nvGraphicFramePr>
        <p:xfrm>
          <a:off x="76200" y="152400"/>
          <a:ext cx="8915399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267200" y="1371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U.S. economy has never gone</a:t>
            </a:r>
          </a:p>
          <a:p>
            <a:r>
              <a:rPr lang="en-US" b="1" dirty="0"/>
              <a:t>into recession unless the funds rate</a:t>
            </a:r>
          </a:p>
          <a:p>
            <a:r>
              <a:rPr lang="en-US" b="1" dirty="0"/>
              <a:t>has been higher than “neutral”.</a:t>
            </a:r>
          </a:p>
        </p:txBody>
      </p:sp>
    </p:spTree>
    <p:extLst>
      <p:ext uri="{BB962C8B-B14F-4D97-AF65-F5344CB8AC3E}">
        <p14:creationId xmlns:p14="http://schemas.microsoft.com/office/powerpoint/2010/main" val="25494161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76200" y="152400"/>
          <a:ext cx="8915399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886200" y="1143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If the Fed raises rates again in December,</a:t>
            </a:r>
          </a:p>
          <a:p>
            <a:r>
              <a:rPr lang="en-US" b="1" dirty="0"/>
              <a:t>it will take until the </a:t>
            </a:r>
            <a:r>
              <a:rPr lang="en-US" b="1" dirty="0" smtClean="0"/>
              <a:t>middle of 2020 for </a:t>
            </a:r>
            <a:r>
              <a:rPr lang="en-US" b="1" dirty="0"/>
              <a:t>rates</a:t>
            </a:r>
          </a:p>
          <a:p>
            <a:r>
              <a:rPr lang="en-US" b="1" dirty="0"/>
              <a:t>to reach the “neutral” level of 3.0</a:t>
            </a:r>
            <a:r>
              <a:rPr lang="en-US" b="1" dirty="0" smtClean="0"/>
              <a:t>%.</a:t>
            </a:r>
          </a:p>
          <a:p>
            <a:endParaRPr lang="en-US" b="1" dirty="0"/>
          </a:p>
          <a:p>
            <a:r>
              <a:rPr lang="en-US" b="1" dirty="0" smtClean="0"/>
              <a:t>The earliest date for a recession?  2020?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99353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69425" y="2590800"/>
            <a:ext cx="81534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The longest expansion on record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762000" y="1730375"/>
            <a:ext cx="7696200" cy="1003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2016-2017 Forecasts</a:t>
            </a: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					2015    2016    2017	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GDP				1.9%	    1.9%     2.1%</a:t>
            </a:r>
          </a:p>
          <a:p>
            <a:pPr marL="514350" indent="-514350"/>
            <a:r>
              <a:rPr lang="en-US" sz="3400" b="1" dirty="0" err="1" smtClean="0">
                <a:latin typeface="Calibri" pitchFamily="34" charset="0"/>
              </a:rPr>
              <a:t>Unemploy</a:t>
            </a:r>
            <a:r>
              <a:rPr lang="en-US" sz="3400" b="1" dirty="0" smtClean="0">
                <a:latin typeface="Calibri" pitchFamily="34" charset="0"/>
              </a:rPr>
              <a:t>. Rate	5.0%	    4.9%     4.7%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Inflation Rate		2.1%	    2.3%     2.5%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Fed Funds Rate		0.2%	    0.5%     1.0%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10-year Note		2.2%	    1.7%     2.0%</a:t>
            </a:r>
          </a:p>
          <a:p>
            <a:pPr marL="514350" indent="-514350"/>
            <a:r>
              <a:rPr lang="en-US" sz="3400" b="1" dirty="0" smtClean="0">
                <a:latin typeface="Calibri" pitchFamily="34" charset="0"/>
              </a:rPr>
              <a:t>30-year Mortgage 	4.0%	    3.5%     3.8%		</a:t>
            </a:r>
          </a:p>
          <a:p>
            <a:endParaRPr lang="en-US" sz="3400" b="1" dirty="0" smtClean="0">
              <a:latin typeface="Calibri" pitchFamily="34" charset="0"/>
            </a:endParaRPr>
          </a:p>
          <a:p>
            <a:pPr marL="514350" indent="-514350">
              <a:buAutoNum type="arabicPeriod"/>
            </a:pPr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marL="514350" indent="-514350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endParaRPr lang="en-US" sz="3400" b="1" dirty="0" smtClean="0">
              <a:latin typeface="Calibri" pitchFamily="34" charset="0"/>
            </a:endParaRPr>
          </a:p>
          <a:p>
            <a:pPr algn="ctr"/>
            <a:r>
              <a:rPr lang="en-US" sz="3400" b="1" dirty="0" smtClean="0"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36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eve Slifer\Local Settings\Temporary Internet Files\Content.Outlook\VWEN6KI9\powerpoint-banner (2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58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69425" y="2590800"/>
            <a:ext cx="8153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en-US" sz="3400" b="1" dirty="0" smtClean="0">
                <a:latin typeface="Calibri" pitchFamily="34" charset="0"/>
              </a:rPr>
              <a:t>Steady, Could Be Better</a:t>
            </a:r>
          </a:p>
          <a:p>
            <a:pPr algn="ctr"/>
            <a:endParaRPr lang="en-US" sz="3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65686</TotalTime>
  <Words>2422</Words>
  <Application>Microsoft Office PowerPoint</Application>
  <PresentationFormat>On-screen Show (4:3)</PresentationFormat>
  <Paragraphs>809</Paragraphs>
  <Slides>97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Slifer</dc:creator>
  <cp:lastModifiedBy>Stephen Slifer</cp:lastModifiedBy>
  <cp:revision>448</cp:revision>
  <dcterms:created xsi:type="dcterms:W3CDTF">2012-10-11T18:22:17Z</dcterms:created>
  <dcterms:modified xsi:type="dcterms:W3CDTF">2016-10-25T17:50:21Z</dcterms:modified>
</cp:coreProperties>
</file>