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8.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0.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1.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2.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3.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92501" r:id="rId1"/>
    <p:sldMasterId id="2147492539" r:id="rId2"/>
    <p:sldMasterId id="2147492934" r:id="rId3"/>
    <p:sldMasterId id="2147492939" r:id="rId4"/>
    <p:sldMasterId id="2147492943" r:id="rId5"/>
    <p:sldMasterId id="2147493109" r:id="rId6"/>
    <p:sldMasterId id="2147493124" r:id="rId7"/>
    <p:sldMasterId id="2147493139" r:id="rId8"/>
    <p:sldMasterId id="2147493154" r:id="rId9"/>
    <p:sldMasterId id="2147493169" r:id="rId10"/>
    <p:sldMasterId id="2147493184" r:id="rId11"/>
    <p:sldMasterId id="2147493199" r:id="rId12"/>
    <p:sldMasterId id="2147493212" r:id="rId13"/>
    <p:sldMasterId id="2147493225" r:id="rId14"/>
    <p:sldMasterId id="2147493238" r:id="rId15"/>
  </p:sldMasterIdLst>
  <p:notesMasterIdLst>
    <p:notesMasterId r:id="rId50"/>
  </p:notesMasterIdLst>
  <p:handoutMasterIdLst>
    <p:handoutMasterId r:id="rId51"/>
  </p:handoutMasterIdLst>
  <p:sldIdLst>
    <p:sldId id="2755" r:id="rId16"/>
    <p:sldId id="2756" r:id="rId17"/>
    <p:sldId id="2757" r:id="rId18"/>
    <p:sldId id="2758" r:id="rId19"/>
    <p:sldId id="2759" r:id="rId20"/>
    <p:sldId id="2760" r:id="rId21"/>
    <p:sldId id="2761" r:id="rId22"/>
    <p:sldId id="2762" r:id="rId23"/>
    <p:sldId id="2763" r:id="rId24"/>
    <p:sldId id="2764" r:id="rId25"/>
    <p:sldId id="2765" r:id="rId26"/>
    <p:sldId id="2766" r:id="rId27"/>
    <p:sldId id="2767" r:id="rId28"/>
    <p:sldId id="2768" r:id="rId29"/>
    <p:sldId id="2769" r:id="rId30"/>
    <p:sldId id="2770" r:id="rId31"/>
    <p:sldId id="2771" r:id="rId32"/>
    <p:sldId id="2772" r:id="rId33"/>
    <p:sldId id="2773" r:id="rId34"/>
    <p:sldId id="2774" r:id="rId35"/>
    <p:sldId id="2775" r:id="rId36"/>
    <p:sldId id="2776" r:id="rId37"/>
    <p:sldId id="2777" r:id="rId38"/>
    <p:sldId id="2778" r:id="rId39"/>
    <p:sldId id="2779" r:id="rId40"/>
    <p:sldId id="2780" r:id="rId41"/>
    <p:sldId id="2781" r:id="rId42"/>
    <p:sldId id="2782" r:id="rId43"/>
    <p:sldId id="2783" r:id="rId44"/>
    <p:sldId id="2784" r:id="rId45"/>
    <p:sldId id="2785" r:id="rId46"/>
    <p:sldId id="2786" r:id="rId47"/>
    <p:sldId id="2787" r:id="rId48"/>
    <p:sldId id="2788" r:id="rId49"/>
  </p:sldIdLst>
  <p:sldSz cx="9144000" cy="6858000" type="screen4x3"/>
  <p:notesSz cx="6858000" cy="9296400"/>
  <p:defaultTextStyle>
    <a:defPPr>
      <a:defRPr lang="en-US"/>
    </a:defPPr>
    <a:lvl1pPr algn="l" rtl="0" fontAlgn="base">
      <a:spcBef>
        <a:spcPct val="0"/>
      </a:spcBef>
      <a:spcAft>
        <a:spcPct val="0"/>
      </a:spcAft>
      <a:defRPr sz="1600" b="1" kern="1200">
        <a:solidFill>
          <a:schemeClr val="tx1"/>
        </a:solidFill>
        <a:latin typeface="Arial" pitchFamily="34" charset="0"/>
        <a:ea typeface="+mn-ea"/>
        <a:cs typeface="+mn-cs"/>
      </a:defRPr>
    </a:lvl1pPr>
    <a:lvl2pPr marL="457200" algn="l" rtl="0" fontAlgn="base">
      <a:spcBef>
        <a:spcPct val="0"/>
      </a:spcBef>
      <a:spcAft>
        <a:spcPct val="0"/>
      </a:spcAft>
      <a:defRPr sz="1600" b="1" kern="1200">
        <a:solidFill>
          <a:schemeClr val="tx1"/>
        </a:solidFill>
        <a:latin typeface="Arial" pitchFamily="34" charset="0"/>
        <a:ea typeface="+mn-ea"/>
        <a:cs typeface="+mn-cs"/>
      </a:defRPr>
    </a:lvl2pPr>
    <a:lvl3pPr marL="914400" algn="l" rtl="0" fontAlgn="base">
      <a:spcBef>
        <a:spcPct val="0"/>
      </a:spcBef>
      <a:spcAft>
        <a:spcPct val="0"/>
      </a:spcAft>
      <a:defRPr sz="1600" b="1" kern="1200">
        <a:solidFill>
          <a:schemeClr val="tx1"/>
        </a:solidFill>
        <a:latin typeface="Arial" pitchFamily="34" charset="0"/>
        <a:ea typeface="+mn-ea"/>
        <a:cs typeface="+mn-cs"/>
      </a:defRPr>
    </a:lvl3pPr>
    <a:lvl4pPr marL="1371600" algn="l" rtl="0" fontAlgn="base">
      <a:spcBef>
        <a:spcPct val="0"/>
      </a:spcBef>
      <a:spcAft>
        <a:spcPct val="0"/>
      </a:spcAft>
      <a:defRPr sz="1600" b="1" kern="1200">
        <a:solidFill>
          <a:schemeClr val="tx1"/>
        </a:solidFill>
        <a:latin typeface="Arial" pitchFamily="34" charset="0"/>
        <a:ea typeface="+mn-ea"/>
        <a:cs typeface="+mn-cs"/>
      </a:defRPr>
    </a:lvl4pPr>
    <a:lvl5pPr marL="1828800" algn="l" rtl="0" fontAlgn="base">
      <a:spcBef>
        <a:spcPct val="0"/>
      </a:spcBef>
      <a:spcAft>
        <a:spcPct val="0"/>
      </a:spcAft>
      <a:defRPr sz="1600" b="1" kern="1200">
        <a:solidFill>
          <a:schemeClr val="tx1"/>
        </a:solidFill>
        <a:latin typeface="Arial" pitchFamily="34" charset="0"/>
        <a:ea typeface="+mn-ea"/>
        <a:cs typeface="+mn-cs"/>
      </a:defRPr>
    </a:lvl5pPr>
    <a:lvl6pPr marL="2286000" algn="l" defTabSz="914400" rtl="0" eaLnBrk="1" latinLnBrk="0" hangingPunct="1">
      <a:defRPr sz="1600" b="1" kern="1200">
        <a:solidFill>
          <a:schemeClr val="tx1"/>
        </a:solidFill>
        <a:latin typeface="Arial" pitchFamily="34" charset="0"/>
        <a:ea typeface="+mn-ea"/>
        <a:cs typeface="+mn-cs"/>
      </a:defRPr>
    </a:lvl6pPr>
    <a:lvl7pPr marL="2743200" algn="l" defTabSz="914400" rtl="0" eaLnBrk="1" latinLnBrk="0" hangingPunct="1">
      <a:defRPr sz="1600" b="1" kern="1200">
        <a:solidFill>
          <a:schemeClr val="tx1"/>
        </a:solidFill>
        <a:latin typeface="Arial" pitchFamily="34" charset="0"/>
        <a:ea typeface="+mn-ea"/>
        <a:cs typeface="+mn-cs"/>
      </a:defRPr>
    </a:lvl7pPr>
    <a:lvl8pPr marL="3200400" algn="l" defTabSz="914400" rtl="0" eaLnBrk="1" latinLnBrk="0" hangingPunct="1">
      <a:defRPr sz="1600" b="1" kern="1200">
        <a:solidFill>
          <a:schemeClr val="tx1"/>
        </a:solidFill>
        <a:latin typeface="Arial" pitchFamily="34" charset="0"/>
        <a:ea typeface="+mn-ea"/>
        <a:cs typeface="+mn-cs"/>
      </a:defRPr>
    </a:lvl8pPr>
    <a:lvl9pPr marL="3657600" algn="l" defTabSz="914400" rtl="0" eaLnBrk="1" latinLnBrk="0" hangingPunct="1">
      <a:defRPr sz="1600" b="1"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Default Section" id="{B7F58A87-0958-434A-8DA5-A02B56002DF9}">
          <p14:sldIdLst>
            <p14:sldId id="2755"/>
            <p14:sldId id="2756"/>
            <p14:sldId id="2757"/>
            <p14:sldId id="2758"/>
            <p14:sldId id="2759"/>
            <p14:sldId id="2760"/>
            <p14:sldId id="2761"/>
            <p14:sldId id="2762"/>
            <p14:sldId id="2763"/>
            <p14:sldId id="2764"/>
            <p14:sldId id="2765"/>
            <p14:sldId id="2766"/>
            <p14:sldId id="2767"/>
            <p14:sldId id="2768"/>
            <p14:sldId id="2769"/>
            <p14:sldId id="2770"/>
            <p14:sldId id="2771"/>
            <p14:sldId id="2772"/>
            <p14:sldId id="2773"/>
            <p14:sldId id="2774"/>
            <p14:sldId id="2775"/>
            <p14:sldId id="2776"/>
            <p14:sldId id="2777"/>
            <p14:sldId id="2778"/>
            <p14:sldId id="2779"/>
            <p14:sldId id="2780"/>
            <p14:sldId id="2781"/>
            <p14:sldId id="2782"/>
            <p14:sldId id="2783"/>
            <p14:sldId id="2784"/>
            <p14:sldId id="2785"/>
            <p14:sldId id="2786"/>
            <p14:sldId id="2787"/>
            <p14:sldId id="2788"/>
          </p14:sldIdLst>
        </p14:section>
        <p14:section name="Untitled Section" id="{DBA8C6CE-072E-458D-AC2A-0E9E2D0AE216}">
          <p14:sldIdLst/>
        </p14:section>
      </p14:sectionLst>
    </p:ext>
    <p:ext uri="{EFAFB233-063F-42B5-8137-9DF3F51BA10A}">
      <p15:sldGuideLst xmlns="" xmlns:p15="http://schemas.microsoft.com/office/powerpoint/2012/main">
        <p15:guide id="1" orient="horz" pos="1584" userDrawn="1">
          <p15:clr>
            <a:srgbClr val="A4A3A4"/>
          </p15:clr>
        </p15:guide>
        <p15:guide id="2" pos="816" userDrawn="1">
          <p15:clr>
            <a:srgbClr val="A4A3A4"/>
          </p15:clr>
        </p15:guide>
        <p15:guide id="3" pos="4992" userDrawn="1">
          <p15:clr>
            <a:srgbClr val="A4A3A4"/>
          </p15:clr>
        </p15:guide>
        <p15:guide id="4" pos="1008" userDrawn="1">
          <p15:clr>
            <a:srgbClr val="A4A3A4"/>
          </p15:clr>
        </p15:guide>
        <p15:guide id="5" pos="1680" userDrawn="1">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235C"/>
    <a:srgbClr val="E696BE"/>
    <a:srgbClr val="0082B0"/>
    <a:srgbClr val="1CB907"/>
    <a:srgbClr val="000082"/>
    <a:srgbClr val="000066"/>
    <a:srgbClr val="003399"/>
    <a:srgbClr val="000099"/>
    <a:srgbClr val="861437"/>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95349" autoAdjust="0"/>
  </p:normalViewPr>
  <p:slideViewPr>
    <p:cSldViewPr>
      <p:cViewPr varScale="1">
        <p:scale>
          <a:sx n="81" d="100"/>
          <a:sy n="81" d="100"/>
        </p:scale>
        <p:origin x="-1277" y="-77"/>
      </p:cViewPr>
      <p:guideLst>
        <p:guide orient="horz" pos="1584"/>
        <p:guide pos="816"/>
        <p:guide pos="4992"/>
        <p:guide pos="1008"/>
        <p:guide pos="1680"/>
      </p:guideLst>
    </p:cSldViewPr>
  </p:slideViewPr>
  <p:outlineViewPr>
    <p:cViewPr>
      <p:scale>
        <a:sx n="33" d="100"/>
        <a:sy n="33" d="100"/>
      </p:scale>
      <p:origin x="0" y="-2275"/>
    </p:cViewPr>
  </p:outlineViewPr>
  <p:notesTextViewPr>
    <p:cViewPr>
      <p:scale>
        <a:sx n="100" d="100"/>
        <a:sy n="100" d="100"/>
      </p:scale>
      <p:origin x="0" y="0"/>
    </p:cViewPr>
  </p:notesTextViewPr>
  <p:sorterViewPr>
    <p:cViewPr varScale="1">
      <p:scale>
        <a:sx n="1" d="1"/>
        <a:sy n="1" d="1"/>
      </p:scale>
      <p:origin x="0" y="1512"/>
    </p:cViewPr>
  </p:sorterViewPr>
  <p:notesViewPr>
    <p:cSldViewPr>
      <p:cViewPr varScale="1">
        <p:scale>
          <a:sx n="66" d="100"/>
          <a:sy n="66" d="100"/>
        </p:scale>
        <p:origin x="3134" y="38"/>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image" Target="../media/image37.png"/></Relationships>
</file>

<file path=ppt/diagrams/_rels/data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image" Target="../media/image37.png"/></Relationships>
</file>

<file path=ppt/diagrams/_rels/drawing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E3766E-DA1A-4529-A993-557AF165DC55}"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CB22F1BE-2226-4632-86C5-1B079C0F8A4E}">
      <dgm:prSet custT="1"/>
      <dgm:spPr>
        <a:solidFill>
          <a:schemeClr val="bg1"/>
        </a:solidFill>
      </dgm:spPr>
      <dgm:t>
        <a:bodyPr/>
        <a:lstStyle/>
        <a:p>
          <a:pPr rtl="0">
            <a:lnSpc>
              <a:spcPct val="110000"/>
            </a:lnSpc>
            <a:spcAft>
              <a:spcPct val="0"/>
            </a:spcAft>
          </a:pPr>
          <a:r>
            <a:rPr lang="en-US" sz="1600" b="0" dirty="0" smtClean="0">
              <a:solidFill>
                <a:sysClr val="windowText" lastClr="000000"/>
              </a:solidFill>
            </a:rPr>
            <a:t>"Tax reform is no longer optional….it is essential. If we're going to get our economy moving again, we need a tax code that will stop standing in the way. And, make no mistake, promoting job creation and economic growth is the first and most important step we need to take in order to address our nation's most pressing problems. "</a:t>
          </a:r>
          <a:r>
            <a:rPr lang="en-US" sz="1600" b="1" dirty="0" smtClean="0">
              <a:solidFill>
                <a:sysClr val="windowText" lastClr="000000"/>
              </a:solidFill>
            </a:rPr>
            <a:t> – Senator Orrin Hatch (R-UT)</a:t>
          </a:r>
          <a:endParaRPr lang="en-US" sz="1600" dirty="0">
            <a:solidFill>
              <a:sysClr val="windowText" lastClr="000000"/>
            </a:solidFill>
          </a:endParaRPr>
        </a:p>
      </dgm:t>
    </dgm:pt>
    <dgm:pt modelId="{C85C58FD-06F8-499B-9DE1-C5FF6148ADF0}" type="parTrans" cxnId="{F8627D0F-0912-48A9-BE23-8414746032FA}">
      <dgm:prSet/>
      <dgm:spPr/>
      <dgm:t>
        <a:bodyPr/>
        <a:lstStyle/>
        <a:p>
          <a:endParaRPr lang="en-US"/>
        </a:p>
      </dgm:t>
    </dgm:pt>
    <dgm:pt modelId="{1B3E63AC-FCC2-43D4-89C4-A2E4E306E7E9}" type="sibTrans" cxnId="{F8627D0F-0912-48A9-BE23-8414746032FA}">
      <dgm:prSet/>
      <dgm:spPr/>
      <dgm:t>
        <a:bodyPr/>
        <a:lstStyle/>
        <a:p>
          <a:endParaRPr lang="en-US"/>
        </a:p>
      </dgm:t>
    </dgm:pt>
    <dgm:pt modelId="{3BAC3649-6F7D-421B-B4D8-9274C3151866}">
      <dgm:prSet custT="1"/>
      <dgm:spPr>
        <a:solidFill>
          <a:schemeClr val="bg1"/>
        </a:solidFill>
      </dgm:spPr>
      <dgm:t>
        <a:bodyPr/>
        <a:lstStyle/>
        <a:p>
          <a:pPr rtl="0">
            <a:lnSpc>
              <a:spcPct val="110000"/>
            </a:lnSpc>
            <a:spcAft>
              <a:spcPct val="0"/>
            </a:spcAft>
          </a:pPr>
          <a:r>
            <a:rPr lang="en-US" sz="1600" b="0" dirty="0" smtClean="0">
              <a:solidFill>
                <a:sysClr val="windowText" lastClr="000000"/>
              </a:solidFill>
            </a:rPr>
            <a:t>"There is no question its long past time that we reform our badly broken and overly complicated tax code. Few would disagree that we need a fresh set of simple rules that creates good jobs at home, helps our county compete and win internationally and is fiscally responsible." </a:t>
          </a:r>
          <a:r>
            <a:rPr lang="en-US" sz="1600" b="1" dirty="0" smtClean="0">
              <a:solidFill>
                <a:sysClr val="windowText" lastClr="000000"/>
              </a:solidFill>
            </a:rPr>
            <a:t>– Senator Ron Wyden (D-OR) </a:t>
          </a:r>
          <a:endParaRPr lang="en-US" sz="1600" dirty="0">
            <a:solidFill>
              <a:sysClr val="windowText" lastClr="000000"/>
            </a:solidFill>
          </a:endParaRPr>
        </a:p>
      </dgm:t>
    </dgm:pt>
    <dgm:pt modelId="{8140AEB6-F146-4C52-A1A2-053C1FCC7A61}" type="parTrans" cxnId="{C10E0FED-6192-44EC-9176-5DD69B9DD6D6}">
      <dgm:prSet/>
      <dgm:spPr/>
      <dgm:t>
        <a:bodyPr/>
        <a:lstStyle/>
        <a:p>
          <a:endParaRPr lang="en-US"/>
        </a:p>
      </dgm:t>
    </dgm:pt>
    <dgm:pt modelId="{0B1AE660-06D2-4E91-AF16-F733F004BB52}" type="sibTrans" cxnId="{C10E0FED-6192-44EC-9176-5DD69B9DD6D6}">
      <dgm:prSet/>
      <dgm:spPr/>
      <dgm:t>
        <a:bodyPr/>
        <a:lstStyle/>
        <a:p>
          <a:endParaRPr lang="en-US"/>
        </a:p>
      </dgm:t>
    </dgm:pt>
    <dgm:pt modelId="{F6E5E5D7-74EB-44E5-8415-CA8417347F8C}" type="pres">
      <dgm:prSet presAssocID="{D9E3766E-DA1A-4529-A993-557AF165DC55}" presName="linear" presStyleCnt="0">
        <dgm:presLayoutVars>
          <dgm:dir/>
          <dgm:resizeHandles val="exact"/>
        </dgm:presLayoutVars>
      </dgm:prSet>
      <dgm:spPr/>
      <dgm:t>
        <a:bodyPr/>
        <a:lstStyle/>
        <a:p>
          <a:endParaRPr lang="en-US"/>
        </a:p>
      </dgm:t>
    </dgm:pt>
    <dgm:pt modelId="{8645F8C5-A8F1-4E0E-A93C-9C43E4EF69DF}" type="pres">
      <dgm:prSet presAssocID="{CB22F1BE-2226-4632-86C5-1B079C0F8A4E}" presName="comp" presStyleCnt="0"/>
      <dgm:spPr/>
      <dgm:t>
        <a:bodyPr/>
        <a:lstStyle/>
        <a:p>
          <a:endParaRPr/>
        </a:p>
      </dgm:t>
    </dgm:pt>
    <dgm:pt modelId="{6593C2B7-A2AA-4A6D-A7F3-348C4F076FAB}" type="pres">
      <dgm:prSet presAssocID="{CB22F1BE-2226-4632-86C5-1B079C0F8A4E}" presName="box" presStyleLbl="node1" presStyleIdx="0" presStyleCnt="2" custScaleX="79257" custScaleY="78400" custLinFactNeighborX="-801" custLinFactNeighborY="-275"/>
      <dgm:spPr/>
      <dgm:t>
        <a:bodyPr/>
        <a:lstStyle/>
        <a:p>
          <a:endParaRPr lang="en-US"/>
        </a:p>
      </dgm:t>
    </dgm:pt>
    <dgm:pt modelId="{50758B07-81F6-446A-BC56-6AC784754F03}" type="pres">
      <dgm:prSet presAssocID="{CB22F1BE-2226-4632-86C5-1B079C0F8A4E}" presName="img" presStyleLbl="fgImgPlace1" presStyleIdx="0" presStyleCnt="2" custScaleX="106234" custScaleY="102497" custLinFactNeighborX="8678" custLinFactNeighborY="-660"/>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667" r="-667"/>
          </a:stretch>
        </a:blipFill>
      </dgm:spPr>
      <dgm:t>
        <a:bodyPr/>
        <a:lstStyle/>
        <a:p>
          <a:endParaRPr/>
        </a:p>
      </dgm:t>
    </dgm:pt>
    <dgm:pt modelId="{3197B81A-A81B-4D84-BC62-A363E41BAA62}" type="pres">
      <dgm:prSet presAssocID="{CB22F1BE-2226-4632-86C5-1B079C0F8A4E}" presName="text" presStyleLbl="node1" presStyleIdx="0" presStyleCnt="2">
        <dgm:presLayoutVars>
          <dgm:bulletEnabled val="1"/>
        </dgm:presLayoutVars>
      </dgm:prSet>
      <dgm:spPr/>
      <dgm:t>
        <a:bodyPr/>
        <a:lstStyle/>
        <a:p>
          <a:endParaRPr lang="en-US"/>
        </a:p>
      </dgm:t>
    </dgm:pt>
    <dgm:pt modelId="{F0C2EC61-C234-4DE4-92A7-3EB2202AB1A5}" type="pres">
      <dgm:prSet presAssocID="{1B3E63AC-FCC2-43D4-89C4-A2E4E306E7E9}" presName="spacer" presStyleCnt="0"/>
      <dgm:spPr/>
      <dgm:t>
        <a:bodyPr/>
        <a:lstStyle/>
        <a:p>
          <a:endParaRPr/>
        </a:p>
      </dgm:t>
    </dgm:pt>
    <dgm:pt modelId="{0862F293-3403-4E70-BF60-EF9524AFB184}" type="pres">
      <dgm:prSet presAssocID="{3BAC3649-6F7D-421B-B4D8-9274C3151866}" presName="comp" presStyleCnt="0"/>
      <dgm:spPr/>
      <dgm:t>
        <a:bodyPr/>
        <a:lstStyle/>
        <a:p>
          <a:endParaRPr/>
        </a:p>
      </dgm:t>
    </dgm:pt>
    <dgm:pt modelId="{64675895-C262-4D57-9812-9BC0F3FB280B}" type="pres">
      <dgm:prSet presAssocID="{3BAC3649-6F7D-421B-B4D8-9274C3151866}" presName="box" presStyleLbl="node1" presStyleIdx="1" presStyleCnt="2" custScaleX="75788" custScaleY="53838" custLinFactNeighborX="-1997" custLinFactNeighborY="-14579"/>
      <dgm:spPr/>
      <dgm:t>
        <a:bodyPr/>
        <a:lstStyle/>
        <a:p>
          <a:endParaRPr lang="en-US"/>
        </a:p>
      </dgm:t>
    </dgm:pt>
    <dgm:pt modelId="{70C01D5E-ACE8-4467-8A7C-2C42135BF429}" type="pres">
      <dgm:prSet presAssocID="{3BAC3649-6F7D-421B-B4D8-9274C3151866}" presName="img" presStyleLbl="fgImgPlace1" presStyleIdx="1" presStyleCnt="2" custLinFactNeighborX="6558" custLinFactNeighborY="3010"/>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344" r="-344"/>
          </a:stretch>
        </a:blipFill>
      </dgm:spPr>
      <dgm:t>
        <a:bodyPr/>
        <a:lstStyle/>
        <a:p>
          <a:endParaRPr lang="en-US"/>
        </a:p>
      </dgm:t>
    </dgm:pt>
    <dgm:pt modelId="{749F73C9-5DA1-4FFC-95DC-7A3F41985BC2}" type="pres">
      <dgm:prSet presAssocID="{3BAC3649-6F7D-421B-B4D8-9274C3151866}" presName="text" presStyleLbl="node1" presStyleIdx="1" presStyleCnt="2">
        <dgm:presLayoutVars>
          <dgm:bulletEnabled val="1"/>
        </dgm:presLayoutVars>
      </dgm:prSet>
      <dgm:spPr/>
      <dgm:t>
        <a:bodyPr/>
        <a:lstStyle/>
        <a:p>
          <a:endParaRPr lang="en-US"/>
        </a:p>
      </dgm:t>
    </dgm:pt>
  </dgm:ptLst>
  <dgm:cxnLst>
    <dgm:cxn modelId="{C10E0FED-6192-44EC-9176-5DD69B9DD6D6}" srcId="{D9E3766E-DA1A-4529-A993-557AF165DC55}" destId="{3BAC3649-6F7D-421B-B4D8-9274C3151866}" srcOrd="1" destOrd="0" parTransId="{8140AEB6-F146-4C52-A1A2-053C1FCC7A61}" sibTransId="{0B1AE660-06D2-4E91-AF16-F733F004BB52}"/>
    <dgm:cxn modelId="{98457D57-0637-4BDC-A44B-2C269FDC2DA0}" type="presOf" srcId="{CB22F1BE-2226-4632-86C5-1B079C0F8A4E}" destId="{6593C2B7-A2AA-4A6D-A7F3-348C4F076FAB}" srcOrd="0" destOrd="0" presId="urn:microsoft.com/office/officeart/2005/8/layout/vList4"/>
    <dgm:cxn modelId="{CB626B2F-5C15-4EA5-8BC1-D1A3D365B22E}" type="presOf" srcId="{CB22F1BE-2226-4632-86C5-1B079C0F8A4E}" destId="{3197B81A-A81B-4D84-BC62-A363E41BAA62}" srcOrd="1" destOrd="0" presId="urn:microsoft.com/office/officeart/2005/8/layout/vList4"/>
    <dgm:cxn modelId="{D95BD0DA-6CFC-46F4-94DD-7F291093B8D4}" type="presOf" srcId="{3BAC3649-6F7D-421B-B4D8-9274C3151866}" destId="{749F73C9-5DA1-4FFC-95DC-7A3F41985BC2}" srcOrd="1" destOrd="0" presId="urn:microsoft.com/office/officeart/2005/8/layout/vList4"/>
    <dgm:cxn modelId="{F8627D0F-0912-48A9-BE23-8414746032FA}" srcId="{D9E3766E-DA1A-4529-A993-557AF165DC55}" destId="{CB22F1BE-2226-4632-86C5-1B079C0F8A4E}" srcOrd="0" destOrd="0" parTransId="{C85C58FD-06F8-499B-9DE1-C5FF6148ADF0}" sibTransId="{1B3E63AC-FCC2-43D4-89C4-A2E4E306E7E9}"/>
    <dgm:cxn modelId="{51C709CC-3FAA-4C43-91B4-A61C79A0952C}" type="presOf" srcId="{3BAC3649-6F7D-421B-B4D8-9274C3151866}" destId="{64675895-C262-4D57-9812-9BC0F3FB280B}" srcOrd="0" destOrd="0" presId="urn:microsoft.com/office/officeart/2005/8/layout/vList4"/>
    <dgm:cxn modelId="{88BAB93C-4DB7-4938-9972-939A412A7E5C}" type="presOf" srcId="{D9E3766E-DA1A-4529-A993-557AF165DC55}" destId="{F6E5E5D7-74EB-44E5-8415-CA8417347F8C}" srcOrd="0" destOrd="0" presId="urn:microsoft.com/office/officeart/2005/8/layout/vList4"/>
    <dgm:cxn modelId="{F41C44F5-C432-41A5-AA5E-377F7D2EB6D4}" type="presParOf" srcId="{F6E5E5D7-74EB-44E5-8415-CA8417347F8C}" destId="{8645F8C5-A8F1-4E0E-A93C-9C43E4EF69DF}" srcOrd="0" destOrd="0" presId="urn:microsoft.com/office/officeart/2005/8/layout/vList4"/>
    <dgm:cxn modelId="{4C34A16B-28EF-412B-9A4A-6B1EDE91A331}" type="presParOf" srcId="{8645F8C5-A8F1-4E0E-A93C-9C43E4EF69DF}" destId="{6593C2B7-A2AA-4A6D-A7F3-348C4F076FAB}" srcOrd="0" destOrd="0" presId="urn:microsoft.com/office/officeart/2005/8/layout/vList4"/>
    <dgm:cxn modelId="{DE110B58-6775-4869-83AA-61EE9F3889B7}" type="presParOf" srcId="{8645F8C5-A8F1-4E0E-A93C-9C43E4EF69DF}" destId="{50758B07-81F6-446A-BC56-6AC784754F03}" srcOrd="1" destOrd="0" presId="urn:microsoft.com/office/officeart/2005/8/layout/vList4"/>
    <dgm:cxn modelId="{7D473490-18B5-44A5-8487-138CA3166AB1}" type="presParOf" srcId="{8645F8C5-A8F1-4E0E-A93C-9C43E4EF69DF}" destId="{3197B81A-A81B-4D84-BC62-A363E41BAA62}" srcOrd="2" destOrd="0" presId="urn:microsoft.com/office/officeart/2005/8/layout/vList4"/>
    <dgm:cxn modelId="{049A7033-1FC9-4BD6-83E0-C551EDF05D3D}" type="presParOf" srcId="{F6E5E5D7-74EB-44E5-8415-CA8417347F8C}" destId="{F0C2EC61-C234-4DE4-92A7-3EB2202AB1A5}" srcOrd="1" destOrd="0" presId="urn:microsoft.com/office/officeart/2005/8/layout/vList4"/>
    <dgm:cxn modelId="{0C943A52-ED7A-4EED-8B80-2ED0909946E4}" type="presParOf" srcId="{F6E5E5D7-74EB-44E5-8415-CA8417347F8C}" destId="{0862F293-3403-4E70-BF60-EF9524AFB184}" srcOrd="2" destOrd="0" presId="urn:microsoft.com/office/officeart/2005/8/layout/vList4"/>
    <dgm:cxn modelId="{D137E4EB-3AAD-425A-A1F1-4A8E9E9B52A8}" type="presParOf" srcId="{0862F293-3403-4E70-BF60-EF9524AFB184}" destId="{64675895-C262-4D57-9812-9BC0F3FB280B}" srcOrd="0" destOrd="0" presId="urn:microsoft.com/office/officeart/2005/8/layout/vList4"/>
    <dgm:cxn modelId="{792EEC2B-8AF9-4562-8607-5289FBFCCB4F}" type="presParOf" srcId="{0862F293-3403-4E70-BF60-EF9524AFB184}" destId="{70C01D5E-ACE8-4467-8A7C-2C42135BF429}" srcOrd="1" destOrd="0" presId="urn:microsoft.com/office/officeart/2005/8/layout/vList4"/>
    <dgm:cxn modelId="{EB1E740A-6E4D-4BAC-A342-6243C2072643}" type="presParOf" srcId="{0862F293-3403-4E70-BF60-EF9524AFB184}" destId="{749F73C9-5DA1-4FFC-95DC-7A3F41985BC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E3766E-DA1A-4529-A993-557AF165DC55}"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CB22F1BE-2226-4632-86C5-1B079C0F8A4E}">
      <dgm:prSet custT="1"/>
      <dgm:spPr>
        <a:solidFill>
          <a:schemeClr val="bg1"/>
        </a:solidFill>
      </dgm:spPr>
      <dgm:t>
        <a:bodyPr/>
        <a:lstStyle/>
        <a:p>
          <a:pPr rtl="0"/>
          <a:r>
            <a:rPr lang="en-US" sz="1600" b="0" dirty="0" smtClean="0">
              <a:solidFill>
                <a:sysClr val="windowText" lastClr="000000"/>
              </a:solidFill>
            </a:rPr>
            <a:t>"We need a simpler, fairer tax code that protects taxpayers, not special interests – and helps America compete and win." </a:t>
          </a:r>
        </a:p>
        <a:p>
          <a:pPr rtl="0"/>
          <a:r>
            <a:rPr lang="en-US" sz="1600" b="1" dirty="0" smtClean="0">
              <a:solidFill>
                <a:sysClr val="windowText" lastClr="000000"/>
              </a:solidFill>
            </a:rPr>
            <a:t>– Rep. Kevin Brady (R-TX)</a:t>
          </a:r>
        </a:p>
        <a:p>
          <a:pPr rtl="0">
            <a:lnSpc>
              <a:spcPct val="110000"/>
            </a:lnSpc>
            <a:spcAft>
              <a:spcPct val="0"/>
            </a:spcAft>
          </a:pPr>
          <a:endParaRPr lang="en-US" sz="1600" dirty="0">
            <a:solidFill>
              <a:sysClr val="windowText" lastClr="000000"/>
            </a:solidFill>
          </a:endParaRPr>
        </a:p>
      </dgm:t>
    </dgm:pt>
    <dgm:pt modelId="{C85C58FD-06F8-499B-9DE1-C5FF6148ADF0}" type="parTrans" cxnId="{F8627D0F-0912-48A9-BE23-8414746032FA}">
      <dgm:prSet/>
      <dgm:spPr/>
      <dgm:t>
        <a:bodyPr/>
        <a:lstStyle/>
        <a:p>
          <a:endParaRPr lang="en-US"/>
        </a:p>
      </dgm:t>
    </dgm:pt>
    <dgm:pt modelId="{1B3E63AC-FCC2-43D4-89C4-A2E4E306E7E9}" type="sibTrans" cxnId="{F8627D0F-0912-48A9-BE23-8414746032FA}">
      <dgm:prSet/>
      <dgm:spPr/>
      <dgm:t>
        <a:bodyPr/>
        <a:lstStyle/>
        <a:p>
          <a:endParaRPr lang="en-US"/>
        </a:p>
      </dgm:t>
    </dgm:pt>
    <dgm:pt modelId="{3BAC3649-6F7D-421B-B4D8-9274C3151866}">
      <dgm:prSet custT="1"/>
      <dgm:spPr>
        <a:solidFill>
          <a:schemeClr val="bg1"/>
        </a:solidFill>
      </dgm:spPr>
      <dgm:t>
        <a:bodyPr/>
        <a:lstStyle/>
        <a:p>
          <a:pPr rtl="0"/>
          <a:r>
            <a:rPr lang="en-US" sz="1600" b="0" dirty="0" smtClean="0">
              <a:solidFill>
                <a:sysClr val="windowText" lastClr="000000"/>
              </a:solidFill>
            </a:rPr>
            <a:t>"We need to be clear and specific about what we hope to accomplish. We need tax reform that protects working families, encourages economic growth and domestic job creation, and is fiscally responsible." </a:t>
          </a:r>
          <a:r>
            <a:rPr lang="en-US" sz="1600" b="1" dirty="0" smtClean="0">
              <a:solidFill>
                <a:sysClr val="windowText" lastClr="000000"/>
              </a:solidFill>
            </a:rPr>
            <a:t>– Rep. Sandy Levin (D-MI)</a:t>
          </a:r>
        </a:p>
        <a:p>
          <a:pPr rtl="0">
            <a:lnSpc>
              <a:spcPct val="110000"/>
            </a:lnSpc>
            <a:spcAft>
              <a:spcPct val="0"/>
            </a:spcAft>
          </a:pPr>
          <a:endParaRPr lang="en-US" sz="1600" dirty="0">
            <a:solidFill>
              <a:sysClr val="windowText" lastClr="000000"/>
            </a:solidFill>
          </a:endParaRPr>
        </a:p>
      </dgm:t>
    </dgm:pt>
    <dgm:pt modelId="{8140AEB6-F146-4C52-A1A2-053C1FCC7A61}" type="parTrans" cxnId="{C10E0FED-6192-44EC-9176-5DD69B9DD6D6}">
      <dgm:prSet/>
      <dgm:spPr/>
      <dgm:t>
        <a:bodyPr/>
        <a:lstStyle/>
        <a:p>
          <a:endParaRPr lang="en-US"/>
        </a:p>
      </dgm:t>
    </dgm:pt>
    <dgm:pt modelId="{0B1AE660-06D2-4E91-AF16-F733F004BB52}" type="sibTrans" cxnId="{C10E0FED-6192-44EC-9176-5DD69B9DD6D6}">
      <dgm:prSet/>
      <dgm:spPr/>
      <dgm:t>
        <a:bodyPr/>
        <a:lstStyle/>
        <a:p>
          <a:endParaRPr lang="en-US"/>
        </a:p>
      </dgm:t>
    </dgm:pt>
    <dgm:pt modelId="{F6E5E5D7-74EB-44E5-8415-CA8417347F8C}" type="pres">
      <dgm:prSet presAssocID="{D9E3766E-DA1A-4529-A993-557AF165DC55}" presName="linear" presStyleCnt="0">
        <dgm:presLayoutVars>
          <dgm:dir/>
          <dgm:resizeHandles val="exact"/>
        </dgm:presLayoutVars>
      </dgm:prSet>
      <dgm:spPr/>
      <dgm:t>
        <a:bodyPr/>
        <a:lstStyle/>
        <a:p>
          <a:endParaRPr lang="en-US"/>
        </a:p>
      </dgm:t>
    </dgm:pt>
    <dgm:pt modelId="{8645F8C5-A8F1-4E0E-A93C-9C43E4EF69DF}" type="pres">
      <dgm:prSet presAssocID="{CB22F1BE-2226-4632-86C5-1B079C0F8A4E}" presName="comp" presStyleCnt="0"/>
      <dgm:spPr/>
      <dgm:t>
        <a:bodyPr/>
        <a:lstStyle/>
        <a:p>
          <a:endParaRPr/>
        </a:p>
      </dgm:t>
    </dgm:pt>
    <dgm:pt modelId="{6593C2B7-A2AA-4A6D-A7F3-348C4F076FAB}" type="pres">
      <dgm:prSet presAssocID="{CB22F1BE-2226-4632-86C5-1B079C0F8A4E}" presName="box" presStyleLbl="node1" presStyleIdx="0" presStyleCnt="2" custScaleX="66815" custScaleY="68806" custLinFactNeighborX="-1940" custLinFactNeighborY="9828"/>
      <dgm:spPr/>
      <dgm:t>
        <a:bodyPr/>
        <a:lstStyle/>
        <a:p>
          <a:endParaRPr lang="en-US"/>
        </a:p>
      </dgm:t>
    </dgm:pt>
    <dgm:pt modelId="{50758B07-81F6-446A-BC56-6AC784754F03}" type="pres">
      <dgm:prSet presAssocID="{CB22F1BE-2226-4632-86C5-1B079C0F8A4E}" presName="img" presStyleLbl="fgImgPlace1" presStyleIdx="0" presStyleCnt="2" custScaleX="99453" custScaleY="79426" custLinFactNeighborX="-1323" custLinFactNeighborY="3735"/>
      <dgm:spPr>
        <a:blipFill dpi="0" rotWithShape="1">
          <a:blip xmlns:r="http://schemas.openxmlformats.org/officeDocument/2006/relationships" r:embed="rId1"/>
          <a:srcRect/>
          <a:stretch>
            <a:fillRect t="1508" b="1508"/>
          </a:stretch>
        </a:blipFill>
      </dgm:spPr>
      <dgm:t>
        <a:bodyPr/>
        <a:lstStyle/>
        <a:p>
          <a:endParaRPr/>
        </a:p>
      </dgm:t>
    </dgm:pt>
    <dgm:pt modelId="{3197B81A-A81B-4D84-BC62-A363E41BAA62}" type="pres">
      <dgm:prSet presAssocID="{CB22F1BE-2226-4632-86C5-1B079C0F8A4E}" presName="text" presStyleLbl="node1" presStyleIdx="0" presStyleCnt="2">
        <dgm:presLayoutVars>
          <dgm:bulletEnabled val="1"/>
        </dgm:presLayoutVars>
      </dgm:prSet>
      <dgm:spPr/>
      <dgm:t>
        <a:bodyPr/>
        <a:lstStyle/>
        <a:p>
          <a:endParaRPr lang="en-US"/>
        </a:p>
      </dgm:t>
    </dgm:pt>
    <dgm:pt modelId="{F0C2EC61-C234-4DE4-92A7-3EB2202AB1A5}" type="pres">
      <dgm:prSet presAssocID="{1B3E63AC-FCC2-43D4-89C4-A2E4E306E7E9}" presName="spacer" presStyleCnt="0"/>
      <dgm:spPr/>
      <dgm:t>
        <a:bodyPr/>
        <a:lstStyle/>
        <a:p>
          <a:endParaRPr/>
        </a:p>
      </dgm:t>
    </dgm:pt>
    <dgm:pt modelId="{0862F293-3403-4E70-BF60-EF9524AFB184}" type="pres">
      <dgm:prSet presAssocID="{3BAC3649-6F7D-421B-B4D8-9274C3151866}" presName="comp" presStyleCnt="0"/>
      <dgm:spPr/>
      <dgm:t>
        <a:bodyPr/>
        <a:lstStyle/>
        <a:p>
          <a:endParaRPr/>
        </a:p>
      </dgm:t>
    </dgm:pt>
    <dgm:pt modelId="{64675895-C262-4D57-9812-9BC0F3FB280B}" type="pres">
      <dgm:prSet presAssocID="{3BAC3649-6F7D-421B-B4D8-9274C3151866}" presName="box" presStyleLbl="node1" presStyleIdx="1" presStyleCnt="2" custScaleX="72903" custScaleY="66750" custLinFactNeighborX="894" custLinFactNeighborY="-7387"/>
      <dgm:spPr/>
      <dgm:t>
        <a:bodyPr/>
        <a:lstStyle/>
        <a:p>
          <a:endParaRPr lang="en-US"/>
        </a:p>
      </dgm:t>
    </dgm:pt>
    <dgm:pt modelId="{70C01D5E-ACE8-4467-8A7C-2C42135BF429}" type="pres">
      <dgm:prSet presAssocID="{3BAC3649-6F7D-421B-B4D8-9274C3151866}" presName="img" presStyleLbl="fgImgPlace1" presStyleIdx="1" presStyleCnt="2" custLinFactNeighborX="6558" custLinFactNeighborY="-774"/>
      <dgm:spPr>
        <a:blipFill dpi="0" rotWithShape="1">
          <a:blip xmlns:r="http://schemas.openxmlformats.org/officeDocument/2006/relationships" r:embed="rId2"/>
          <a:srcRect/>
          <a:stretch>
            <a:fillRect l="-344" r="-344"/>
          </a:stretch>
        </a:blipFill>
      </dgm:spPr>
      <dgm:t>
        <a:bodyPr/>
        <a:lstStyle/>
        <a:p>
          <a:endParaRPr lang="en-US"/>
        </a:p>
      </dgm:t>
    </dgm:pt>
    <dgm:pt modelId="{749F73C9-5DA1-4FFC-95DC-7A3F41985BC2}" type="pres">
      <dgm:prSet presAssocID="{3BAC3649-6F7D-421B-B4D8-9274C3151866}" presName="text" presStyleLbl="node1" presStyleIdx="1" presStyleCnt="2">
        <dgm:presLayoutVars>
          <dgm:bulletEnabled val="1"/>
        </dgm:presLayoutVars>
      </dgm:prSet>
      <dgm:spPr/>
      <dgm:t>
        <a:bodyPr/>
        <a:lstStyle/>
        <a:p>
          <a:endParaRPr lang="en-US"/>
        </a:p>
      </dgm:t>
    </dgm:pt>
  </dgm:ptLst>
  <dgm:cxnLst>
    <dgm:cxn modelId="{F8627D0F-0912-48A9-BE23-8414746032FA}" srcId="{D9E3766E-DA1A-4529-A993-557AF165DC55}" destId="{CB22F1BE-2226-4632-86C5-1B079C0F8A4E}" srcOrd="0" destOrd="0" parTransId="{C85C58FD-06F8-499B-9DE1-C5FF6148ADF0}" sibTransId="{1B3E63AC-FCC2-43D4-89C4-A2E4E306E7E9}"/>
    <dgm:cxn modelId="{688C678F-EC77-46B3-81F2-BB40EAE743A0}" type="presOf" srcId="{CB22F1BE-2226-4632-86C5-1B079C0F8A4E}" destId="{6593C2B7-A2AA-4A6D-A7F3-348C4F076FAB}" srcOrd="0" destOrd="0" presId="urn:microsoft.com/office/officeart/2005/8/layout/vList4"/>
    <dgm:cxn modelId="{67C82257-E4BC-4AE3-B386-845C549B9698}" type="presOf" srcId="{CB22F1BE-2226-4632-86C5-1B079C0F8A4E}" destId="{3197B81A-A81B-4D84-BC62-A363E41BAA62}" srcOrd="1" destOrd="0" presId="urn:microsoft.com/office/officeart/2005/8/layout/vList4"/>
    <dgm:cxn modelId="{6A2B1A72-3064-44A1-87AA-313B0A740B85}" type="presOf" srcId="{3BAC3649-6F7D-421B-B4D8-9274C3151866}" destId="{749F73C9-5DA1-4FFC-95DC-7A3F41985BC2}" srcOrd="1" destOrd="0" presId="urn:microsoft.com/office/officeart/2005/8/layout/vList4"/>
    <dgm:cxn modelId="{E58376D1-E56F-49EB-B876-AB551399A344}" type="presOf" srcId="{3BAC3649-6F7D-421B-B4D8-9274C3151866}" destId="{64675895-C262-4D57-9812-9BC0F3FB280B}" srcOrd="0" destOrd="0" presId="urn:microsoft.com/office/officeart/2005/8/layout/vList4"/>
    <dgm:cxn modelId="{C10E0FED-6192-44EC-9176-5DD69B9DD6D6}" srcId="{D9E3766E-DA1A-4529-A993-557AF165DC55}" destId="{3BAC3649-6F7D-421B-B4D8-9274C3151866}" srcOrd="1" destOrd="0" parTransId="{8140AEB6-F146-4C52-A1A2-053C1FCC7A61}" sibTransId="{0B1AE660-06D2-4E91-AF16-F733F004BB52}"/>
    <dgm:cxn modelId="{7AFE7D41-11CF-4581-B298-CC8B868F006F}" type="presOf" srcId="{D9E3766E-DA1A-4529-A993-557AF165DC55}" destId="{F6E5E5D7-74EB-44E5-8415-CA8417347F8C}" srcOrd="0" destOrd="0" presId="urn:microsoft.com/office/officeart/2005/8/layout/vList4"/>
    <dgm:cxn modelId="{6B4F88E3-02EE-4D55-8551-99572603811B}" type="presParOf" srcId="{F6E5E5D7-74EB-44E5-8415-CA8417347F8C}" destId="{8645F8C5-A8F1-4E0E-A93C-9C43E4EF69DF}" srcOrd="0" destOrd="0" presId="urn:microsoft.com/office/officeart/2005/8/layout/vList4"/>
    <dgm:cxn modelId="{6422C3A1-F473-4356-A20C-D7BDF1258175}" type="presParOf" srcId="{8645F8C5-A8F1-4E0E-A93C-9C43E4EF69DF}" destId="{6593C2B7-A2AA-4A6D-A7F3-348C4F076FAB}" srcOrd="0" destOrd="0" presId="urn:microsoft.com/office/officeart/2005/8/layout/vList4"/>
    <dgm:cxn modelId="{D2A96FC9-404C-4140-BDD3-D087A1101E69}" type="presParOf" srcId="{8645F8C5-A8F1-4E0E-A93C-9C43E4EF69DF}" destId="{50758B07-81F6-446A-BC56-6AC784754F03}" srcOrd="1" destOrd="0" presId="urn:microsoft.com/office/officeart/2005/8/layout/vList4"/>
    <dgm:cxn modelId="{6E0045C9-6A80-45C9-86D9-B03A6DCC9CE6}" type="presParOf" srcId="{8645F8C5-A8F1-4E0E-A93C-9C43E4EF69DF}" destId="{3197B81A-A81B-4D84-BC62-A363E41BAA62}" srcOrd="2" destOrd="0" presId="urn:microsoft.com/office/officeart/2005/8/layout/vList4"/>
    <dgm:cxn modelId="{609AA157-FAC3-4932-82A0-7F858BEBF809}" type="presParOf" srcId="{F6E5E5D7-74EB-44E5-8415-CA8417347F8C}" destId="{F0C2EC61-C234-4DE4-92A7-3EB2202AB1A5}" srcOrd="1" destOrd="0" presId="urn:microsoft.com/office/officeart/2005/8/layout/vList4"/>
    <dgm:cxn modelId="{95294161-3263-4809-9506-9606045DC2EA}" type="presParOf" srcId="{F6E5E5D7-74EB-44E5-8415-CA8417347F8C}" destId="{0862F293-3403-4E70-BF60-EF9524AFB184}" srcOrd="2" destOrd="0" presId="urn:microsoft.com/office/officeart/2005/8/layout/vList4"/>
    <dgm:cxn modelId="{99794C98-F188-456A-9AC1-61FCC0D2E70E}" type="presParOf" srcId="{0862F293-3403-4E70-BF60-EF9524AFB184}" destId="{64675895-C262-4D57-9812-9BC0F3FB280B}" srcOrd="0" destOrd="0" presId="urn:microsoft.com/office/officeart/2005/8/layout/vList4"/>
    <dgm:cxn modelId="{6934F0BE-F3E5-49BF-96A6-2094F5B15971}" type="presParOf" srcId="{0862F293-3403-4E70-BF60-EF9524AFB184}" destId="{70C01D5E-ACE8-4467-8A7C-2C42135BF429}" srcOrd="1" destOrd="0" presId="urn:microsoft.com/office/officeart/2005/8/layout/vList4"/>
    <dgm:cxn modelId="{FAD2CA70-6A2D-4E41-B97E-14221EBB6EFA}" type="presParOf" srcId="{0862F293-3403-4E70-BF60-EF9524AFB184}" destId="{749F73C9-5DA1-4FFC-95DC-7A3F41985BC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F05373-CEF2-40BC-B3A2-82A51E5D9D9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756E3537-24D1-4419-9393-6907F35420E4}">
      <dgm:prSet custT="1"/>
      <dgm:spPr>
        <a:solidFill>
          <a:schemeClr val="accent6">
            <a:lumMod val="20000"/>
            <a:lumOff val="80000"/>
          </a:schemeClr>
        </a:solidFill>
        <a:ln>
          <a:solidFill>
            <a:schemeClr val="accent1">
              <a:lumMod val="60000"/>
              <a:lumOff val="40000"/>
            </a:schemeClr>
          </a:solidFill>
        </a:ln>
      </dgm:spPr>
      <dgm:t>
        <a:bodyPr/>
        <a:lstStyle/>
        <a:p>
          <a:pPr rtl="0"/>
          <a:r>
            <a:rPr lang="en-US" sz="1600" dirty="0" smtClean="0">
              <a:solidFill>
                <a:sysClr val="windowText" lastClr="000000"/>
              </a:solidFill>
            </a:rPr>
            <a:t>No action expected in post-election lame duck session but look for renewed efforts in 2017 no matter who is elected president</a:t>
          </a:r>
          <a:endParaRPr lang="en-US" sz="1600" dirty="0">
            <a:solidFill>
              <a:sysClr val="windowText" lastClr="000000"/>
            </a:solidFill>
          </a:endParaRPr>
        </a:p>
      </dgm:t>
    </dgm:pt>
    <dgm:pt modelId="{56360D91-46B5-4D4A-A78E-50B25466A809}" type="parTrans" cxnId="{C4453FD3-4E1B-45BE-ABE0-A7A701668C45}">
      <dgm:prSet/>
      <dgm:spPr/>
      <dgm:t>
        <a:bodyPr/>
        <a:lstStyle/>
        <a:p>
          <a:endParaRPr lang="en-US"/>
        </a:p>
      </dgm:t>
    </dgm:pt>
    <dgm:pt modelId="{833BE9A2-5C0E-417F-944E-E39FD98637DA}" type="sibTrans" cxnId="{C4453FD3-4E1B-45BE-ABE0-A7A701668C45}">
      <dgm:prSet/>
      <dgm:spPr/>
      <dgm:t>
        <a:bodyPr/>
        <a:lstStyle/>
        <a:p>
          <a:endParaRPr lang="en-US"/>
        </a:p>
      </dgm:t>
    </dgm:pt>
    <dgm:pt modelId="{B5B970FE-4138-4185-8856-EFC3BFDD1928}">
      <dgm:prSet custT="1"/>
      <dgm:spPr>
        <a:solidFill>
          <a:schemeClr val="accent6">
            <a:lumMod val="20000"/>
            <a:lumOff val="80000"/>
          </a:schemeClr>
        </a:solidFill>
        <a:ln>
          <a:solidFill>
            <a:schemeClr val="accent1">
              <a:lumMod val="60000"/>
              <a:lumOff val="40000"/>
            </a:schemeClr>
          </a:solidFill>
        </a:ln>
      </dgm:spPr>
      <dgm:t>
        <a:bodyPr/>
        <a:lstStyle/>
        <a:p>
          <a:pPr rtl="0"/>
          <a:r>
            <a:rPr lang="en-US" sz="1600" smtClean="0">
              <a:solidFill>
                <a:sysClr val="windowText" lastClr="000000"/>
              </a:solidFill>
            </a:rPr>
            <a:t>Sen. Chuck Schumer (D-NY) is expected to lead Senate Democrats in 2017 and has suggested he will work with House Speaker Paul Ryan (R-WI) to pass a bill focused on international tax reform</a:t>
          </a:r>
          <a:endParaRPr lang="en-US" sz="1600">
            <a:solidFill>
              <a:sysClr val="windowText" lastClr="000000"/>
            </a:solidFill>
          </a:endParaRPr>
        </a:p>
      </dgm:t>
    </dgm:pt>
    <dgm:pt modelId="{9A3A6795-27EE-45FF-AC12-5637534D9D4C}" type="parTrans" cxnId="{AFC9F229-429E-4A5B-9F36-58A6EAB11890}">
      <dgm:prSet/>
      <dgm:spPr/>
      <dgm:t>
        <a:bodyPr/>
        <a:lstStyle/>
        <a:p>
          <a:endParaRPr lang="en-US"/>
        </a:p>
      </dgm:t>
    </dgm:pt>
    <dgm:pt modelId="{50547D84-3C16-4C8D-A49D-B4BAC0F59089}" type="sibTrans" cxnId="{AFC9F229-429E-4A5B-9F36-58A6EAB11890}">
      <dgm:prSet/>
      <dgm:spPr/>
      <dgm:t>
        <a:bodyPr/>
        <a:lstStyle/>
        <a:p>
          <a:endParaRPr lang="en-US"/>
        </a:p>
      </dgm:t>
    </dgm:pt>
    <dgm:pt modelId="{65E8EE66-18F2-4191-8726-259AFFEA06E2}">
      <dgm:prSet custT="1"/>
      <dgm:spPr>
        <a:solidFill>
          <a:schemeClr val="accent6">
            <a:lumMod val="20000"/>
            <a:lumOff val="80000"/>
          </a:schemeClr>
        </a:solidFill>
        <a:ln>
          <a:solidFill>
            <a:schemeClr val="accent1">
              <a:lumMod val="60000"/>
              <a:lumOff val="40000"/>
            </a:schemeClr>
          </a:solidFill>
        </a:ln>
      </dgm:spPr>
      <dgm:t>
        <a:bodyPr/>
        <a:lstStyle/>
        <a:p>
          <a:pPr rtl="0"/>
          <a:r>
            <a:rPr lang="en-US" sz="1600" smtClean="0">
              <a:solidFill>
                <a:sysClr val="windowText" lastClr="000000"/>
              </a:solidFill>
            </a:rPr>
            <a:t>Senate Majority Leader Mitch McConnell (R-KY) has ruled-out that approach and stated a preference for one comprehensive package</a:t>
          </a:r>
          <a:endParaRPr lang="en-US" sz="1600">
            <a:solidFill>
              <a:sysClr val="windowText" lastClr="000000"/>
            </a:solidFill>
          </a:endParaRPr>
        </a:p>
      </dgm:t>
    </dgm:pt>
    <dgm:pt modelId="{07F4EF0B-452F-4FA2-93A1-4F51615C4E1A}" type="parTrans" cxnId="{2566C219-CE02-462E-9E9D-4952149D4444}">
      <dgm:prSet/>
      <dgm:spPr/>
      <dgm:t>
        <a:bodyPr/>
        <a:lstStyle/>
        <a:p>
          <a:endParaRPr lang="en-US"/>
        </a:p>
      </dgm:t>
    </dgm:pt>
    <dgm:pt modelId="{2A4FF9CE-9E28-4DA3-8AD5-96589C108F40}" type="sibTrans" cxnId="{2566C219-CE02-462E-9E9D-4952149D4444}">
      <dgm:prSet/>
      <dgm:spPr/>
      <dgm:t>
        <a:bodyPr/>
        <a:lstStyle/>
        <a:p>
          <a:endParaRPr lang="en-US"/>
        </a:p>
      </dgm:t>
    </dgm:pt>
    <dgm:pt modelId="{1C19B37D-CE0A-4CD6-8C78-571A48A62785}">
      <dgm:prSet custT="1"/>
      <dgm:spPr>
        <a:solidFill>
          <a:schemeClr val="accent6">
            <a:lumMod val="20000"/>
            <a:lumOff val="80000"/>
          </a:schemeClr>
        </a:solidFill>
        <a:ln>
          <a:solidFill>
            <a:schemeClr val="accent1">
              <a:lumMod val="60000"/>
              <a:lumOff val="40000"/>
            </a:schemeClr>
          </a:solidFill>
        </a:ln>
      </dgm:spPr>
      <dgm:t>
        <a:bodyPr/>
        <a:lstStyle/>
        <a:p>
          <a:pPr rtl="0"/>
          <a:r>
            <a:rPr lang="en-US" sz="1600" smtClean="0">
              <a:solidFill>
                <a:sysClr val="windowText" lastClr="000000"/>
              </a:solidFill>
            </a:rPr>
            <a:t>House Ways &amp; Means will begin drafting legislation according to the recently released GOP tax blueprint, with the goal of passing legislation in 2017 - Likely eliminates tax exempt bonds </a:t>
          </a:r>
          <a:endParaRPr lang="en-US" sz="1600">
            <a:solidFill>
              <a:sysClr val="windowText" lastClr="000000"/>
            </a:solidFill>
          </a:endParaRPr>
        </a:p>
      </dgm:t>
    </dgm:pt>
    <dgm:pt modelId="{27073CB3-C960-4186-8BFC-4EF57E76B690}" type="parTrans" cxnId="{28D65BA7-3D3A-43B8-B41F-2B9B2375640A}">
      <dgm:prSet/>
      <dgm:spPr/>
      <dgm:t>
        <a:bodyPr/>
        <a:lstStyle/>
        <a:p>
          <a:endParaRPr lang="en-US"/>
        </a:p>
      </dgm:t>
    </dgm:pt>
    <dgm:pt modelId="{3921FAD1-B127-4D4A-A784-1395EB8FF685}" type="sibTrans" cxnId="{28D65BA7-3D3A-43B8-B41F-2B9B2375640A}">
      <dgm:prSet/>
      <dgm:spPr/>
      <dgm:t>
        <a:bodyPr/>
        <a:lstStyle/>
        <a:p>
          <a:endParaRPr lang="en-US"/>
        </a:p>
      </dgm:t>
    </dgm:pt>
    <dgm:pt modelId="{D815FED6-E7DA-41C2-9D8B-1A82E1A199B0}">
      <dgm:prSet custT="1"/>
      <dgm:spPr>
        <a:solidFill>
          <a:schemeClr val="accent6">
            <a:lumMod val="20000"/>
            <a:lumOff val="80000"/>
          </a:schemeClr>
        </a:solidFill>
        <a:ln>
          <a:solidFill>
            <a:schemeClr val="accent1">
              <a:lumMod val="60000"/>
              <a:lumOff val="40000"/>
            </a:schemeClr>
          </a:solidFill>
        </a:ln>
      </dgm:spPr>
      <dgm:t>
        <a:bodyPr/>
        <a:lstStyle/>
        <a:p>
          <a:pPr rtl="0"/>
          <a:r>
            <a:rPr lang="en-US" sz="1600" smtClean="0">
              <a:solidFill>
                <a:sysClr val="windowText" lastClr="000000"/>
              </a:solidFill>
            </a:rPr>
            <a:t>Action at Senate Finance Committee also likely in 2017 </a:t>
          </a:r>
          <a:endParaRPr lang="en-US" sz="1600">
            <a:solidFill>
              <a:sysClr val="windowText" lastClr="000000"/>
            </a:solidFill>
          </a:endParaRPr>
        </a:p>
      </dgm:t>
    </dgm:pt>
    <dgm:pt modelId="{1A8FA94C-0697-42B3-8843-6FE2FA8DEB76}" type="parTrans" cxnId="{CD10C972-7B93-443B-801D-EEE15C6A4DFF}">
      <dgm:prSet/>
      <dgm:spPr/>
      <dgm:t>
        <a:bodyPr/>
        <a:lstStyle/>
        <a:p>
          <a:endParaRPr lang="en-US"/>
        </a:p>
      </dgm:t>
    </dgm:pt>
    <dgm:pt modelId="{2AFF83B6-E0B8-482F-981F-50E65DEF7D3C}" type="sibTrans" cxnId="{CD10C972-7B93-443B-801D-EEE15C6A4DFF}">
      <dgm:prSet/>
      <dgm:spPr/>
      <dgm:t>
        <a:bodyPr/>
        <a:lstStyle/>
        <a:p>
          <a:endParaRPr lang="en-US"/>
        </a:p>
      </dgm:t>
    </dgm:pt>
    <dgm:pt modelId="{96B84E82-086D-4EA8-B1F2-BAFDC792BEA2}">
      <dgm:prSet custT="1"/>
      <dgm:spPr>
        <a:solidFill>
          <a:schemeClr val="accent6">
            <a:lumMod val="20000"/>
            <a:lumOff val="80000"/>
          </a:schemeClr>
        </a:solidFill>
        <a:ln>
          <a:solidFill>
            <a:schemeClr val="accent1">
              <a:lumMod val="60000"/>
              <a:lumOff val="40000"/>
            </a:schemeClr>
          </a:solidFill>
        </a:ln>
      </dgm:spPr>
      <dgm:t>
        <a:bodyPr/>
        <a:lstStyle/>
        <a:p>
          <a:pPr rtl="0"/>
          <a:r>
            <a:rPr lang="en-US" sz="1600" dirty="0" smtClean="0">
              <a:solidFill>
                <a:sysClr val="windowText" lastClr="000000"/>
              </a:solidFill>
            </a:rPr>
            <a:t>Tax Reform = 2 Year Campaign </a:t>
          </a:r>
          <a:endParaRPr lang="en-US" sz="1600" dirty="0">
            <a:solidFill>
              <a:sysClr val="windowText" lastClr="000000"/>
            </a:solidFill>
          </a:endParaRPr>
        </a:p>
      </dgm:t>
    </dgm:pt>
    <dgm:pt modelId="{84167578-9037-4FCC-AF2E-89253A65F34E}" type="parTrans" cxnId="{599CBEA0-8F2D-425E-94A5-7E849CBDE687}">
      <dgm:prSet/>
      <dgm:spPr/>
      <dgm:t>
        <a:bodyPr/>
        <a:lstStyle/>
        <a:p>
          <a:endParaRPr lang="en-US"/>
        </a:p>
      </dgm:t>
    </dgm:pt>
    <dgm:pt modelId="{1823F985-B9AA-4E92-9447-1B6B1DE710E1}" type="sibTrans" cxnId="{599CBEA0-8F2D-425E-94A5-7E849CBDE687}">
      <dgm:prSet/>
      <dgm:spPr/>
      <dgm:t>
        <a:bodyPr/>
        <a:lstStyle/>
        <a:p>
          <a:endParaRPr lang="en-US"/>
        </a:p>
      </dgm:t>
    </dgm:pt>
    <dgm:pt modelId="{CEF8656E-B769-49F2-A533-473B786ADF30}" type="pres">
      <dgm:prSet presAssocID="{0BF05373-CEF2-40BC-B3A2-82A51E5D9D91}" presName="Name0" presStyleCnt="0">
        <dgm:presLayoutVars>
          <dgm:dir/>
          <dgm:animLvl val="lvl"/>
          <dgm:resizeHandles val="exact"/>
        </dgm:presLayoutVars>
      </dgm:prSet>
      <dgm:spPr/>
      <dgm:t>
        <a:bodyPr/>
        <a:lstStyle/>
        <a:p>
          <a:endParaRPr lang="en-US"/>
        </a:p>
      </dgm:t>
    </dgm:pt>
    <dgm:pt modelId="{F34A40FB-69F5-4D42-938C-7CFDD98FF400}" type="pres">
      <dgm:prSet presAssocID="{96B84E82-086D-4EA8-B1F2-BAFDC792BEA2}" presName="boxAndChildren" presStyleCnt="0"/>
      <dgm:spPr/>
      <dgm:t>
        <a:bodyPr/>
        <a:lstStyle/>
        <a:p>
          <a:endParaRPr/>
        </a:p>
      </dgm:t>
    </dgm:pt>
    <dgm:pt modelId="{BBB5AA7D-4E69-4E06-BEDA-9EFBA22E08EA}" type="pres">
      <dgm:prSet presAssocID="{96B84E82-086D-4EA8-B1F2-BAFDC792BEA2}" presName="parentTextBox" presStyleLbl="node1" presStyleIdx="0" presStyleCnt="6" custScaleY="5222" custLinFactNeighborX="-106" custLinFactNeighborY="22586"/>
      <dgm:spPr/>
      <dgm:t>
        <a:bodyPr/>
        <a:lstStyle/>
        <a:p>
          <a:endParaRPr lang="en-US"/>
        </a:p>
      </dgm:t>
    </dgm:pt>
    <dgm:pt modelId="{12CB04C9-B3E9-45B5-AA21-E2213615D070}" type="pres">
      <dgm:prSet presAssocID="{2AFF83B6-E0B8-482F-981F-50E65DEF7D3C}" presName="sp" presStyleCnt="0"/>
      <dgm:spPr/>
      <dgm:t>
        <a:bodyPr/>
        <a:lstStyle/>
        <a:p>
          <a:endParaRPr/>
        </a:p>
      </dgm:t>
    </dgm:pt>
    <dgm:pt modelId="{BDB2EE34-BA69-4633-8A51-FFC2E50BE9A4}" type="pres">
      <dgm:prSet presAssocID="{D815FED6-E7DA-41C2-9D8B-1A82E1A199B0}" presName="arrowAndChildren" presStyleCnt="0"/>
      <dgm:spPr/>
      <dgm:t>
        <a:bodyPr/>
        <a:lstStyle/>
        <a:p>
          <a:endParaRPr/>
        </a:p>
      </dgm:t>
    </dgm:pt>
    <dgm:pt modelId="{90639806-5AAA-43CE-A0D7-C986621139B7}" type="pres">
      <dgm:prSet presAssocID="{D815FED6-E7DA-41C2-9D8B-1A82E1A199B0}" presName="parentTextArrow" presStyleLbl="node1" presStyleIdx="1" presStyleCnt="6" custScaleY="9150" custLinFactNeighborX="-106" custLinFactNeighborY="3590"/>
      <dgm:spPr/>
      <dgm:t>
        <a:bodyPr/>
        <a:lstStyle/>
        <a:p>
          <a:endParaRPr lang="en-US"/>
        </a:p>
      </dgm:t>
    </dgm:pt>
    <dgm:pt modelId="{935B3643-1829-406C-8AB4-584C896F1C63}" type="pres">
      <dgm:prSet presAssocID="{3921FAD1-B127-4D4A-A784-1395EB8FF685}" presName="sp" presStyleCnt="0"/>
      <dgm:spPr/>
      <dgm:t>
        <a:bodyPr/>
        <a:lstStyle/>
        <a:p>
          <a:endParaRPr/>
        </a:p>
      </dgm:t>
    </dgm:pt>
    <dgm:pt modelId="{F86D9109-2679-4938-BD92-039B74C64707}" type="pres">
      <dgm:prSet presAssocID="{1C19B37D-CE0A-4CD6-8C78-571A48A62785}" presName="arrowAndChildren" presStyleCnt="0"/>
      <dgm:spPr/>
      <dgm:t>
        <a:bodyPr/>
        <a:lstStyle/>
        <a:p>
          <a:endParaRPr/>
        </a:p>
      </dgm:t>
    </dgm:pt>
    <dgm:pt modelId="{9C43775E-9498-49EB-9186-60E235761C6A}" type="pres">
      <dgm:prSet presAssocID="{1C19B37D-CE0A-4CD6-8C78-571A48A62785}" presName="parentTextArrow" presStyleLbl="node1" presStyleIdx="2" presStyleCnt="6" custScaleY="11831" custLinFactNeighborX="-106" custLinFactNeighborY="2183"/>
      <dgm:spPr/>
      <dgm:t>
        <a:bodyPr/>
        <a:lstStyle/>
        <a:p>
          <a:endParaRPr lang="en-US"/>
        </a:p>
      </dgm:t>
    </dgm:pt>
    <dgm:pt modelId="{0B4E3928-B577-4F0E-9303-6A048D83362B}" type="pres">
      <dgm:prSet presAssocID="{2A4FF9CE-9E28-4DA3-8AD5-96589C108F40}" presName="sp" presStyleCnt="0"/>
      <dgm:spPr/>
      <dgm:t>
        <a:bodyPr/>
        <a:lstStyle/>
        <a:p>
          <a:endParaRPr/>
        </a:p>
      </dgm:t>
    </dgm:pt>
    <dgm:pt modelId="{835E58D8-24AB-43C1-934C-C244FC2359FE}" type="pres">
      <dgm:prSet presAssocID="{65E8EE66-18F2-4191-8726-259AFFEA06E2}" presName="arrowAndChildren" presStyleCnt="0"/>
      <dgm:spPr/>
      <dgm:t>
        <a:bodyPr/>
        <a:lstStyle/>
        <a:p>
          <a:endParaRPr/>
        </a:p>
      </dgm:t>
    </dgm:pt>
    <dgm:pt modelId="{A65550BA-E0FC-4D4A-BAD4-3C9BFD244D5C}" type="pres">
      <dgm:prSet presAssocID="{65E8EE66-18F2-4191-8726-259AFFEA06E2}" presName="parentTextArrow" presStyleLbl="node1" presStyleIdx="3" presStyleCnt="6" custScaleY="11071"/>
      <dgm:spPr/>
      <dgm:t>
        <a:bodyPr/>
        <a:lstStyle/>
        <a:p>
          <a:endParaRPr lang="en-US"/>
        </a:p>
      </dgm:t>
    </dgm:pt>
    <dgm:pt modelId="{8013B3F8-23F1-4C9C-B7F3-2FC165D67602}" type="pres">
      <dgm:prSet presAssocID="{50547D84-3C16-4C8D-A49D-B4BAC0F59089}" presName="sp" presStyleCnt="0"/>
      <dgm:spPr/>
      <dgm:t>
        <a:bodyPr/>
        <a:lstStyle/>
        <a:p>
          <a:endParaRPr/>
        </a:p>
      </dgm:t>
    </dgm:pt>
    <dgm:pt modelId="{737F6A70-6FC7-450E-9055-8F06439E1C06}" type="pres">
      <dgm:prSet presAssocID="{B5B970FE-4138-4185-8856-EFC3BFDD1928}" presName="arrowAndChildren" presStyleCnt="0"/>
      <dgm:spPr/>
      <dgm:t>
        <a:bodyPr/>
        <a:lstStyle/>
        <a:p>
          <a:endParaRPr/>
        </a:p>
      </dgm:t>
    </dgm:pt>
    <dgm:pt modelId="{A1647972-6439-4BBA-B865-25758E993DDD}" type="pres">
      <dgm:prSet presAssocID="{B5B970FE-4138-4185-8856-EFC3BFDD1928}" presName="parentTextArrow" presStyleLbl="node1" presStyleIdx="4" presStyleCnt="6" custScaleY="11036" custLinFactNeighborX="-106" custLinFactNeighborY="-2184"/>
      <dgm:spPr/>
      <dgm:t>
        <a:bodyPr/>
        <a:lstStyle/>
        <a:p>
          <a:endParaRPr lang="en-US"/>
        </a:p>
      </dgm:t>
    </dgm:pt>
    <dgm:pt modelId="{B38C9470-438E-4B42-AB5D-EE2534108008}" type="pres">
      <dgm:prSet presAssocID="{833BE9A2-5C0E-417F-944E-E39FD98637DA}" presName="sp" presStyleCnt="0"/>
      <dgm:spPr/>
      <dgm:t>
        <a:bodyPr/>
        <a:lstStyle/>
        <a:p>
          <a:endParaRPr/>
        </a:p>
      </dgm:t>
    </dgm:pt>
    <dgm:pt modelId="{C05E9E56-4D64-4237-B816-9A92AAA16ABB}" type="pres">
      <dgm:prSet presAssocID="{756E3537-24D1-4419-9393-6907F35420E4}" presName="arrowAndChildren" presStyleCnt="0"/>
      <dgm:spPr/>
      <dgm:t>
        <a:bodyPr/>
        <a:lstStyle/>
        <a:p>
          <a:endParaRPr/>
        </a:p>
      </dgm:t>
    </dgm:pt>
    <dgm:pt modelId="{6AC26C71-AD8F-4F3C-8178-929CFF8AD622}" type="pres">
      <dgm:prSet presAssocID="{756E3537-24D1-4419-9393-6907F35420E4}" presName="parentTextArrow" presStyleLbl="node1" presStyleIdx="5" presStyleCnt="6" custScaleY="10756" custLinFactNeighborX="0" custLinFactNeighborY="-3722"/>
      <dgm:spPr/>
      <dgm:t>
        <a:bodyPr/>
        <a:lstStyle/>
        <a:p>
          <a:endParaRPr lang="en-US"/>
        </a:p>
      </dgm:t>
    </dgm:pt>
  </dgm:ptLst>
  <dgm:cxnLst>
    <dgm:cxn modelId="{28D65BA7-3D3A-43B8-B41F-2B9B2375640A}" srcId="{0BF05373-CEF2-40BC-B3A2-82A51E5D9D91}" destId="{1C19B37D-CE0A-4CD6-8C78-571A48A62785}" srcOrd="3" destOrd="0" parTransId="{27073CB3-C960-4186-8BFC-4EF57E76B690}" sibTransId="{3921FAD1-B127-4D4A-A784-1395EB8FF685}"/>
    <dgm:cxn modelId="{2566C219-CE02-462E-9E9D-4952149D4444}" srcId="{0BF05373-CEF2-40BC-B3A2-82A51E5D9D91}" destId="{65E8EE66-18F2-4191-8726-259AFFEA06E2}" srcOrd="2" destOrd="0" parTransId="{07F4EF0B-452F-4FA2-93A1-4F51615C4E1A}" sibTransId="{2A4FF9CE-9E28-4DA3-8AD5-96589C108F40}"/>
    <dgm:cxn modelId="{8B1BE966-774E-43CD-8454-E299DD2CC5A7}" type="presOf" srcId="{65E8EE66-18F2-4191-8726-259AFFEA06E2}" destId="{A65550BA-E0FC-4D4A-BAD4-3C9BFD244D5C}" srcOrd="0" destOrd="0" presId="urn:microsoft.com/office/officeart/2005/8/layout/process4"/>
    <dgm:cxn modelId="{AC3ED006-4A13-4B05-A404-6EAC9D30F04C}" type="presOf" srcId="{0BF05373-CEF2-40BC-B3A2-82A51E5D9D91}" destId="{CEF8656E-B769-49F2-A533-473B786ADF30}" srcOrd="0" destOrd="0" presId="urn:microsoft.com/office/officeart/2005/8/layout/process4"/>
    <dgm:cxn modelId="{F2DE2FFF-1695-4264-8DBF-C74FB5F1D93E}" type="presOf" srcId="{D815FED6-E7DA-41C2-9D8B-1A82E1A199B0}" destId="{90639806-5AAA-43CE-A0D7-C986621139B7}" srcOrd="0" destOrd="0" presId="urn:microsoft.com/office/officeart/2005/8/layout/process4"/>
    <dgm:cxn modelId="{CD10C972-7B93-443B-801D-EEE15C6A4DFF}" srcId="{0BF05373-CEF2-40BC-B3A2-82A51E5D9D91}" destId="{D815FED6-E7DA-41C2-9D8B-1A82E1A199B0}" srcOrd="4" destOrd="0" parTransId="{1A8FA94C-0697-42B3-8843-6FE2FA8DEB76}" sibTransId="{2AFF83B6-E0B8-482F-981F-50E65DEF7D3C}"/>
    <dgm:cxn modelId="{BA8F2243-0EDF-437B-9456-BF61C7B4F04A}" type="presOf" srcId="{756E3537-24D1-4419-9393-6907F35420E4}" destId="{6AC26C71-AD8F-4F3C-8178-929CFF8AD622}" srcOrd="0" destOrd="0" presId="urn:microsoft.com/office/officeart/2005/8/layout/process4"/>
    <dgm:cxn modelId="{E3422091-BA08-4DA5-B2B0-442839B53ABE}" type="presOf" srcId="{B5B970FE-4138-4185-8856-EFC3BFDD1928}" destId="{A1647972-6439-4BBA-B865-25758E993DDD}" srcOrd="0" destOrd="0" presId="urn:microsoft.com/office/officeart/2005/8/layout/process4"/>
    <dgm:cxn modelId="{599CBEA0-8F2D-425E-94A5-7E849CBDE687}" srcId="{0BF05373-CEF2-40BC-B3A2-82A51E5D9D91}" destId="{96B84E82-086D-4EA8-B1F2-BAFDC792BEA2}" srcOrd="5" destOrd="0" parTransId="{84167578-9037-4FCC-AF2E-89253A65F34E}" sibTransId="{1823F985-B9AA-4E92-9447-1B6B1DE710E1}"/>
    <dgm:cxn modelId="{AFC9F229-429E-4A5B-9F36-58A6EAB11890}" srcId="{0BF05373-CEF2-40BC-B3A2-82A51E5D9D91}" destId="{B5B970FE-4138-4185-8856-EFC3BFDD1928}" srcOrd="1" destOrd="0" parTransId="{9A3A6795-27EE-45FF-AC12-5637534D9D4C}" sibTransId="{50547D84-3C16-4C8D-A49D-B4BAC0F59089}"/>
    <dgm:cxn modelId="{6861D0D3-CF19-497A-964F-F199A0FC3264}" type="presOf" srcId="{96B84E82-086D-4EA8-B1F2-BAFDC792BEA2}" destId="{BBB5AA7D-4E69-4E06-BEDA-9EFBA22E08EA}" srcOrd="0" destOrd="0" presId="urn:microsoft.com/office/officeart/2005/8/layout/process4"/>
    <dgm:cxn modelId="{C4453FD3-4E1B-45BE-ABE0-A7A701668C45}" srcId="{0BF05373-CEF2-40BC-B3A2-82A51E5D9D91}" destId="{756E3537-24D1-4419-9393-6907F35420E4}" srcOrd="0" destOrd="0" parTransId="{56360D91-46B5-4D4A-A78E-50B25466A809}" sibTransId="{833BE9A2-5C0E-417F-944E-E39FD98637DA}"/>
    <dgm:cxn modelId="{C3BC43D1-A570-4DA8-A786-D20741484CBE}" type="presOf" srcId="{1C19B37D-CE0A-4CD6-8C78-571A48A62785}" destId="{9C43775E-9498-49EB-9186-60E235761C6A}" srcOrd="0" destOrd="0" presId="urn:microsoft.com/office/officeart/2005/8/layout/process4"/>
    <dgm:cxn modelId="{6587A2FA-38CB-4695-A735-47DE026B7A4B}" type="presParOf" srcId="{CEF8656E-B769-49F2-A533-473B786ADF30}" destId="{F34A40FB-69F5-4D42-938C-7CFDD98FF400}" srcOrd="0" destOrd="0" presId="urn:microsoft.com/office/officeart/2005/8/layout/process4"/>
    <dgm:cxn modelId="{5AB758C0-BA62-4F46-8EC3-8F0F74304606}" type="presParOf" srcId="{F34A40FB-69F5-4D42-938C-7CFDD98FF400}" destId="{BBB5AA7D-4E69-4E06-BEDA-9EFBA22E08EA}" srcOrd="0" destOrd="0" presId="urn:microsoft.com/office/officeart/2005/8/layout/process4"/>
    <dgm:cxn modelId="{7E607876-E719-4026-8121-EC4ADDCBD22B}" type="presParOf" srcId="{CEF8656E-B769-49F2-A533-473B786ADF30}" destId="{12CB04C9-B3E9-45B5-AA21-E2213615D070}" srcOrd="1" destOrd="0" presId="urn:microsoft.com/office/officeart/2005/8/layout/process4"/>
    <dgm:cxn modelId="{46E97F77-EFBE-464E-97E8-586F8C9D3E0D}" type="presParOf" srcId="{CEF8656E-B769-49F2-A533-473B786ADF30}" destId="{BDB2EE34-BA69-4633-8A51-FFC2E50BE9A4}" srcOrd="2" destOrd="0" presId="urn:microsoft.com/office/officeart/2005/8/layout/process4"/>
    <dgm:cxn modelId="{E6D3B367-F5C4-4874-B8BF-A0FAC234562F}" type="presParOf" srcId="{BDB2EE34-BA69-4633-8A51-FFC2E50BE9A4}" destId="{90639806-5AAA-43CE-A0D7-C986621139B7}" srcOrd="0" destOrd="0" presId="urn:microsoft.com/office/officeart/2005/8/layout/process4"/>
    <dgm:cxn modelId="{F1BD2EAA-D755-482A-936C-ADE0E231B843}" type="presParOf" srcId="{CEF8656E-B769-49F2-A533-473B786ADF30}" destId="{935B3643-1829-406C-8AB4-584C896F1C63}" srcOrd="3" destOrd="0" presId="urn:microsoft.com/office/officeart/2005/8/layout/process4"/>
    <dgm:cxn modelId="{3078896B-351D-40F2-8C2A-3D6CE942B3B9}" type="presParOf" srcId="{CEF8656E-B769-49F2-A533-473B786ADF30}" destId="{F86D9109-2679-4938-BD92-039B74C64707}" srcOrd="4" destOrd="0" presId="urn:microsoft.com/office/officeart/2005/8/layout/process4"/>
    <dgm:cxn modelId="{372CF9C3-B002-4B3E-BCFD-7CA27C9EC742}" type="presParOf" srcId="{F86D9109-2679-4938-BD92-039B74C64707}" destId="{9C43775E-9498-49EB-9186-60E235761C6A}" srcOrd="0" destOrd="0" presId="urn:microsoft.com/office/officeart/2005/8/layout/process4"/>
    <dgm:cxn modelId="{36AC0E46-D11F-4A6C-8C23-D9691503C055}" type="presParOf" srcId="{CEF8656E-B769-49F2-A533-473B786ADF30}" destId="{0B4E3928-B577-4F0E-9303-6A048D83362B}" srcOrd="5" destOrd="0" presId="urn:microsoft.com/office/officeart/2005/8/layout/process4"/>
    <dgm:cxn modelId="{F72AD65C-A7D3-4D48-853D-1CA7DBD7C3CC}" type="presParOf" srcId="{CEF8656E-B769-49F2-A533-473B786ADF30}" destId="{835E58D8-24AB-43C1-934C-C244FC2359FE}" srcOrd="6" destOrd="0" presId="urn:microsoft.com/office/officeart/2005/8/layout/process4"/>
    <dgm:cxn modelId="{46F110C8-93CA-453F-874C-E3F3AB08A0D7}" type="presParOf" srcId="{835E58D8-24AB-43C1-934C-C244FC2359FE}" destId="{A65550BA-E0FC-4D4A-BAD4-3C9BFD244D5C}" srcOrd="0" destOrd="0" presId="urn:microsoft.com/office/officeart/2005/8/layout/process4"/>
    <dgm:cxn modelId="{36958CE1-08C2-46AB-A44D-997F08760507}" type="presParOf" srcId="{CEF8656E-B769-49F2-A533-473B786ADF30}" destId="{8013B3F8-23F1-4C9C-B7F3-2FC165D67602}" srcOrd="7" destOrd="0" presId="urn:microsoft.com/office/officeart/2005/8/layout/process4"/>
    <dgm:cxn modelId="{BF9C0B50-85F7-4ED3-9CFE-F33267B37B32}" type="presParOf" srcId="{CEF8656E-B769-49F2-A533-473B786ADF30}" destId="{737F6A70-6FC7-450E-9055-8F06439E1C06}" srcOrd="8" destOrd="0" presId="urn:microsoft.com/office/officeart/2005/8/layout/process4"/>
    <dgm:cxn modelId="{985BEA89-1680-49FF-BADA-FF8A49AD17FE}" type="presParOf" srcId="{737F6A70-6FC7-450E-9055-8F06439E1C06}" destId="{A1647972-6439-4BBA-B865-25758E993DDD}" srcOrd="0" destOrd="0" presId="urn:microsoft.com/office/officeart/2005/8/layout/process4"/>
    <dgm:cxn modelId="{5B69A25F-6A08-42A0-9010-9513DAB69A34}" type="presParOf" srcId="{CEF8656E-B769-49F2-A533-473B786ADF30}" destId="{B38C9470-438E-4B42-AB5D-EE2534108008}" srcOrd="9" destOrd="0" presId="urn:microsoft.com/office/officeart/2005/8/layout/process4"/>
    <dgm:cxn modelId="{C99D5324-33B6-4C7E-B68F-7C44ABCFE263}" type="presParOf" srcId="{CEF8656E-B769-49F2-A533-473B786ADF30}" destId="{C05E9E56-4D64-4237-B816-9A92AAA16ABB}" srcOrd="10" destOrd="0" presId="urn:microsoft.com/office/officeart/2005/8/layout/process4"/>
    <dgm:cxn modelId="{39CE85B7-F4AC-4F82-9678-B99EE825D02F}" type="presParOf" srcId="{C05E9E56-4D64-4237-B816-9A92AAA16ABB}" destId="{6AC26C71-AD8F-4F3C-8178-929CFF8AD62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3C2B7-A2AA-4A6D-A7F3-348C4F076FAB}">
      <dsp:nvSpPr>
        <dsp:cNvPr id="0" name=""/>
        <dsp:cNvSpPr/>
      </dsp:nvSpPr>
      <dsp:spPr>
        <a:xfrm>
          <a:off x="1161560" y="41265"/>
          <a:ext cx="6821986" cy="2123098"/>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110000"/>
            </a:lnSpc>
            <a:spcBef>
              <a:spcPct val="0"/>
            </a:spcBef>
            <a:spcAft>
              <a:spcPct val="0"/>
            </a:spcAft>
          </a:pPr>
          <a:r>
            <a:rPr lang="en-US" sz="1600" b="0" kern="1200" dirty="0" smtClean="0">
              <a:solidFill>
                <a:sysClr val="windowText" lastClr="000000"/>
              </a:solidFill>
            </a:rPr>
            <a:t>"Tax reform is no longer optional….it is essential. If we're going to get our economy moving again, we need a tax code that will stop standing in the way. And, make no mistake, promoting job creation and economic growth is the first and most important step we need to take in order to address our nation's most pressing problems. "</a:t>
          </a:r>
          <a:r>
            <a:rPr lang="en-US" sz="1600" b="1" kern="1200" dirty="0" smtClean="0">
              <a:solidFill>
                <a:sysClr val="windowText" lastClr="000000"/>
              </a:solidFill>
            </a:rPr>
            <a:t> – Senator Orrin Hatch (R-UT)</a:t>
          </a:r>
          <a:endParaRPr lang="en-US" sz="1600" kern="1200" dirty="0">
            <a:solidFill>
              <a:sysClr val="windowText" lastClr="000000"/>
            </a:solidFill>
          </a:endParaRPr>
        </a:p>
      </dsp:txBody>
      <dsp:txXfrm>
        <a:off x="2740588" y="41265"/>
        <a:ext cx="5242958" cy="2123098"/>
      </dsp:txXfrm>
    </dsp:sp>
    <dsp:sp modelId="{50758B07-81F6-446A-BC56-6AC784754F03}">
      <dsp:nvSpPr>
        <dsp:cNvPr id="0" name=""/>
        <dsp:cNvSpPr/>
      </dsp:nvSpPr>
      <dsp:spPr>
        <a:xfrm>
          <a:off x="704322" y="0"/>
          <a:ext cx="1828802" cy="2220522"/>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667" r="-667"/>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675895-C262-4D57-9812-9BC0F3FB280B}">
      <dsp:nvSpPr>
        <dsp:cNvPr id="0" name=""/>
        <dsp:cNvSpPr/>
      </dsp:nvSpPr>
      <dsp:spPr>
        <a:xfrm>
          <a:off x="1255730" y="2450759"/>
          <a:ext cx="6523395" cy="1457950"/>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110000"/>
            </a:lnSpc>
            <a:spcBef>
              <a:spcPct val="0"/>
            </a:spcBef>
            <a:spcAft>
              <a:spcPct val="0"/>
            </a:spcAft>
          </a:pPr>
          <a:r>
            <a:rPr lang="en-US" sz="1600" b="0" kern="1200" dirty="0" smtClean="0">
              <a:solidFill>
                <a:sysClr val="windowText" lastClr="000000"/>
              </a:solidFill>
            </a:rPr>
            <a:t>"There is no question its long past time that we reform our badly broken and overly complicated tax code. Few would disagree that we need a fresh set of simple rules that creates good jobs at home, helps our county compete and win internationally and is fiscally responsible." </a:t>
          </a:r>
          <a:r>
            <a:rPr lang="en-US" sz="1600" b="1" kern="1200" dirty="0" smtClean="0">
              <a:solidFill>
                <a:sysClr val="windowText" lastClr="000000"/>
              </a:solidFill>
            </a:rPr>
            <a:t>– Senator Ron Wyden (D-OR) </a:t>
          </a:r>
          <a:endParaRPr lang="en-US" sz="1600" kern="1200" dirty="0">
            <a:solidFill>
              <a:sysClr val="windowText" lastClr="000000"/>
            </a:solidFill>
          </a:endParaRPr>
        </a:p>
      </dsp:txBody>
      <dsp:txXfrm>
        <a:off x="2765645" y="2450759"/>
        <a:ext cx="5013479" cy="1457950"/>
      </dsp:txXfrm>
    </dsp:sp>
    <dsp:sp modelId="{70C01D5E-ACE8-4467-8A7C-2C42135BF429}">
      <dsp:nvSpPr>
        <dsp:cNvPr id="0" name=""/>
        <dsp:cNvSpPr/>
      </dsp:nvSpPr>
      <dsp:spPr>
        <a:xfrm>
          <a:off x="769304" y="2494121"/>
          <a:ext cx="1721485" cy="2166426"/>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344" r="-344"/>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3C2B7-A2AA-4A6D-A7F3-348C4F076FAB}">
      <dsp:nvSpPr>
        <dsp:cNvPr id="0" name=""/>
        <dsp:cNvSpPr/>
      </dsp:nvSpPr>
      <dsp:spPr>
        <a:xfrm>
          <a:off x="1826389" y="288063"/>
          <a:ext cx="5751051" cy="2016736"/>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spcBef>
              <a:spcPct val="0"/>
            </a:spcBef>
          </a:pPr>
          <a:r>
            <a:rPr lang="en-US" sz="1600" b="0" kern="1200" dirty="0" smtClean="0">
              <a:solidFill>
                <a:sysClr val="windowText" lastClr="000000"/>
              </a:solidFill>
            </a:rPr>
            <a:t>"We need a simpler, fairer tax code that protects taxpayers, not special interests – and helps America compete and win." </a:t>
          </a:r>
        </a:p>
        <a:p>
          <a:pPr lvl="0" algn="l" defTabSz="711200" rtl="0">
            <a:spcBef>
              <a:spcPct val="0"/>
            </a:spcBef>
          </a:pPr>
          <a:r>
            <a:rPr lang="en-US" sz="1600" b="1" kern="1200" dirty="0" smtClean="0">
              <a:solidFill>
                <a:sysClr val="windowText" lastClr="000000"/>
              </a:solidFill>
            </a:rPr>
            <a:t>– Rep. Kevin Brady (R-TX)</a:t>
          </a:r>
        </a:p>
        <a:p>
          <a:pPr lvl="0" algn="l" defTabSz="711200" rtl="0">
            <a:lnSpc>
              <a:spcPct val="110000"/>
            </a:lnSpc>
            <a:spcBef>
              <a:spcPct val="0"/>
            </a:spcBef>
            <a:spcAft>
              <a:spcPct val="0"/>
            </a:spcAft>
          </a:pPr>
          <a:endParaRPr lang="en-US" sz="1600" kern="1200" dirty="0">
            <a:solidFill>
              <a:sysClr val="windowText" lastClr="000000"/>
            </a:solidFill>
          </a:endParaRPr>
        </a:p>
      </dsp:txBody>
      <dsp:txXfrm>
        <a:off x="3172438" y="288063"/>
        <a:ext cx="4405002" cy="2016736"/>
      </dsp:txXfrm>
    </dsp:sp>
    <dsp:sp modelId="{50758B07-81F6-446A-BC56-6AC784754F03}">
      <dsp:nvSpPr>
        <dsp:cNvPr id="0" name=""/>
        <dsp:cNvSpPr/>
      </dsp:nvSpPr>
      <dsp:spPr>
        <a:xfrm>
          <a:off x="840224" y="164742"/>
          <a:ext cx="1712068" cy="1862411"/>
        </a:xfrm>
        <a:prstGeom prst="roundRect">
          <a:avLst>
            <a:gd name="adj" fmla="val 10000"/>
          </a:avLst>
        </a:prstGeom>
        <a:blipFill dpi="0" rotWithShape="1">
          <a:blip xmlns:r="http://schemas.openxmlformats.org/officeDocument/2006/relationships" r:embed="rId1"/>
          <a:srcRect/>
          <a:stretch>
            <a:fillRect t="1508" b="1508"/>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675895-C262-4D57-9812-9BC0F3FB280B}">
      <dsp:nvSpPr>
        <dsp:cNvPr id="0" name=""/>
        <dsp:cNvSpPr/>
      </dsp:nvSpPr>
      <dsp:spPr>
        <a:xfrm>
          <a:off x="1679663" y="2287506"/>
          <a:ext cx="6275071" cy="1956474"/>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spcBef>
              <a:spcPct val="0"/>
            </a:spcBef>
          </a:pPr>
          <a:r>
            <a:rPr lang="en-US" sz="1600" b="0" kern="1200" dirty="0" smtClean="0">
              <a:solidFill>
                <a:sysClr val="windowText" lastClr="000000"/>
              </a:solidFill>
            </a:rPr>
            <a:t>"We need to be clear and specific about what we hope to accomplish. We need tax reform that protects working families, encourages economic growth and domestic job creation, and is fiscally responsible." </a:t>
          </a:r>
          <a:r>
            <a:rPr lang="en-US" sz="1600" b="1" kern="1200" dirty="0" smtClean="0">
              <a:solidFill>
                <a:sysClr val="windowText" lastClr="000000"/>
              </a:solidFill>
            </a:rPr>
            <a:t>– Rep. Sandy Levin (D-MI)</a:t>
          </a:r>
        </a:p>
        <a:p>
          <a:pPr lvl="0" algn="l" defTabSz="711200" rtl="0">
            <a:lnSpc>
              <a:spcPct val="110000"/>
            </a:lnSpc>
            <a:spcBef>
              <a:spcPct val="0"/>
            </a:spcBef>
            <a:spcAft>
              <a:spcPct val="0"/>
            </a:spcAft>
          </a:pPr>
          <a:endParaRPr lang="en-US" sz="1600" kern="1200" dirty="0">
            <a:solidFill>
              <a:sysClr val="windowText" lastClr="000000"/>
            </a:solidFill>
          </a:endParaRPr>
        </a:p>
      </dsp:txBody>
      <dsp:txXfrm>
        <a:off x="3148359" y="2287506"/>
        <a:ext cx="4806374" cy="1956474"/>
      </dsp:txXfrm>
    </dsp:sp>
    <dsp:sp modelId="{70C01D5E-ACE8-4467-8A7C-2C42135BF429}">
      <dsp:nvSpPr>
        <dsp:cNvPr id="0" name=""/>
        <dsp:cNvSpPr/>
      </dsp:nvSpPr>
      <dsp:spPr>
        <a:xfrm>
          <a:off x="842535" y="2291692"/>
          <a:ext cx="1721485" cy="2344838"/>
        </a:xfrm>
        <a:prstGeom prst="roundRect">
          <a:avLst>
            <a:gd name="adj" fmla="val 10000"/>
          </a:avLst>
        </a:prstGeom>
        <a:blipFill dpi="0" rotWithShape="1">
          <a:blip xmlns:r="http://schemas.openxmlformats.org/officeDocument/2006/relationships" r:embed="rId2"/>
          <a:srcRect/>
          <a:stretch>
            <a:fillRect l="-344" r="-344"/>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5AA7D-4E69-4E06-BEDA-9EFBA22E08EA}">
      <dsp:nvSpPr>
        <dsp:cNvPr id="0" name=""/>
        <dsp:cNvSpPr/>
      </dsp:nvSpPr>
      <dsp:spPr>
        <a:xfrm>
          <a:off x="0" y="4333483"/>
          <a:ext cx="7238999" cy="238516"/>
        </a:xfrm>
        <a:prstGeom prst="rect">
          <a:avLst/>
        </a:prstGeom>
        <a:solidFill>
          <a:schemeClr val="accent6">
            <a:lumMod val="20000"/>
            <a:lumOff val="80000"/>
          </a:schemeClr>
        </a:solid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solidFill>
                <a:sysClr val="windowText" lastClr="000000"/>
              </a:solidFill>
            </a:rPr>
            <a:t>Tax Reform = 2 Year Campaign </a:t>
          </a:r>
          <a:endParaRPr lang="en-US" sz="1600" kern="1200" dirty="0">
            <a:solidFill>
              <a:sysClr val="windowText" lastClr="000000"/>
            </a:solidFill>
          </a:endParaRPr>
        </a:p>
      </dsp:txBody>
      <dsp:txXfrm>
        <a:off x="0" y="4333483"/>
        <a:ext cx="7238999" cy="238516"/>
      </dsp:txXfrm>
    </dsp:sp>
    <dsp:sp modelId="{90639806-5AAA-43CE-A0D7-C986621139B7}">
      <dsp:nvSpPr>
        <dsp:cNvPr id="0" name=""/>
        <dsp:cNvSpPr/>
      </dsp:nvSpPr>
      <dsp:spPr>
        <a:xfrm rot="10800000">
          <a:off x="0" y="3564624"/>
          <a:ext cx="7238999" cy="642775"/>
        </a:xfrm>
        <a:prstGeom prst="upArrowCallout">
          <a:avLst/>
        </a:prstGeom>
        <a:solidFill>
          <a:schemeClr val="accent6">
            <a:lumMod val="20000"/>
            <a:lumOff val="80000"/>
          </a:schemeClr>
        </a:solid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smtClean="0">
              <a:solidFill>
                <a:sysClr val="windowText" lastClr="000000"/>
              </a:solidFill>
            </a:rPr>
            <a:t>Action at Senate Finance Committee also likely in 2017 </a:t>
          </a:r>
          <a:endParaRPr lang="en-US" sz="1600" kern="1200">
            <a:solidFill>
              <a:sysClr val="windowText" lastClr="000000"/>
            </a:solidFill>
          </a:endParaRPr>
        </a:p>
      </dsp:txBody>
      <dsp:txXfrm rot="10800000">
        <a:off x="0" y="3564624"/>
        <a:ext cx="7238999" cy="417656"/>
      </dsp:txXfrm>
    </dsp:sp>
    <dsp:sp modelId="{9C43775E-9498-49EB-9186-60E235761C6A}">
      <dsp:nvSpPr>
        <dsp:cNvPr id="0" name=""/>
        <dsp:cNvSpPr/>
      </dsp:nvSpPr>
      <dsp:spPr>
        <a:xfrm rot="10800000">
          <a:off x="0" y="2703185"/>
          <a:ext cx="7238999" cy="831112"/>
        </a:xfrm>
        <a:prstGeom prst="upArrowCallout">
          <a:avLst/>
        </a:prstGeom>
        <a:solidFill>
          <a:schemeClr val="accent6">
            <a:lumMod val="20000"/>
            <a:lumOff val="80000"/>
          </a:schemeClr>
        </a:solid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smtClean="0">
              <a:solidFill>
                <a:sysClr val="windowText" lastClr="000000"/>
              </a:solidFill>
            </a:rPr>
            <a:t>House Ways &amp; Means will begin drafting legislation according to the recently released GOP tax blueprint, with the goal of passing legislation in 2017 - Likely eliminates tax exempt bonds </a:t>
          </a:r>
          <a:endParaRPr lang="en-US" sz="1600" kern="1200">
            <a:solidFill>
              <a:sysClr val="windowText" lastClr="000000"/>
            </a:solidFill>
          </a:endParaRPr>
        </a:p>
      </dsp:txBody>
      <dsp:txXfrm rot="10800000">
        <a:off x="0" y="2703185"/>
        <a:ext cx="7238999" cy="540032"/>
      </dsp:txXfrm>
    </dsp:sp>
    <dsp:sp modelId="{A65550BA-E0FC-4D4A-BAD4-3C9BFD244D5C}">
      <dsp:nvSpPr>
        <dsp:cNvPr id="0" name=""/>
        <dsp:cNvSpPr/>
      </dsp:nvSpPr>
      <dsp:spPr>
        <a:xfrm rot="10800000">
          <a:off x="0" y="1840622"/>
          <a:ext cx="7238999" cy="777723"/>
        </a:xfrm>
        <a:prstGeom prst="upArrowCallout">
          <a:avLst/>
        </a:prstGeom>
        <a:solidFill>
          <a:schemeClr val="accent6">
            <a:lumMod val="20000"/>
            <a:lumOff val="80000"/>
          </a:schemeClr>
        </a:solid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smtClean="0">
              <a:solidFill>
                <a:sysClr val="windowText" lastClr="000000"/>
              </a:solidFill>
            </a:rPr>
            <a:t>Senate Majority Leader Mitch McConnell (R-KY) has ruled-out that approach and stated a preference for one comprehensive package</a:t>
          </a:r>
          <a:endParaRPr lang="en-US" sz="1600" kern="1200">
            <a:solidFill>
              <a:sysClr val="windowText" lastClr="000000"/>
            </a:solidFill>
          </a:endParaRPr>
        </a:p>
      </dsp:txBody>
      <dsp:txXfrm rot="10800000">
        <a:off x="0" y="1840622"/>
        <a:ext cx="7238999" cy="505341"/>
      </dsp:txXfrm>
    </dsp:sp>
    <dsp:sp modelId="{A1647972-6439-4BBA-B865-25758E993DDD}">
      <dsp:nvSpPr>
        <dsp:cNvPr id="0" name=""/>
        <dsp:cNvSpPr/>
      </dsp:nvSpPr>
      <dsp:spPr>
        <a:xfrm rot="10800000">
          <a:off x="0" y="980447"/>
          <a:ext cx="7238999" cy="775264"/>
        </a:xfrm>
        <a:prstGeom prst="upArrowCallout">
          <a:avLst/>
        </a:prstGeom>
        <a:solidFill>
          <a:schemeClr val="accent6">
            <a:lumMod val="20000"/>
            <a:lumOff val="80000"/>
          </a:schemeClr>
        </a:solid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smtClean="0">
              <a:solidFill>
                <a:sysClr val="windowText" lastClr="000000"/>
              </a:solidFill>
            </a:rPr>
            <a:t>Sen. Chuck Schumer (D-NY) is expected to lead Senate Democrats in 2017 and has suggested he will work with House Speaker Paul Ryan (R-WI) to pass a bill focused on international tax reform</a:t>
          </a:r>
          <a:endParaRPr lang="en-US" sz="1600" kern="1200">
            <a:solidFill>
              <a:sysClr val="windowText" lastClr="000000"/>
            </a:solidFill>
          </a:endParaRPr>
        </a:p>
      </dsp:txBody>
      <dsp:txXfrm rot="10800000">
        <a:off x="0" y="980447"/>
        <a:ext cx="7238999" cy="503743"/>
      </dsp:txXfrm>
    </dsp:sp>
    <dsp:sp modelId="{6AC26C71-AD8F-4F3C-8178-929CFF8AD622}">
      <dsp:nvSpPr>
        <dsp:cNvPr id="0" name=""/>
        <dsp:cNvSpPr/>
      </dsp:nvSpPr>
      <dsp:spPr>
        <a:xfrm rot="10800000">
          <a:off x="0" y="185323"/>
          <a:ext cx="7238999" cy="755594"/>
        </a:xfrm>
        <a:prstGeom prst="upArrowCallout">
          <a:avLst/>
        </a:prstGeom>
        <a:solidFill>
          <a:schemeClr val="accent6">
            <a:lumMod val="20000"/>
            <a:lumOff val="80000"/>
          </a:schemeClr>
        </a:solid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solidFill>
                <a:sysClr val="windowText" lastClr="000000"/>
              </a:solidFill>
            </a:rPr>
            <a:t>No action expected in post-election lame duck session but look for renewed efforts in 2017 no matter who is elected president</a:t>
          </a:r>
          <a:endParaRPr lang="en-US" sz="1600" kern="1200" dirty="0">
            <a:solidFill>
              <a:sysClr val="windowText" lastClr="000000"/>
            </a:solidFill>
          </a:endParaRPr>
        </a:p>
      </dsp:txBody>
      <dsp:txXfrm rot="10800000">
        <a:off x="0" y="185323"/>
        <a:ext cx="7238999" cy="490962"/>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5"/>
            <a:ext cx="2971698" cy="464503"/>
          </a:xfrm>
          <a:prstGeom prst="rect">
            <a:avLst/>
          </a:prstGeom>
          <a:noFill/>
          <a:ln w="9525">
            <a:noFill/>
            <a:miter lim="800000"/>
            <a:headEnd/>
            <a:tailEnd/>
          </a:ln>
          <a:effectLst/>
        </p:spPr>
        <p:txBody>
          <a:bodyPr vert="horz" wrap="square" lIns="92181" tIns="46093" rIns="92181" bIns="46093" numCol="1" anchor="t" anchorCtr="0" compatLnSpc="1">
            <a:prstTxWarp prst="textNoShape">
              <a:avLst/>
            </a:prstTxWarp>
          </a:bodyPr>
          <a:lstStyle>
            <a:lvl1pPr>
              <a:defRPr sz="1200" b="0">
                <a:latin typeface="Arial" charset="0"/>
              </a:defRPr>
            </a:lvl1pPr>
          </a:lstStyle>
          <a:p>
            <a:pPr>
              <a:defRPr/>
            </a:pPr>
            <a:endParaRPr lang="en-US" dirty="0"/>
          </a:p>
        </p:txBody>
      </p:sp>
      <p:sp>
        <p:nvSpPr>
          <p:cNvPr id="5123" name="Rectangle 3"/>
          <p:cNvSpPr>
            <a:spLocks noGrp="1" noChangeArrowheads="1"/>
          </p:cNvSpPr>
          <p:nvPr>
            <p:ph type="dt" sz="quarter" idx="1"/>
          </p:nvPr>
        </p:nvSpPr>
        <p:spPr bwMode="auto">
          <a:xfrm>
            <a:off x="3886307" y="5"/>
            <a:ext cx="2971697" cy="464503"/>
          </a:xfrm>
          <a:prstGeom prst="rect">
            <a:avLst/>
          </a:prstGeom>
          <a:noFill/>
          <a:ln w="9525">
            <a:noFill/>
            <a:miter lim="800000"/>
            <a:headEnd/>
            <a:tailEnd/>
          </a:ln>
          <a:effectLst/>
        </p:spPr>
        <p:txBody>
          <a:bodyPr vert="horz" wrap="square" lIns="92181" tIns="46093" rIns="92181" bIns="46093" numCol="1" anchor="t" anchorCtr="0" compatLnSpc="1">
            <a:prstTxWarp prst="textNoShape">
              <a:avLst/>
            </a:prstTxWarp>
          </a:bodyPr>
          <a:lstStyle>
            <a:lvl1pPr algn="r">
              <a:defRPr sz="1200" b="0">
                <a:latin typeface="Arial" charset="0"/>
              </a:defRPr>
            </a:lvl1pPr>
          </a:lstStyle>
          <a:p>
            <a:pPr>
              <a:defRPr/>
            </a:pPr>
            <a:endParaRPr lang="en-US" dirty="0"/>
          </a:p>
        </p:txBody>
      </p:sp>
      <p:sp>
        <p:nvSpPr>
          <p:cNvPr id="5124" name="Rectangle 4"/>
          <p:cNvSpPr>
            <a:spLocks noGrp="1" noChangeArrowheads="1"/>
          </p:cNvSpPr>
          <p:nvPr>
            <p:ph type="ftr" sz="quarter" idx="2"/>
          </p:nvPr>
        </p:nvSpPr>
        <p:spPr bwMode="auto">
          <a:xfrm>
            <a:off x="2" y="8831900"/>
            <a:ext cx="2971698" cy="464502"/>
          </a:xfrm>
          <a:prstGeom prst="rect">
            <a:avLst/>
          </a:prstGeom>
          <a:noFill/>
          <a:ln w="9525">
            <a:noFill/>
            <a:miter lim="800000"/>
            <a:headEnd/>
            <a:tailEnd/>
          </a:ln>
          <a:effectLst/>
        </p:spPr>
        <p:txBody>
          <a:bodyPr vert="horz" wrap="square" lIns="92181" tIns="46093" rIns="92181" bIns="46093" numCol="1" anchor="b" anchorCtr="0" compatLnSpc="1">
            <a:prstTxWarp prst="textNoShape">
              <a:avLst/>
            </a:prstTxWarp>
          </a:bodyPr>
          <a:lstStyle>
            <a:lvl1pPr>
              <a:defRPr sz="1200" b="0">
                <a:latin typeface="Arial" charset="0"/>
              </a:defRPr>
            </a:lvl1pPr>
          </a:lstStyle>
          <a:p>
            <a:pPr>
              <a:defRPr/>
            </a:pPr>
            <a:endParaRPr lang="en-US" dirty="0"/>
          </a:p>
        </p:txBody>
      </p:sp>
      <p:sp>
        <p:nvSpPr>
          <p:cNvPr id="5125" name="Rectangle 5"/>
          <p:cNvSpPr>
            <a:spLocks noGrp="1" noChangeArrowheads="1"/>
          </p:cNvSpPr>
          <p:nvPr>
            <p:ph type="sldNum" sz="quarter" idx="3"/>
          </p:nvPr>
        </p:nvSpPr>
        <p:spPr bwMode="auto">
          <a:xfrm>
            <a:off x="3886307" y="8831900"/>
            <a:ext cx="2971697" cy="464502"/>
          </a:xfrm>
          <a:prstGeom prst="rect">
            <a:avLst/>
          </a:prstGeom>
          <a:noFill/>
          <a:ln w="9525">
            <a:noFill/>
            <a:miter lim="800000"/>
            <a:headEnd/>
            <a:tailEnd/>
          </a:ln>
          <a:effectLst/>
        </p:spPr>
        <p:txBody>
          <a:bodyPr vert="horz" wrap="square" lIns="92181" tIns="46093" rIns="92181" bIns="46093" numCol="1" anchor="b" anchorCtr="0" compatLnSpc="1">
            <a:prstTxWarp prst="textNoShape">
              <a:avLst/>
            </a:prstTxWarp>
          </a:bodyPr>
          <a:lstStyle>
            <a:lvl1pPr algn="r">
              <a:defRPr sz="1200" b="0">
                <a:latin typeface="Arial" charset="0"/>
              </a:defRPr>
            </a:lvl1pPr>
          </a:lstStyle>
          <a:p>
            <a:pPr>
              <a:defRPr/>
            </a:pPr>
            <a:fld id="{5AC43E7E-5383-45CE-9E8F-8C27226FF9BE}" type="slidenum">
              <a:rPr lang="en-US"/>
              <a:pPr>
                <a:defRPr/>
              </a:pPr>
              <a:t>‹#›</a:t>
            </a:fld>
            <a:endParaRPr lang="en-US" dirty="0"/>
          </a:p>
        </p:txBody>
      </p:sp>
    </p:spTree>
    <p:extLst>
      <p:ext uri="{BB962C8B-B14F-4D97-AF65-F5344CB8AC3E}">
        <p14:creationId xmlns:p14="http://schemas.microsoft.com/office/powerpoint/2010/main" val="3826538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2" y="5"/>
            <a:ext cx="2971698" cy="464503"/>
          </a:xfrm>
          <a:prstGeom prst="rect">
            <a:avLst/>
          </a:prstGeom>
          <a:noFill/>
          <a:ln w="9525">
            <a:noFill/>
            <a:miter lim="800000"/>
            <a:headEnd/>
            <a:tailEnd/>
          </a:ln>
          <a:effectLst/>
        </p:spPr>
        <p:txBody>
          <a:bodyPr vert="horz" wrap="square" lIns="92181" tIns="46093" rIns="92181" bIns="46093" numCol="1" anchor="t" anchorCtr="0" compatLnSpc="1">
            <a:prstTxWarp prst="textNoShape">
              <a:avLst/>
            </a:prstTxWarp>
          </a:bodyPr>
          <a:lstStyle>
            <a:lvl1pPr>
              <a:defRPr sz="1200" b="0">
                <a:latin typeface="Arial" charset="0"/>
              </a:defRPr>
            </a:lvl1pPr>
          </a:lstStyle>
          <a:p>
            <a:pPr>
              <a:defRPr/>
            </a:pPr>
            <a:endParaRPr lang="en-US" dirty="0"/>
          </a:p>
        </p:txBody>
      </p:sp>
      <p:sp>
        <p:nvSpPr>
          <p:cNvPr id="35843" name="Rectangle 3"/>
          <p:cNvSpPr>
            <a:spLocks noGrp="1" noChangeArrowheads="1"/>
          </p:cNvSpPr>
          <p:nvPr>
            <p:ph type="dt" idx="1"/>
          </p:nvPr>
        </p:nvSpPr>
        <p:spPr bwMode="auto">
          <a:xfrm>
            <a:off x="3884755" y="5"/>
            <a:ext cx="2971698" cy="464503"/>
          </a:xfrm>
          <a:prstGeom prst="rect">
            <a:avLst/>
          </a:prstGeom>
          <a:noFill/>
          <a:ln w="9525">
            <a:noFill/>
            <a:miter lim="800000"/>
            <a:headEnd/>
            <a:tailEnd/>
          </a:ln>
          <a:effectLst/>
        </p:spPr>
        <p:txBody>
          <a:bodyPr vert="horz" wrap="square" lIns="92181" tIns="46093" rIns="92181" bIns="46093" numCol="1" anchor="t" anchorCtr="0" compatLnSpc="1">
            <a:prstTxWarp prst="textNoShape">
              <a:avLst/>
            </a:prstTxWarp>
          </a:bodyPr>
          <a:lstStyle>
            <a:lvl1pPr algn="r">
              <a:defRPr sz="1200" b="0">
                <a:latin typeface="Arial" charset="0"/>
              </a:defRPr>
            </a:lvl1pPr>
          </a:lstStyle>
          <a:p>
            <a:pPr>
              <a:defRPr/>
            </a:pPr>
            <a:endParaRPr lang="en-US" dirty="0"/>
          </a:p>
        </p:txBody>
      </p:sp>
      <p:sp>
        <p:nvSpPr>
          <p:cNvPr id="8806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683633" y="4415161"/>
            <a:ext cx="5490741" cy="4183697"/>
          </a:xfrm>
          <a:prstGeom prst="rect">
            <a:avLst/>
          </a:prstGeom>
          <a:noFill/>
          <a:ln w="9525">
            <a:noFill/>
            <a:miter lim="800000"/>
            <a:headEnd/>
            <a:tailEnd/>
          </a:ln>
          <a:effectLst/>
        </p:spPr>
        <p:txBody>
          <a:bodyPr vert="horz" wrap="square" lIns="92181" tIns="46093" rIns="92181" bIns="4609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2" y="8830316"/>
            <a:ext cx="2971698" cy="464503"/>
          </a:xfrm>
          <a:prstGeom prst="rect">
            <a:avLst/>
          </a:prstGeom>
          <a:noFill/>
          <a:ln w="9525">
            <a:noFill/>
            <a:miter lim="800000"/>
            <a:headEnd/>
            <a:tailEnd/>
          </a:ln>
          <a:effectLst/>
        </p:spPr>
        <p:txBody>
          <a:bodyPr vert="horz" wrap="square" lIns="92181" tIns="46093" rIns="92181" bIns="46093" numCol="1" anchor="b" anchorCtr="0" compatLnSpc="1">
            <a:prstTxWarp prst="textNoShape">
              <a:avLst/>
            </a:prstTxWarp>
          </a:bodyPr>
          <a:lstStyle>
            <a:lvl1pPr>
              <a:defRPr sz="1200" b="0">
                <a:latin typeface="Arial" charset="0"/>
              </a:defRPr>
            </a:lvl1pPr>
          </a:lstStyle>
          <a:p>
            <a:pPr>
              <a:defRPr/>
            </a:pPr>
            <a:endParaRPr lang="en-US" dirty="0"/>
          </a:p>
        </p:txBody>
      </p:sp>
      <p:sp>
        <p:nvSpPr>
          <p:cNvPr id="35847" name="Rectangle 7"/>
          <p:cNvSpPr>
            <a:spLocks noGrp="1" noChangeArrowheads="1"/>
          </p:cNvSpPr>
          <p:nvPr>
            <p:ph type="sldNum" sz="quarter" idx="5"/>
          </p:nvPr>
        </p:nvSpPr>
        <p:spPr bwMode="auto">
          <a:xfrm>
            <a:off x="3884755" y="8830316"/>
            <a:ext cx="2971698" cy="464503"/>
          </a:xfrm>
          <a:prstGeom prst="rect">
            <a:avLst/>
          </a:prstGeom>
          <a:noFill/>
          <a:ln w="9525">
            <a:noFill/>
            <a:miter lim="800000"/>
            <a:headEnd/>
            <a:tailEnd/>
          </a:ln>
          <a:effectLst/>
        </p:spPr>
        <p:txBody>
          <a:bodyPr vert="horz" wrap="square" lIns="92181" tIns="46093" rIns="92181" bIns="46093" numCol="1" anchor="b" anchorCtr="0" compatLnSpc="1">
            <a:prstTxWarp prst="textNoShape">
              <a:avLst/>
            </a:prstTxWarp>
          </a:bodyPr>
          <a:lstStyle>
            <a:lvl1pPr algn="r">
              <a:defRPr sz="1200" b="0">
                <a:latin typeface="Arial" charset="0"/>
              </a:defRPr>
            </a:lvl1pPr>
          </a:lstStyle>
          <a:p>
            <a:pPr>
              <a:defRPr/>
            </a:pPr>
            <a:fld id="{353F6C9E-A04D-4071-B56B-6B20555FF903}" type="slidenum">
              <a:rPr lang="en-US"/>
              <a:pPr>
                <a:defRPr/>
              </a:pPr>
              <a:t>‹#›</a:t>
            </a:fld>
            <a:endParaRPr lang="en-US" dirty="0"/>
          </a:p>
        </p:txBody>
      </p:sp>
    </p:spTree>
    <p:extLst>
      <p:ext uri="{BB962C8B-B14F-4D97-AF65-F5344CB8AC3E}">
        <p14:creationId xmlns:p14="http://schemas.microsoft.com/office/powerpoint/2010/main" val="32989747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Next president may have the opportunity to appoint four new justices</a:t>
            </a:r>
          </a:p>
          <a:p>
            <a:pPr marL="171450" indent="-171450">
              <a:buFontTx/>
              <a:buChar char="-"/>
            </a:pPr>
            <a:r>
              <a:rPr lang="en-US" dirty="0" smtClean="0"/>
              <a:t>Scalia Seat</a:t>
            </a:r>
          </a:p>
          <a:p>
            <a:pPr marL="171450" indent="-171450">
              <a:buFontTx/>
              <a:buChar char="-"/>
            </a:pPr>
            <a:r>
              <a:rPr lang="en-US" dirty="0"/>
              <a:t>Ruth Bader Ginsburg, at 83, is most likely to retire </a:t>
            </a:r>
            <a:r>
              <a:rPr lang="en-US" dirty="0" smtClean="0"/>
              <a:t>next</a:t>
            </a:r>
            <a:endParaRPr lang="en-US" dirty="0"/>
          </a:p>
          <a:p>
            <a:pPr marL="171450" indent="-171450">
              <a:buFontTx/>
              <a:buChar char="-"/>
            </a:pPr>
            <a:r>
              <a:rPr lang="en-US" dirty="0" smtClean="0"/>
              <a:t>While </a:t>
            </a:r>
            <a:r>
              <a:rPr lang="en-US" dirty="0"/>
              <a:t>neither has indicated an intent to retire, Justice Breyer and Justice Kennedy will both be in their 80s by the 2020 election. </a:t>
            </a:r>
          </a:p>
          <a:p>
            <a:endParaRPr lang="en-US" dirty="0"/>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pPr>
                <a:defRPr/>
              </a:pPr>
              <a:t>3</a:t>
            </a:fld>
            <a:endParaRPr lang="en-US" dirty="0"/>
          </a:p>
        </p:txBody>
      </p:sp>
    </p:spTree>
    <p:extLst>
      <p:ext uri="{BB962C8B-B14F-4D97-AF65-F5344CB8AC3E}">
        <p14:creationId xmlns:p14="http://schemas.microsoft.com/office/powerpoint/2010/main" val="171560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driving force before Congress leaves town to campaign is how to fund the federal government before the </a:t>
            </a:r>
            <a:r>
              <a:rPr lang="en-US" dirty="0"/>
              <a:t>fiscal year ends on Sept. 30 in order to avoid a government shutdown.</a:t>
            </a:r>
            <a:endParaRPr lang="en-US" dirty="0" smtClean="0"/>
          </a:p>
          <a:p>
            <a:endParaRPr lang="en-US" dirty="0"/>
          </a:p>
          <a:p>
            <a:r>
              <a:rPr lang="en-US" dirty="0" smtClean="0"/>
              <a:t>Right now</a:t>
            </a:r>
            <a:r>
              <a:rPr lang="en-US" dirty="0"/>
              <a:t>, </a:t>
            </a:r>
            <a:r>
              <a:rPr lang="en-US" dirty="0" smtClean="0"/>
              <a:t>the approach is a stop </a:t>
            </a:r>
            <a:r>
              <a:rPr lang="en-US" dirty="0"/>
              <a:t>gap measure until December 9th – </a:t>
            </a:r>
            <a:r>
              <a:rPr lang="en-US" dirty="0" smtClean="0"/>
              <a:t>this is favored </a:t>
            </a:r>
            <a:r>
              <a:rPr lang="en-US" dirty="0"/>
              <a:t>by most everyone except the House Freedom Caucus. The </a:t>
            </a:r>
            <a:r>
              <a:rPr lang="en-US" dirty="0" smtClean="0"/>
              <a:t>Senate is acting first to put pressure </a:t>
            </a:r>
            <a:r>
              <a:rPr lang="en-US" dirty="0"/>
              <a:t>on the House</a:t>
            </a:r>
            <a:r>
              <a:rPr lang="en-US" dirty="0" smtClean="0"/>
              <a:t>.</a:t>
            </a:r>
          </a:p>
          <a:p>
            <a:endParaRPr lang="en-US" dirty="0"/>
          </a:p>
          <a:p>
            <a:r>
              <a:rPr lang="en-US" dirty="0" smtClean="0"/>
              <a:t>We may also see some activity on some key health care bills before they leave town.</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0F710-1FF6-44C1-82ED-E2347AA5B7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517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447800" y="152400"/>
            <a:ext cx="2909888" cy="2184400"/>
          </a:xfrm>
          <a:ln/>
        </p:spPr>
      </p:sp>
      <p:sp>
        <p:nvSpPr>
          <p:cNvPr id="28675" name="Notes Placeholder 2"/>
          <p:cNvSpPr>
            <a:spLocks noGrp="1"/>
          </p:cNvSpPr>
          <p:nvPr>
            <p:ph type="body" idx="1"/>
          </p:nvPr>
        </p:nvSpPr>
        <p:spPr>
          <a:xfrm>
            <a:off x="152400" y="2433167"/>
            <a:ext cx="6629400" cy="6710834"/>
          </a:xfrm>
          <a:noFill/>
          <a:ln/>
        </p:spPr>
        <p:txBody>
          <a:bodyPr/>
          <a:lstStyle/>
          <a:p>
            <a:pPr marL="112872" marR="0" indent="-112872" algn="l" defTabSz="914400" rtl="0" eaLnBrk="0" fontAlgn="base" latinLnBrk="0" hangingPunct="0">
              <a:lnSpc>
                <a:spcPct val="100000"/>
              </a:lnSpc>
              <a:spcBef>
                <a:spcPct val="30000"/>
              </a:spcBef>
              <a:spcAft>
                <a:spcPct val="0"/>
              </a:spcAft>
              <a:buClrTx/>
              <a:buSzTx/>
              <a:buFontTx/>
              <a:buNone/>
              <a:tabLst/>
              <a:defRPr/>
            </a:pPr>
            <a:r>
              <a:rPr lang="en-US" b="0" i="0" baseline="0" dirty="0" smtClean="0"/>
              <a:t>POLICY </a:t>
            </a:r>
          </a:p>
          <a:p>
            <a:pPr marL="112872" marR="0" indent="-112872" algn="l" defTabSz="914400" rtl="0" eaLnBrk="0" fontAlgn="base" latinLnBrk="0" hangingPunct="0">
              <a:lnSpc>
                <a:spcPct val="100000"/>
              </a:lnSpc>
              <a:spcBef>
                <a:spcPct val="30000"/>
              </a:spcBef>
              <a:spcAft>
                <a:spcPct val="0"/>
              </a:spcAft>
              <a:buClrTx/>
              <a:buSzTx/>
              <a:buFontTx/>
              <a:buNone/>
              <a:tabLst/>
              <a:defRPr/>
            </a:pPr>
            <a:endParaRPr lang="en-US" b="0" i="0" baseline="0" dirty="0" smtClean="0"/>
          </a:p>
          <a:p>
            <a:pPr marL="112872" marR="0" indent="-112872" algn="l" defTabSz="914400" rtl="0" eaLnBrk="0" fontAlgn="base" latinLnBrk="0" hangingPunct="0">
              <a:lnSpc>
                <a:spcPct val="100000"/>
              </a:lnSpc>
              <a:spcBef>
                <a:spcPct val="30000"/>
              </a:spcBef>
              <a:spcAft>
                <a:spcPct val="0"/>
              </a:spcAft>
              <a:buClrTx/>
              <a:buSzTx/>
              <a:buFontTx/>
              <a:buNone/>
              <a:tabLst/>
              <a:defRPr/>
            </a:pPr>
            <a:r>
              <a:rPr lang="en-US" b="0" i="0" baseline="0" dirty="0" smtClean="0"/>
              <a:t>Here’s a quick update of where we are on the issue of drug pricing:</a:t>
            </a:r>
          </a:p>
          <a:p>
            <a:pPr marL="112872" marR="0" indent="-112872" algn="l" defTabSz="914400" rtl="0" eaLnBrk="0" fontAlgn="base" latinLnBrk="0" hangingPunct="0">
              <a:lnSpc>
                <a:spcPct val="100000"/>
              </a:lnSpc>
              <a:spcBef>
                <a:spcPct val="30000"/>
              </a:spcBef>
              <a:spcAft>
                <a:spcPct val="0"/>
              </a:spcAft>
              <a:buClrTx/>
              <a:buSzTx/>
              <a:buFontTx/>
              <a:buNone/>
              <a:tabLst/>
              <a:defRPr/>
            </a:pPr>
            <a:endParaRPr lang="en-US" b="0" i="0" baseline="0" dirty="0" smtClean="0"/>
          </a:p>
          <a:p>
            <a:pPr marL="112872" marR="0" indent="-112872" algn="l" defTabSz="914400" rtl="0" eaLnBrk="0" fontAlgn="base" latinLnBrk="0" hangingPunct="0">
              <a:lnSpc>
                <a:spcPct val="100000"/>
              </a:lnSpc>
              <a:spcBef>
                <a:spcPct val="30000"/>
              </a:spcBef>
              <a:spcAft>
                <a:spcPct val="0"/>
              </a:spcAft>
              <a:buClrTx/>
              <a:buSzTx/>
              <a:buFontTx/>
              <a:buNone/>
              <a:tabLst/>
              <a:defRPr/>
            </a:pPr>
            <a:r>
              <a:rPr lang="en-US" b="0" i="0" baseline="0" dirty="0" smtClean="0"/>
              <a:t>The focus on drug pricing has not diminished, in large part due to a spike in the price of </a:t>
            </a:r>
            <a:r>
              <a:rPr lang="en-US" b="0" i="0" baseline="0" dirty="0" err="1" smtClean="0"/>
              <a:t>EpiPens</a:t>
            </a:r>
            <a:r>
              <a:rPr lang="en-US" b="0" i="0" baseline="0" dirty="0" smtClean="0"/>
              <a:t>, which caused significant consumer backlash over social media and in the mainstream press. Both Republican and Democratic policymakers have demanded answers from the drug manufacturer, Mylan, who now faces a hearing before the House Oversight committee. Due to the public outcry, the manufacturer has agreed to slightly decrease the price of branded </a:t>
            </a:r>
            <a:r>
              <a:rPr lang="en-US" b="0" i="0" baseline="0" dirty="0" err="1" smtClean="0"/>
              <a:t>EpiPens</a:t>
            </a:r>
            <a:r>
              <a:rPr lang="en-US" b="0" i="0" baseline="0" dirty="0" smtClean="0"/>
              <a:t> and release an “authorized” generic for ½ the price (which is still 200% more expensive than the cost of the drug when the manufacturer bought it in 2007 - $300 vs. $100). Some suspect that the FDA may expedite the approval of a much lower cost generic alternative that has been in development to provide consumers with relief.</a:t>
            </a:r>
          </a:p>
          <a:p>
            <a:pPr marL="112872" marR="0" indent="-112872" algn="l" defTabSz="914400" rtl="0" eaLnBrk="0" fontAlgn="base" latinLnBrk="0" hangingPunct="0">
              <a:lnSpc>
                <a:spcPct val="100000"/>
              </a:lnSpc>
              <a:spcBef>
                <a:spcPct val="30000"/>
              </a:spcBef>
              <a:spcAft>
                <a:spcPct val="0"/>
              </a:spcAft>
              <a:buClrTx/>
              <a:buSzTx/>
              <a:buFontTx/>
              <a:buNone/>
              <a:tabLst/>
              <a:defRPr/>
            </a:pPr>
            <a:endParaRPr lang="en-US" b="0" i="0" baseline="0" dirty="0" smtClean="0"/>
          </a:p>
          <a:p>
            <a:pPr marL="112872" marR="0" indent="-112872" algn="l" defTabSz="914400" rtl="0" eaLnBrk="0" fontAlgn="base" latinLnBrk="0" hangingPunct="0">
              <a:lnSpc>
                <a:spcPct val="100000"/>
              </a:lnSpc>
              <a:spcBef>
                <a:spcPct val="30000"/>
              </a:spcBef>
              <a:spcAft>
                <a:spcPct val="0"/>
              </a:spcAft>
              <a:buClrTx/>
              <a:buSzTx/>
              <a:buFontTx/>
              <a:buNone/>
              <a:tabLst/>
              <a:defRPr/>
            </a:pPr>
            <a:r>
              <a:rPr lang="en-US" b="0" i="0" baseline="0" dirty="0" smtClean="0"/>
              <a:t>With respect to our work, the AHA and the Federation of American Hospitals, working with the research firm NORC, are close to the release of our study on changes in drug prices and spending in the inpatient setting. Our study – based on the responses of more than 700 hospitals and data from two GPOs that represented 1,400 hospitals – found significant growth in drug spending, which was even greater when you looked at that spending on a per admission basis. Nearly all responding hospitals also said that high and rising drug prices were challenging their ability to manage their budgets.</a:t>
            </a:r>
          </a:p>
          <a:p>
            <a:pPr marL="112872" marR="0" indent="-112872" algn="l" defTabSz="914400" rtl="0" eaLnBrk="0" fontAlgn="base" latinLnBrk="0" hangingPunct="0">
              <a:lnSpc>
                <a:spcPct val="100000"/>
              </a:lnSpc>
              <a:spcBef>
                <a:spcPct val="30000"/>
              </a:spcBef>
              <a:spcAft>
                <a:spcPct val="0"/>
              </a:spcAft>
              <a:buClrTx/>
              <a:buSzTx/>
              <a:buFontTx/>
              <a:buNone/>
              <a:tabLst/>
              <a:defRPr/>
            </a:pPr>
            <a:endParaRPr lang="en-US" b="0" i="0" baseline="0" dirty="0" smtClean="0"/>
          </a:p>
          <a:p>
            <a:pPr marL="112872" marR="0" indent="-112872" algn="l" defTabSz="914400" rtl="0" eaLnBrk="0" fontAlgn="base" latinLnBrk="0" hangingPunct="0">
              <a:lnSpc>
                <a:spcPct val="100000"/>
              </a:lnSpc>
              <a:spcBef>
                <a:spcPct val="30000"/>
              </a:spcBef>
              <a:spcAft>
                <a:spcPct val="0"/>
              </a:spcAft>
              <a:buClrTx/>
              <a:buSzTx/>
              <a:buFontTx/>
              <a:buNone/>
              <a:tabLst/>
              <a:defRPr/>
            </a:pPr>
            <a:r>
              <a:rPr lang="en-US" b="0" i="0" baseline="0" dirty="0" smtClean="0"/>
              <a:t>We plan to release the study in mid-October through press and Hill events. We will simultaneously release the AHA’s set of policy proposals that the Board approved this summer with your input.</a:t>
            </a:r>
          </a:p>
          <a:p>
            <a:pPr marL="112872" marR="0" indent="-112872" algn="l" defTabSz="914400" rtl="0" eaLnBrk="0" fontAlgn="base" latinLnBrk="0" hangingPunct="0">
              <a:lnSpc>
                <a:spcPct val="100000"/>
              </a:lnSpc>
              <a:spcBef>
                <a:spcPct val="30000"/>
              </a:spcBef>
              <a:spcAft>
                <a:spcPct val="0"/>
              </a:spcAft>
              <a:buClrTx/>
              <a:buSzTx/>
              <a:buFontTx/>
              <a:buNone/>
              <a:tabLst/>
              <a:defRPr/>
            </a:pPr>
            <a:endParaRPr lang="en-US" b="0" i="0" baseline="0" dirty="0" smtClean="0"/>
          </a:p>
          <a:p>
            <a:pPr marL="112872" marR="0" indent="-112872" algn="l" defTabSz="914400" rtl="0" eaLnBrk="0" fontAlgn="base" latinLnBrk="0" hangingPunct="0">
              <a:lnSpc>
                <a:spcPct val="100000"/>
              </a:lnSpc>
              <a:spcBef>
                <a:spcPct val="30000"/>
              </a:spcBef>
              <a:spcAft>
                <a:spcPct val="0"/>
              </a:spcAft>
              <a:buClrTx/>
              <a:buSzTx/>
              <a:buFontTx/>
              <a:buNone/>
              <a:tabLst/>
              <a:defRPr/>
            </a:pPr>
            <a:r>
              <a:rPr lang="en-US" b="0" i="0" baseline="0" dirty="0" smtClean="0"/>
              <a:t>We know many of you care about 340B, as well. I will note that final guidance from HRSA is currently under review by OMB, which is the last step before release. As you know from previous discussions, steps by HRSA will be more favorable to hospitals than any legislative action we might see.</a:t>
            </a:r>
          </a:p>
          <a:p>
            <a:pPr marL="112872" marR="0" indent="-112872" algn="l" defTabSz="914400" rtl="0" eaLnBrk="0" fontAlgn="base" latinLnBrk="0" hangingPunct="0">
              <a:lnSpc>
                <a:spcPct val="100000"/>
              </a:lnSpc>
              <a:spcBef>
                <a:spcPct val="30000"/>
              </a:spcBef>
              <a:spcAft>
                <a:spcPct val="0"/>
              </a:spcAft>
              <a:buClrTx/>
              <a:buSzTx/>
              <a:buFontTx/>
              <a:buNone/>
              <a:tabLst/>
              <a:defRPr/>
            </a:pPr>
            <a:endParaRPr lang="en-US" dirty="0"/>
          </a:p>
          <a:p>
            <a:pPr marL="112872" marR="0" indent="-112872" algn="l" defTabSz="914400" rtl="0" eaLnBrk="0" fontAlgn="base" latinLnBrk="0" hangingPunct="0">
              <a:lnSpc>
                <a:spcPct val="100000"/>
              </a:lnSpc>
              <a:spcBef>
                <a:spcPct val="30000"/>
              </a:spcBef>
              <a:spcAft>
                <a:spcPct val="0"/>
              </a:spcAft>
              <a:buClrTx/>
              <a:buSzTx/>
              <a:buFontTx/>
              <a:buNone/>
              <a:tabLst/>
              <a:defRPr/>
            </a:pPr>
            <a:r>
              <a:rPr lang="en-US" b="0" i="0" baseline="0" dirty="0" smtClean="0"/>
              <a:t>TURN OVER TO LOBBYIST TO FINISH</a:t>
            </a:r>
            <a:r>
              <a:rPr lang="en-US" b="0" i="0" dirty="0" smtClean="0"/>
              <a:t> REMAINDER OF PRESENTATION</a:t>
            </a:r>
            <a:endParaRPr lang="en-US" b="0" i="0" baseline="0" dirty="0" smtClean="0"/>
          </a:p>
          <a:p>
            <a:pPr marL="112872" indent="-112872"/>
            <a:endParaRPr lang="en-US" b="0" i="0" baseline="0" dirty="0" smtClean="0"/>
          </a:p>
        </p:txBody>
      </p:sp>
      <p:sp>
        <p:nvSpPr>
          <p:cNvPr id="28676" name="Slide Number Placeholder 3"/>
          <p:cNvSpPr>
            <a:spLocks noGrp="1"/>
          </p:cNvSpPr>
          <p:nvPr>
            <p:ph type="sldNum" sz="quarter" idx="5"/>
          </p:nvPr>
        </p:nvSpPr>
        <p:spPr>
          <a:noFill/>
        </p:spPr>
        <p:txBody>
          <a:bodyPr/>
          <a:lstStyle/>
          <a:p>
            <a:pPr marL="0" marR="0" lvl="0" indent="0" algn="r" defTabSz="918564" rtl="0" eaLnBrk="1" fontAlgn="auto" latinLnBrk="0" hangingPunct="1">
              <a:lnSpc>
                <a:spcPct val="100000"/>
              </a:lnSpc>
              <a:spcBef>
                <a:spcPts val="0"/>
              </a:spcBef>
              <a:spcAft>
                <a:spcPts val="0"/>
              </a:spcAft>
              <a:buClrTx/>
              <a:buSzTx/>
              <a:buFontTx/>
              <a:buNone/>
              <a:tabLst/>
              <a:defRPr/>
            </a:pPr>
            <a:fld id="{5E9E46CD-E9EA-4039-A485-05D17788E3BE}"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8564"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smtClean="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8405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6913"/>
            <a:ext cx="4668837" cy="3503612"/>
          </a:xfrm>
        </p:spPr>
      </p:sp>
      <p:sp>
        <p:nvSpPr>
          <p:cNvPr id="3" name="Notes Placeholder 2"/>
          <p:cNvSpPr>
            <a:spLocks noGrp="1"/>
          </p:cNvSpPr>
          <p:nvPr>
            <p:ph type="body" idx="1"/>
          </p:nvPr>
        </p:nvSpPr>
        <p:spPr/>
        <p:txBody>
          <a:bodyPr>
            <a:normAutofit fontScale="92500" lnSpcReduction="10000"/>
          </a:bodyPr>
          <a:lstStyle/>
          <a:p>
            <a:pPr defTabSz="905713">
              <a:defRPr/>
            </a:pPr>
            <a:r>
              <a:rPr lang="en-US" b="1" dirty="0" smtClean="0"/>
              <a:t>POLICY</a:t>
            </a:r>
            <a:r>
              <a:rPr lang="en-US" b="1" i="1" dirty="0" smtClean="0"/>
              <a:t> </a:t>
            </a:r>
          </a:p>
          <a:p>
            <a:pPr defTabSz="905713">
              <a:defRPr/>
            </a:pPr>
            <a:endParaRPr lang="en-US" b="1" i="1" dirty="0" smtClean="0"/>
          </a:p>
          <a:p>
            <a:pPr defTabSz="905713">
              <a:defRPr/>
            </a:pPr>
            <a:r>
              <a:rPr lang="en-US" b="1" i="1" dirty="0" smtClean="0"/>
              <a:t>NOTE: THE 14,625 BOX</a:t>
            </a:r>
            <a:r>
              <a:rPr lang="en-US" b="1" i="1" baseline="0" dirty="0" smtClean="0"/>
              <a:t> IS ANIMATED AND APPEARS UPON CLICK</a:t>
            </a:r>
          </a:p>
          <a:p>
            <a:pPr defTabSz="905713">
              <a:defRPr/>
            </a:pPr>
            <a:endParaRPr lang="en-US" baseline="0" dirty="0" smtClean="0"/>
          </a:p>
          <a:p>
            <a:pPr defTabSz="905713">
              <a:defRPr/>
            </a:pPr>
            <a:r>
              <a:rPr lang="en-US" dirty="0" smtClean="0"/>
              <a:t>Recent laws and CMS’s</a:t>
            </a:r>
            <a:r>
              <a:rPr lang="en-US" baseline="0" dirty="0" smtClean="0"/>
              <a:t> own agenda have resulted in a landslide of rules in 2016 to date.</a:t>
            </a:r>
          </a:p>
          <a:p>
            <a:pPr defTabSz="905713">
              <a:defRPr/>
            </a:pPr>
            <a:endParaRPr lang="en-US" baseline="0" dirty="0" smtClean="0"/>
          </a:p>
          <a:p>
            <a:pPr defTabSz="905713">
              <a:defRPr/>
            </a:pPr>
            <a:r>
              <a:rPr lang="en-US" baseline="0" dirty="0" smtClean="0"/>
              <a:t>Specifically, thru Sept 9, we saw </a:t>
            </a:r>
            <a:r>
              <a:rPr lang="en-US" dirty="0" smtClean="0"/>
              <a:t>38 proposed and</a:t>
            </a:r>
            <a:r>
              <a:rPr lang="en-US" baseline="0" dirty="0" smtClean="0"/>
              <a:t> final </a:t>
            </a:r>
            <a:r>
              <a:rPr lang="en-US" dirty="0" smtClean="0"/>
              <a:t>rules, which is a bit over 1 per week.</a:t>
            </a:r>
          </a:p>
          <a:p>
            <a:pPr defTabSz="905713">
              <a:defRPr/>
            </a:pPr>
            <a:endParaRPr lang="en-US" dirty="0" smtClean="0"/>
          </a:p>
          <a:p>
            <a:pPr defTabSz="905713">
              <a:defRPr/>
            </a:pPr>
            <a:r>
              <a:rPr lang="en-US" dirty="0" smtClean="0"/>
              <a:t>And it’s a total</a:t>
            </a:r>
            <a:r>
              <a:rPr lang="en-US" baseline="0" dirty="0" smtClean="0"/>
              <a:t> of almost 15,000 pages. A record amount. It is normal for an</a:t>
            </a:r>
            <a:r>
              <a:rPr lang="en-US" dirty="0" smtClean="0"/>
              <a:t> outgoing administration to issue a suite of rules in its final year, but t</a:t>
            </a:r>
            <a:r>
              <a:rPr lang="en-US" baseline="0" dirty="0" smtClean="0"/>
              <a:t>his administration has been more active that any previous outgoing administration.</a:t>
            </a:r>
          </a:p>
          <a:p>
            <a:pPr defTabSz="905713">
              <a:defRPr/>
            </a:pPr>
            <a:endParaRPr lang="en-US" baseline="0" dirty="0" smtClean="0"/>
          </a:p>
          <a:p>
            <a:pPr defTabSz="905713">
              <a:defRPr/>
            </a:pPr>
            <a:r>
              <a:rPr lang="en-US" baseline="0" dirty="0" smtClean="0"/>
              <a:t>All of these rules certainly keep us busy</a:t>
            </a:r>
            <a:r>
              <a:rPr lang="en-US" dirty="0" smtClean="0"/>
              <a:t> – but we are most concerned about the impact all of these rules have on the field.</a:t>
            </a:r>
            <a:endParaRPr lang="en-US" baseline="0" dirty="0" smtClean="0"/>
          </a:p>
          <a:p>
            <a:pPr defTabSz="905713">
              <a:defRPr/>
            </a:pPr>
            <a:endParaRPr lang="en-US" baseline="0" dirty="0" smtClean="0"/>
          </a:p>
          <a:p>
            <a:pPr defTabSz="905713">
              <a:defRPr/>
            </a:pPr>
            <a:r>
              <a:rPr lang="en-US" dirty="0" smtClean="0"/>
              <a:t>That is why w</a:t>
            </a:r>
            <a:r>
              <a:rPr lang="en-US" baseline="0" dirty="0" smtClean="0"/>
              <a:t>e will have a session later in the agenda on regulatory</a:t>
            </a:r>
            <a:r>
              <a:rPr lang="en-US" dirty="0" smtClean="0"/>
              <a:t> relief.</a:t>
            </a:r>
          </a:p>
          <a:p>
            <a:pPr defTabSz="905713">
              <a:defRPr/>
            </a:pPr>
            <a:endParaRPr lang="en-US" dirty="0" smtClean="0"/>
          </a:p>
          <a:p>
            <a:pPr defTabSz="905713">
              <a:defRPr/>
            </a:pPr>
            <a:r>
              <a:rPr lang="en-US" b="1" i="1" dirty="0" smtClean="0"/>
              <a:t>NOTE TO PRESENTER,</a:t>
            </a:r>
            <a:r>
              <a:rPr lang="en-US" b="1" i="1" baseline="0" dirty="0" smtClean="0"/>
              <a:t> RULES COUNTED ABOVE ARE LISTED IN EXCEL SHEET IN RESOURCES FOLDER</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6A05C8-BEDA-4865-9C49-FC304385F36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83875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76400" y="76200"/>
            <a:ext cx="3244850" cy="2433638"/>
          </a:xfrm>
        </p:spPr>
      </p:sp>
      <p:sp>
        <p:nvSpPr>
          <p:cNvPr id="3" name="Notes Placeholder 2"/>
          <p:cNvSpPr>
            <a:spLocks noGrp="1"/>
          </p:cNvSpPr>
          <p:nvPr>
            <p:ph type="body" idx="1"/>
          </p:nvPr>
        </p:nvSpPr>
        <p:spPr>
          <a:xfrm>
            <a:off x="609601" y="2735654"/>
            <a:ext cx="5867400" cy="6255947"/>
          </a:xfrm>
        </p:spPr>
        <p:txBody>
          <a:bodyPr/>
          <a:lstStyle/>
          <a:p>
            <a:r>
              <a:rPr lang="en-US" dirty="0" smtClean="0"/>
              <a:t>POLICY</a:t>
            </a:r>
          </a:p>
          <a:p>
            <a:r>
              <a:rPr lang="en-US" dirty="0" smtClean="0"/>
              <a:t>The public marketplaces have suffered some significant blows this year with a number of high profile insurer exits.</a:t>
            </a:r>
            <a:r>
              <a:rPr lang="en-US" baseline="0" dirty="0" smtClean="0"/>
              <a:t> United had announced a retrenchment earlier this year. However, they primarily left markets where they had minimal presence. The Aetna exits, however, leave approximately a million consumers needing to find new coverage. We won’t know until late September exactly what options will be available to consumers in each market, including if there are markets without any options. </a:t>
            </a:r>
            <a:r>
              <a:rPr lang="en-US" b="1" baseline="0" dirty="0" smtClean="0"/>
              <a:t>(NOTE: Just prior to round 2 RPBs we will know the full situation in terms of counties with few or no options.) </a:t>
            </a:r>
            <a:r>
              <a:rPr lang="en-US" baseline="0" dirty="0" smtClean="0"/>
              <a:t>The ACA does not include a “fallback” provision or alternative coverage option. Therefore, it’s possible that some consumers will not have a plan available to them.</a:t>
            </a:r>
          </a:p>
          <a:p>
            <a:endParaRPr lang="en-US" baseline="0" dirty="0" smtClean="0"/>
          </a:p>
          <a:p>
            <a:r>
              <a:rPr lang="en-US" baseline="0" dirty="0" smtClean="0"/>
              <a:t>The major challenges with the marketplaces are lower than planned enrollment, a higher rate of sicker people enrolled, and </a:t>
            </a:r>
            <a:r>
              <a:rPr lang="en-US" baseline="0" dirty="0" err="1" smtClean="0"/>
              <a:t>mis</a:t>
            </a:r>
            <a:r>
              <a:rPr lang="en-US" baseline="0" dirty="0" smtClean="0"/>
              <a:t>-pricing on the part of insurers in 2014 and 2015 that perpetuates.</a:t>
            </a:r>
          </a:p>
          <a:p>
            <a:endParaRPr lang="en-US" baseline="0" dirty="0" smtClean="0"/>
          </a:p>
          <a:p>
            <a:r>
              <a:rPr lang="en-US" baseline="0" dirty="0" smtClean="0"/>
              <a:t>Insurers are seeking rate increases and mechanisms to improve the risk pool. The AHA has advocated for the agency to use its levers to stabilize the marketplaces, including through refining the risk adjustment program, tightening up the special enrollment periods, increasing outreach and enrollment, and exploring state wrap-around efforts. In late August, CMS released the proposed rule governing the marketplaces for 2018. The agency proposed several of the changes we advocated for, including refinements to the risk adjustment program. However, we suspect more must be done to stabilize the marketplaces.</a:t>
            </a:r>
          </a:p>
          <a:p>
            <a:endParaRPr lang="en-US" baseline="0" dirty="0" smtClean="0"/>
          </a:p>
          <a:p>
            <a:r>
              <a:rPr lang="en-US" b="1" baseline="0" dirty="0" smtClean="0"/>
              <a:t>(Note: the graphics show: map of what we know so far about options available to consumers. Red is no plan (1 county); yellow is 1 plan; blue is 2 plans. Rest of the country has 3 or more plans. The other is the recent letter AHA sent to CMS asking for changes and some of the trade coverage of that letter</a:t>
            </a:r>
            <a:r>
              <a:rPr lang="en-US" b="1" dirty="0"/>
              <a:t>.) </a:t>
            </a:r>
            <a:endParaRPr lang="en-US" b="1" dirty="0" smtClean="0"/>
          </a:p>
          <a:p>
            <a:endParaRPr lang="en-US" b="1" dirty="0"/>
          </a:p>
          <a:p>
            <a:endParaRPr lang="en-US" b="1" dirty="0"/>
          </a:p>
          <a:p>
            <a:endParaRPr lang="en-US" b="1"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A60F710-1FF6-44C1-82ED-E2347AA5B74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54886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has a lot of information on it and may look confusing but I won’t go into all of this detail.</a:t>
            </a:r>
          </a:p>
          <a:p>
            <a:endParaRPr lang="en-US" dirty="0"/>
          </a:p>
          <a:p>
            <a:r>
              <a:rPr lang="en-US" dirty="0" smtClean="0"/>
              <a:t>Should one party sweep, the White House and both Houses of Congress, they will able to do more to change health care programs such as the ACA and Medicare and Medicaid.  Note that even if there is control in both Houses of Congress, it is unlikely that either party will have the 60 votes necessary to prevent a filibuster in the Senate, so they would have to use the reconciliation process to get major changes through that chamber.</a:t>
            </a:r>
          </a:p>
          <a:p>
            <a:endParaRPr lang="en-US" dirty="0"/>
          </a:p>
          <a:p>
            <a:r>
              <a:rPr lang="en-US" dirty="0" smtClean="0"/>
              <a:t>If there is divided government, we will likely see a stalemate in Washington and there will not likely be major policy changes.</a:t>
            </a:r>
          </a:p>
          <a:p>
            <a:endParaRPr lang="en-US" dirty="0"/>
          </a:p>
          <a:p>
            <a:r>
              <a:rPr lang="en-US" dirty="0" smtClean="0"/>
              <a:t>Though there could be opportunities for whoever is president to strike deals with members of the opposite party – this is something that Bill Clinton was very good at doing when he was in his second term in office – this is also called triangulation.</a:t>
            </a:r>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pPr>
                <a:defRPr/>
              </a:pPr>
              <a:t>32</a:t>
            </a:fld>
            <a:endParaRPr lang="en-US" dirty="0"/>
          </a:p>
        </p:txBody>
      </p:sp>
    </p:spTree>
    <p:extLst>
      <p:ext uri="{BB962C8B-B14F-4D97-AF65-F5344CB8AC3E}">
        <p14:creationId xmlns:p14="http://schemas.microsoft.com/office/powerpoint/2010/main" val="3966420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GOP takes over, it may not be so easy for them to get rid of the ACA. This is because there are millions of people benefitting from the program and some of the insurance reforms that were part of the ACA are very popular – such as allowing children to stay on their parent’s health insurance plan to the age of 26.</a:t>
            </a:r>
          </a:p>
          <a:p>
            <a:endParaRPr lang="en-US" dirty="0"/>
          </a:p>
          <a:p>
            <a:r>
              <a:rPr lang="en-US" dirty="0" smtClean="0"/>
              <a:t>There will have to be some consideration for alternatives – perhaps through what is outlined in Paul Ryan’s “Better Way” plan.</a:t>
            </a:r>
          </a:p>
          <a:p>
            <a:endParaRPr lang="en-US" dirty="0"/>
          </a:p>
          <a:p>
            <a:r>
              <a:rPr lang="en-US" dirty="0" smtClean="0"/>
              <a:t>The concern we have is will they be able to provide health care coverage to the same amount of people who are currently benefiting from the program?</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pPr>
                <a:defRPr/>
              </a:pPr>
              <a:t>33</a:t>
            </a:fld>
            <a:endParaRPr lang="en-US" dirty="0"/>
          </a:p>
        </p:txBody>
      </p:sp>
    </p:spTree>
    <p:extLst>
      <p:ext uri="{BB962C8B-B14F-4D97-AF65-F5344CB8AC3E}">
        <p14:creationId xmlns:p14="http://schemas.microsoft.com/office/powerpoint/2010/main" val="176401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695325"/>
            <a:ext cx="4651375" cy="3489325"/>
          </a:xfrm>
        </p:spPr>
      </p:sp>
      <p:sp>
        <p:nvSpPr>
          <p:cNvPr id="3" name="Notes Placeholder 2"/>
          <p:cNvSpPr>
            <a:spLocks noGrp="1"/>
          </p:cNvSpPr>
          <p:nvPr>
            <p:ph type="body" idx="1"/>
          </p:nvPr>
        </p:nvSpPr>
        <p:spPr/>
        <p:txBody>
          <a:bodyPr/>
          <a:lstStyle/>
          <a:p>
            <a:r>
              <a:rPr lang="en-US" dirty="0" smtClean="0"/>
              <a:t>Regardless of who wins, they will have to do something to address the situation with the insurance marketplaces.</a:t>
            </a:r>
          </a:p>
          <a:p>
            <a:endParaRPr lang="en-US" dirty="0"/>
          </a:p>
          <a:p>
            <a:r>
              <a:rPr lang="en-US" dirty="0" smtClean="0"/>
              <a:t>You may have heard that President Obama recently met with leading </a:t>
            </a:r>
            <a:r>
              <a:rPr lang="en-US" dirty="0"/>
              <a:t>insurance executives, making a direct plea for their continued commitment to the health law despite its recent spate of difficulties. Later this month, he'll host a "Millennial Outreach and Engagement Summit" at the White House, too. </a:t>
            </a:r>
            <a:endParaRPr lang="en-US" dirty="0" smtClean="0"/>
          </a:p>
          <a:p>
            <a:endParaRPr lang="en-US" dirty="0"/>
          </a:p>
          <a:p>
            <a:r>
              <a:rPr lang="en-US" dirty="0" smtClean="0"/>
              <a:t>There is precedent for congress stepping in to help out when a program is not going well – the most recent examples are the roll out of the Medicare Advantage Program and the drug benefit through Medicare Part D. But there has to be the political will to take action.</a:t>
            </a:r>
          </a:p>
          <a:p>
            <a:endParaRPr lang="en-US" dirty="0"/>
          </a:p>
          <a:p>
            <a:r>
              <a:rPr lang="en-US" dirty="0" smtClean="0"/>
              <a:t>Also, we should be prepared for Congress to again scrutinize the not for profit status of hospitals as they look for additional sources of revenue.  This could be a discussion that happens in the larger tax reform debate that we think could start in earnest after the election.</a:t>
            </a:r>
            <a:endParaRPr lang="en-US" dirty="0"/>
          </a:p>
          <a:p>
            <a:endParaRPr lang="en-US" dirty="0" smtClean="0"/>
          </a:p>
        </p:txBody>
      </p:sp>
      <p:sp>
        <p:nvSpPr>
          <p:cNvPr id="4" name="Slide Number Placeholder 3"/>
          <p:cNvSpPr>
            <a:spLocks noGrp="1"/>
          </p:cNvSpPr>
          <p:nvPr>
            <p:ph type="sldNum" sz="quarter" idx="10"/>
          </p:nvPr>
        </p:nvSpPr>
        <p:spPr/>
        <p:txBody>
          <a:bodyPr/>
          <a:lstStyle/>
          <a:p>
            <a:pPr>
              <a:defRPr/>
            </a:pPr>
            <a:fld id="{C2E6FAA2-F678-4A68-889E-9FE6A6AC487F}" type="slidenum">
              <a:rPr lang="en-US" smtClean="0">
                <a:solidFill>
                  <a:srgbClr val="000000"/>
                </a:solidFill>
              </a:rPr>
              <a:pPr>
                <a:defRPr/>
              </a:pPr>
              <a:t>34</a:t>
            </a:fld>
            <a:endParaRPr lang="en-US">
              <a:solidFill>
                <a:srgbClr val="000000"/>
              </a:solidFill>
            </a:endParaRPr>
          </a:p>
        </p:txBody>
      </p:sp>
    </p:spTree>
    <p:extLst>
      <p:ext uri="{BB962C8B-B14F-4D97-AF65-F5344CB8AC3E}">
        <p14:creationId xmlns:p14="http://schemas.microsoft.com/office/powerpoint/2010/main" val="2004205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9050" y="584200"/>
            <a:ext cx="4187825" cy="3141663"/>
          </a:xfrm>
        </p:spPr>
      </p:sp>
      <p:sp>
        <p:nvSpPr>
          <p:cNvPr id="3" name="Notes Placeholder 2"/>
          <p:cNvSpPr>
            <a:spLocks noGrp="1"/>
          </p:cNvSpPr>
          <p:nvPr>
            <p:ph type="body" idx="1"/>
          </p:nvPr>
        </p:nvSpPr>
        <p:spPr>
          <a:xfrm>
            <a:off x="673332" y="4051165"/>
            <a:ext cx="5575069" cy="4940436"/>
          </a:xfrm>
        </p:spPr>
        <p:txBody>
          <a:bodyPr/>
          <a:lstStyle/>
          <a:p>
            <a:r>
              <a:rPr lang="en-US" dirty="0" smtClean="0"/>
              <a:t>We assume that you are following the Presidential race to some extent, but we want to highlight a couple things for you.</a:t>
            </a:r>
          </a:p>
          <a:p>
            <a:endParaRPr lang="en-US" dirty="0" smtClean="0"/>
          </a:p>
          <a:p>
            <a:r>
              <a:rPr lang="en-US" dirty="0" smtClean="0"/>
              <a:t>We talked about this unique aspect of the Presidential campaign the last time we met, and it’s holding true today – both nominees have historically high unfavorable ratings.  This is a poll from the end of August and it shows both candidates are well above 50% negative ratings from voters.  In fact, there was a large impact on Clinton from where she was polling just after the convention.</a:t>
            </a:r>
          </a:p>
          <a:p>
            <a:endParaRPr lang="en-US" dirty="0"/>
          </a:p>
          <a:p>
            <a:r>
              <a:rPr lang="en-US" dirty="0"/>
              <a:t>This could be the first elec­tion in which more people vote against a can­did­ate than in fa­vor of one – it’s a situation where people are asking themselves, “Who do we dislike the least?”</a:t>
            </a:r>
          </a:p>
          <a:p>
            <a:endParaRPr lang="en-US" dirty="0"/>
          </a:p>
          <a:p>
            <a:r>
              <a:rPr lang="en-US" dirty="0"/>
              <a:t>It could certainly have an effect on turn out as voters choose between being discouraged and staying home or being encouraged to vote against a candidate they dislike.  They could also defect to third party candidates, who could possibly see larger support than </a:t>
            </a:r>
            <a:r>
              <a:rPr lang="en-US" dirty="0" smtClean="0"/>
              <a:t>in </a:t>
            </a:r>
            <a:r>
              <a:rPr lang="en-US" dirty="0"/>
              <a:t>past years.</a:t>
            </a:r>
          </a:p>
          <a:p>
            <a:endParaRPr lang="en-US" dirty="0"/>
          </a:p>
          <a:p>
            <a:r>
              <a:rPr lang="en-US" dirty="0"/>
              <a:t>Poll­sters can try to </a:t>
            </a:r>
            <a:r>
              <a:rPr lang="en-US" dirty="0" smtClean="0"/>
              <a:t>guess about the electorate, </a:t>
            </a:r>
            <a:r>
              <a:rPr lang="en-US" dirty="0"/>
              <a:t>but these voters are so con­flic­ted that polling may not be of much help in pre­dict­ing what they will do on Elec­tion Day.</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0F710-1FF6-44C1-82ED-E2347AA5B7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1493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9050" y="584200"/>
            <a:ext cx="4187825" cy="3141663"/>
          </a:xfrm>
        </p:spPr>
      </p:sp>
      <p:sp>
        <p:nvSpPr>
          <p:cNvPr id="3" name="Notes Placeholder 2"/>
          <p:cNvSpPr>
            <a:spLocks noGrp="1"/>
          </p:cNvSpPr>
          <p:nvPr>
            <p:ph type="body" idx="1"/>
          </p:nvPr>
        </p:nvSpPr>
        <p:spPr>
          <a:xfrm>
            <a:off x="673332" y="4051165"/>
            <a:ext cx="5575069" cy="4940436"/>
          </a:xfrm>
        </p:spPr>
        <p:txBody>
          <a:bodyPr/>
          <a:lstStyle/>
          <a:p>
            <a:r>
              <a:rPr lang="en-US" dirty="0" smtClean="0"/>
              <a:t>We assume that you are following the Presidential race to some extent, but we want to highlight a couple things for you.</a:t>
            </a:r>
          </a:p>
          <a:p>
            <a:endParaRPr lang="en-US" dirty="0" smtClean="0"/>
          </a:p>
          <a:p>
            <a:r>
              <a:rPr lang="en-US" dirty="0" smtClean="0"/>
              <a:t>We talked about this unique aspect of the Presidential campaign the last time we met, and it’s holding true today – both nominees have historically high unfavorable ratings.  This is a poll from the end of August and it shows both candidates are well above 50% negative ratings from voters.  In fact, there was a large impact on Clinton from where she was polling just after the convention.</a:t>
            </a:r>
          </a:p>
          <a:p>
            <a:endParaRPr lang="en-US" dirty="0"/>
          </a:p>
          <a:p>
            <a:r>
              <a:rPr lang="en-US" dirty="0"/>
              <a:t>This could be the first elec­tion in which more people vote against a can­did­ate than in fa­vor of one – it’s a situation where people are asking themselves, “Who do we dislike the least?”</a:t>
            </a:r>
          </a:p>
          <a:p>
            <a:endParaRPr lang="en-US" dirty="0"/>
          </a:p>
          <a:p>
            <a:r>
              <a:rPr lang="en-US" dirty="0"/>
              <a:t>It could certainly have an effect on turn out as voters choose between being discouraged and staying home or being encouraged to vote against a candidate they dislike.  They could also defect to third party candidates, who could possibly see larger support than </a:t>
            </a:r>
            <a:r>
              <a:rPr lang="en-US" dirty="0" smtClean="0"/>
              <a:t>in </a:t>
            </a:r>
            <a:r>
              <a:rPr lang="en-US" dirty="0"/>
              <a:t>past years.</a:t>
            </a:r>
          </a:p>
          <a:p>
            <a:endParaRPr lang="en-US" dirty="0"/>
          </a:p>
          <a:p>
            <a:r>
              <a:rPr lang="en-US" dirty="0"/>
              <a:t>Poll­sters can try to </a:t>
            </a:r>
            <a:r>
              <a:rPr lang="en-US" dirty="0" smtClean="0"/>
              <a:t>guess about the electorate, </a:t>
            </a:r>
            <a:r>
              <a:rPr lang="en-US" dirty="0"/>
              <a:t>but these voters are so con­flic­ted that polling may not be of much help in pre­dict­ing what they will do on Elec­tion Day.</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0F710-1FF6-44C1-82ED-E2347AA5B7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637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something else that is unique about the Republican nominee </a:t>
            </a:r>
            <a:r>
              <a:rPr lang="en-US" dirty="0"/>
              <a:t>- he is on a track to lose white college graduates</a:t>
            </a:r>
            <a:r>
              <a:rPr lang="en-US" dirty="0" smtClean="0"/>
              <a:t>.</a:t>
            </a:r>
          </a:p>
          <a:p>
            <a:endParaRPr lang="en-US" dirty="0" smtClean="0"/>
          </a:p>
          <a:p>
            <a:r>
              <a:rPr lang="en-US" dirty="0" smtClean="0"/>
              <a:t>That’s </a:t>
            </a:r>
            <a:r>
              <a:rPr lang="en-US" dirty="0"/>
              <a:t>really unusual for a Republican, and it means that among white voters overall, he’s probably not holding a winning hand.</a:t>
            </a:r>
          </a:p>
          <a:p>
            <a:endParaRPr lang="en-US" dirty="0"/>
          </a:p>
          <a:p>
            <a:r>
              <a:rPr lang="en-US" dirty="0"/>
              <a:t>Trump’s performance is downright shocking from a historical </a:t>
            </a:r>
            <a:r>
              <a:rPr lang="en-US" dirty="0" smtClean="0"/>
              <a:t>perspective: the </a:t>
            </a:r>
            <a:r>
              <a:rPr lang="en-US" dirty="0"/>
              <a:t>American National Elections Studies shows Republicans carrying that group in every election from 1956 to 2012</a:t>
            </a:r>
            <a:r>
              <a:rPr lang="en-US" dirty="0" smtClean="0"/>
              <a:t>.</a:t>
            </a:r>
          </a:p>
          <a:p>
            <a:endParaRPr lang="en-US" dirty="0"/>
          </a:p>
          <a:p>
            <a:r>
              <a:rPr lang="en-US" dirty="0" smtClean="0"/>
              <a:t>He is doing well among non college educate whites, and they helped him secure the Republican nomination, and he will need their help in a couple key states.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0F710-1FF6-44C1-82ED-E2347AA5B7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069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closer look at some of the battleground states to see how the candidates are polling.</a:t>
            </a:r>
          </a:p>
          <a:p>
            <a:endParaRPr lang="en-US" dirty="0"/>
          </a:p>
          <a:p>
            <a:r>
              <a:rPr lang="en-US" dirty="0" smtClean="0"/>
              <a:t>You may have seen individual national polls that show that Clinton </a:t>
            </a:r>
            <a:r>
              <a:rPr lang="en-US" dirty="0"/>
              <a:t>is </a:t>
            </a:r>
            <a:r>
              <a:rPr lang="en-US" dirty="0" smtClean="0"/>
              <a:t>down- </a:t>
            </a:r>
            <a:r>
              <a:rPr lang="en-US" dirty="0"/>
              <a:t>t</a:t>
            </a:r>
            <a:r>
              <a:rPr lang="en-US" dirty="0" smtClean="0"/>
              <a:t>his </a:t>
            </a:r>
            <a:r>
              <a:rPr lang="en-US" dirty="0"/>
              <a:t>slide reflects averages from </a:t>
            </a:r>
            <a:r>
              <a:rPr lang="en-US" dirty="0" smtClean="0"/>
              <a:t>a number of polls taken in these key states over the last few weeks.</a:t>
            </a:r>
            <a:endParaRPr lang="en-US" dirty="0"/>
          </a:p>
          <a:p>
            <a:endParaRPr lang="en-US" dirty="0"/>
          </a:p>
          <a:p>
            <a:r>
              <a:rPr lang="en-US" dirty="0" smtClean="0"/>
              <a:t>You can see that the race is tightening in Iowa, Nevada and Ohio.  Those states went </a:t>
            </a:r>
            <a:r>
              <a:rPr lang="en-US" dirty="0"/>
              <a:t>Democratic the past two elections, but are looking more favorable for Republicans this time around. </a:t>
            </a:r>
            <a:endParaRPr lang="en-US" dirty="0" smtClean="0"/>
          </a:p>
          <a:p>
            <a:endParaRPr lang="en-US" dirty="0"/>
          </a:p>
          <a:p>
            <a:r>
              <a:rPr lang="en-US" dirty="0" smtClean="0"/>
              <a:t>Trump was expected to do better </a:t>
            </a:r>
            <a:r>
              <a:rPr lang="en-US" dirty="0"/>
              <a:t>in </a:t>
            </a:r>
            <a:r>
              <a:rPr lang="en-US" dirty="0" smtClean="0"/>
              <a:t>traditional </a:t>
            </a:r>
            <a:r>
              <a:rPr lang="en-US" dirty="0"/>
              <a:t>blue states – such as PA, MI, and WI – and that would be enough for him to get to </a:t>
            </a:r>
            <a:r>
              <a:rPr lang="en-US" dirty="0" smtClean="0"/>
              <a:t>270 in the electoral college.  </a:t>
            </a:r>
            <a:r>
              <a:rPr lang="en-US" dirty="0"/>
              <a:t>This is because of one of Trump’s strengths — his disproportionate support among blue-collar, non-college-graduate white voters.</a:t>
            </a:r>
          </a:p>
          <a:p>
            <a:endParaRPr lang="en-US" dirty="0" smtClean="0"/>
          </a:p>
          <a:p>
            <a:endParaRPr lang="en-US" dirty="0"/>
          </a:p>
          <a:p>
            <a:endParaRPr lang="en-US" dirty="0"/>
          </a:p>
          <a:p>
            <a:endParaRPr lang="en-US" dirty="0"/>
          </a:p>
          <a:p>
            <a:endParaRPr lang="en-US" dirty="0" smtClean="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0F710-1FF6-44C1-82ED-E2347AA5B7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861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As we’ve mentioned before, all </a:t>
            </a:r>
            <a:r>
              <a:rPr lang="en-US" altLang="en-US" dirty="0">
                <a:latin typeface="Arial" panose="020B0604020202020204" pitchFamily="34" charset="0"/>
              </a:rPr>
              <a:t>eyes are really focused on the Senate to see if Republicans will be able to maintain their majority. </a:t>
            </a:r>
            <a:endParaRPr lang="en-US" altLang="en-US" dirty="0" smtClean="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The numbers are not in Republican’s favor. As you can see here, </a:t>
            </a:r>
            <a:r>
              <a:rPr lang="en-US" altLang="en-US" dirty="0" err="1">
                <a:latin typeface="Arial" panose="020B0604020202020204" pitchFamily="34" charset="0"/>
              </a:rPr>
              <a:t>Rs</a:t>
            </a:r>
            <a:r>
              <a:rPr lang="en-US" altLang="en-US" dirty="0">
                <a:latin typeface="Arial" panose="020B0604020202020204" pitchFamily="34" charset="0"/>
              </a:rPr>
              <a:t> are defending 24 seats, while the Democrats are only defending 10.</a:t>
            </a:r>
          </a:p>
          <a:p>
            <a:endParaRPr lang="en-US" altLang="en-US" dirty="0">
              <a:latin typeface="Arial" panose="020B0604020202020204" pitchFamily="34" charset="0"/>
            </a:endParaRPr>
          </a:p>
          <a:p>
            <a:r>
              <a:rPr lang="en-US" altLang="en-US" dirty="0">
                <a:latin typeface="Arial" panose="020B0604020202020204" pitchFamily="34" charset="0"/>
              </a:rPr>
              <a:t>Also, this is a presidential year where voting demographics tend to favor Democrats, as opposed to mid-term years where Republicans are usually more successful.</a:t>
            </a:r>
          </a:p>
          <a:p>
            <a:endParaRPr lang="en-US" altLang="en-US" dirty="0" smtClean="0">
              <a:latin typeface="Arial" panose="020B0604020202020204" pitchFamily="34" charset="0"/>
            </a:endParaRPr>
          </a:p>
          <a:p>
            <a:r>
              <a:rPr lang="en-US" altLang="en-US" dirty="0" smtClean="0">
                <a:latin typeface="Arial" panose="020B0604020202020204" pitchFamily="34" charset="0"/>
              </a:rPr>
              <a:t>But with less </a:t>
            </a:r>
            <a:r>
              <a:rPr lang="en-US" altLang="en-US" dirty="0">
                <a:latin typeface="Arial" panose="020B0604020202020204" pitchFamily="34" charset="0"/>
              </a:rPr>
              <a:t>than two months until Election Day, Democratic confidence has been shaken, as Hillary Clinton suddenly finds herself trailing Donald Trump in some swing states and a fresh batch of polls show GOP incumbents in the lead.</a:t>
            </a:r>
          </a:p>
          <a:p>
            <a:endParaRPr lang="en-US" altLang="en-US" dirty="0">
              <a:latin typeface="Arial" panose="020B0604020202020204" pitchFamily="34" charset="0"/>
            </a:endParaRPr>
          </a:p>
          <a:p>
            <a:r>
              <a:rPr lang="en-US" altLang="en-US" dirty="0">
                <a:latin typeface="Arial" panose="020B0604020202020204" pitchFamily="34" charset="0"/>
              </a:rPr>
              <a:t>Current make-up of Senate: 54 </a:t>
            </a:r>
            <a:r>
              <a:rPr lang="en-US" altLang="en-US" dirty="0" err="1">
                <a:latin typeface="Arial" panose="020B0604020202020204" pitchFamily="34" charset="0"/>
              </a:rPr>
              <a:t>Rs</a:t>
            </a:r>
            <a:r>
              <a:rPr lang="en-US" altLang="en-US" dirty="0">
                <a:latin typeface="Arial" panose="020B0604020202020204" pitchFamily="34" charset="0"/>
              </a:rPr>
              <a:t>, 44 Ds, 2 Independents (VT &amp; ME), so the Democrats need to flip 5 seats total to take the majority which is definitely possible.</a:t>
            </a:r>
          </a:p>
          <a:p>
            <a:endParaRPr lang="en-US" altLang="en-US" dirty="0" smtClean="0">
              <a:latin typeface="Arial" panose="020B0604020202020204" pitchFamily="34" charset="0"/>
            </a:endParaRPr>
          </a:p>
        </p:txBody>
      </p:sp>
      <p:sp>
        <p:nvSpPr>
          <p:cNvPr id="237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5249" indent="-290480">
              <a:spcBef>
                <a:spcPct val="30000"/>
              </a:spcBef>
              <a:defRPr sz="1200">
                <a:solidFill>
                  <a:schemeClr val="tx1"/>
                </a:solidFill>
                <a:latin typeface="Arial" panose="020B0604020202020204" pitchFamily="34" charset="0"/>
              </a:defRPr>
            </a:lvl2pPr>
            <a:lvl3pPr marL="1161922" indent="-232384">
              <a:spcBef>
                <a:spcPct val="30000"/>
              </a:spcBef>
              <a:defRPr sz="1200">
                <a:solidFill>
                  <a:schemeClr val="tx1"/>
                </a:solidFill>
                <a:latin typeface="Arial" panose="020B0604020202020204" pitchFamily="34" charset="0"/>
              </a:defRPr>
            </a:lvl3pPr>
            <a:lvl4pPr marL="1626691" indent="-232384">
              <a:spcBef>
                <a:spcPct val="30000"/>
              </a:spcBef>
              <a:defRPr sz="1200">
                <a:solidFill>
                  <a:schemeClr val="tx1"/>
                </a:solidFill>
                <a:latin typeface="Arial" panose="020B0604020202020204" pitchFamily="34" charset="0"/>
              </a:defRPr>
            </a:lvl4pPr>
            <a:lvl5pPr marL="2091459" indent="-232384">
              <a:spcBef>
                <a:spcPct val="30000"/>
              </a:spcBef>
              <a:defRPr sz="1200">
                <a:solidFill>
                  <a:schemeClr val="tx1"/>
                </a:solidFill>
                <a:latin typeface="Arial" panose="020B0604020202020204" pitchFamily="34" charset="0"/>
              </a:defRPr>
            </a:lvl5pPr>
            <a:lvl6pPr marL="2556227" indent="-232384" eaLnBrk="0" fontAlgn="base" hangingPunct="0">
              <a:spcBef>
                <a:spcPct val="30000"/>
              </a:spcBef>
              <a:spcAft>
                <a:spcPct val="0"/>
              </a:spcAft>
              <a:defRPr sz="1200">
                <a:solidFill>
                  <a:schemeClr val="tx1"/>
                </a:solidFill>
                <a:latin typeface="Arial" panose="020B0604020202020204" pitchFamily="34" charset="0"/>
              </a:defRPr>
            </a:lvl6pPr>
            <a:lvl7pPr marL="3020996" indent="-232384" eaLnBrk="0" fontAlgn="base" hangingPunct="0">
              <a:spcBef>
                <a:spcPct val="30000"/>
              </a:spcBef>
              <a:spcAft>
                <a:spcPct val="0"/>
              </a:spcAft>
              <a:defRPr sz="1200">
                <a:solidFill>
                  <a:schemeClr val="tx1"/>
                </a:solidFill>
                <a:latin typeface="Arial" panose="020B0604020202020204" pitchFamily="34" charset="0"/>
              </a:defRPr>
            </a:lvl7pPr>
            <a:lvl8pPr marL="3485765" indent="-232384" eaLnBrk="0" fontAlgn="base" hangingPunct="0">
              <a:spcBef>
                <a:spcPct val="30000"/>
              </a:spcBef>
              <a:spcAft>
                <a:spcPct val="0"/>
              </a:spcAft>
              <a:defRPr sz="1200">
                <a:solidFill>
                  <a:schemeClr val="tx1"/>
                </a:solidFill>
                <a:latin typeface="Arial" panose="020B0604020202020204" pitchFamily="34" charset="0"/>
              </a:defRPr>
            </a:lvl8pPr>
            <a:lvl9pPr marL="3950534" indent="-23238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74F5A3-6E81-4E08-8060-F6FB3AA23168}" type="slidenum">
              <a:rPr lang="en-US" altLang="en-US" smtClean="0">
                <a:solidFill>
                  <a:srgbClr val="000000"/>
                </a:solidFill>
              </a:rPr>
              <a:pPr>
                <a:spcBef>
                  <a:spcPct val="0"/>
                </a:spcBef>
              </a:pPr>
              <a:t>8</a:t>
            </a:fld>
            <a:endParaRPr lang="en-US" altLang="en-US" smtClean="0">
              <a:solidFill>
                <a:srgbClr val="000000"/>
              </a:solidFill>
            </a:endParaRPr>
          </a:p>
        </p:txBody>
      </p:sp>
    </p:spTree>
    <p:extLst>
      <p:ext uri="{BB962C8B-B14F-4D97-AF65-F5344CB8AC3E}">
        <p14:creationId xmlns:p14="http://schemas.microsoft.com/office/powerpoint/2010/main" val="2844820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The conventional wisdom is that the Republicans will hold the House – the question is, by how much?</a:t>
            </a:r>
          </a:p>
          <a:p>
            <a:endParaRPr lang="en-US" dirty="0">
              <a:latin typeface="Arial" pitchFamily="34" charset="0"/>
            </a:endParaRPr>
          </a:p>
          <a:p>
            <a:r>
              <a:rPr lang="en-US" dirty="0" smtClean="0">
                <a:latin typeface="Arial" pitchFamily="34" charset="0"/>
              </a:rPr>
              <a:t>A recent WSJ article highlighted that some Republicans are worried their </a:t>
            </a:r>
            <a:r>
              <a:rPr lang="en-US" dirty="0">
                <a:latin typeface="Arial" pitchFamily="34" charset="0"/>
              </a:rPr>
              <a:t>internal divisions could intensify if their majority shrinks and they lose many of their most centrist </a:t>
            </a:r>
            <a:r>
              <a:rPr lang="en-US" dirty="0" smtClean="0">
                <a:latin typeface="Arial" pitchFamily="34" charset="0"/>
              </a:rPr>
              <a:t>colleagues.</a:t>
            </a:r>
          </a:p>
          <a:p>
            <a:endParaRPr lang="en-US" dirty="0">
              <a:latin typeface="Arial" pitchFamily="34" charset="0"/>
            </a:endParaRPr>
          </a:p>
          <a:p>
            <a:r>
              <a:rPr lang="en-US" dirty="0">
                <a:latin typeface="Arial" pitchFamily="34" charset="0"/>
              </a:rPr>
              <a:t>The GOP lawmakers most vulnerable in November are also those most willing to cross the aisle on policy. Reps. Bob </a:t>
            </a:r>
            <a:r>
              <a:rPr lang="en-US" dirty="0" err="1">
                <a:latin typeface="Arial" pitchFamily="34" charset="0"/>
              </a:rPr>
              <a:t>Dold</a:t>
            </a:r>
            <a:r>
              <a:rPr lang="en-US" dirty="0">
                <a:latin typeface="Arial" pitchFamily="34" charset="0"/>
              </a:rPr>
              <a:t> of Illinois and Carlos </a:t>
            </a:r>
            <a:r>
              <a:rPr lang="en-US" dirty="0" err="1">
                <a:latin typeface="Arial" pitchFamily="34" charset="0"/>
              </a:rPr>
              <a:t>Curbelo</a:t>
            </a:r>
            <a:r>
              <a:rPr lang="en-US" dirty="0">
                <a:latin typeface="Arial" pitchFamily="34" charset="0"/>
              </a:rPr>
              <a:t> of Florida have supported some new curbs on gun sales, while Rep. Mike Coffman of Colorado has broken with his party on some immigration </a:t>
            </a:r>
            <a:r>
              <a:rPr lang="en-US" dirty="0" smtClean="0">
                <a:latin typeface="Arial" pitchFamily="34" charset="0"/>
              </a:rPr>
              <a:t>proposals.</a:t>
            </a:r>
          </a:p>
          <a:p>
            <a:endParaRPr lang="en-US" dirty="0" smtClean="0">
              <a:latin typeface="Arial" pitchFamily="34" charset="0"/>
            </a:endParaRPr>
          </a:p>
          <a:p>
            <a:r>
              <a:rPr lang="en-US" dirty="0">
                <a:latin typeface="Arial" pitchFamily="34" charset="0"/>
              </a:rPr>
              <a:t>Democratic leaders may stand to benefit if Mr. Ryan loses some of the Republicans on whom GOP leaders count to vote for bills opposed by many among the party faithful. Republican leaders already often lose 40 or more GOP votes on contentious legislation including must-pass spending bills, giving leverage to Democrats, whose votes are needed for the bills to pass. Conservatives say they are sticking to their principles and that a GOP-controlled Congress should make fewer concessions to Democrats.</a:t>
            </a:r>
          </a:p>
          <a:p>
            <a:endParaRPr lang="en-US" dirty="0" smtClean="0">
              <a:latin typeface="Arial" pitchFamily="34" charset="0"/>
            </a:endParaRP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Arial" pitchFamily="34" charset="0"/>
              </a:defRPr>
            </a:lvl1pPr>
            <a:lvl2pPr marL="734852" indent="-282635" eaLnBrk="0" hangingPunct="0">
              <a:defRPr sz="1600" b="1">
                <a:solidFill>
                  <a:schemeClr val="tx1"/>
                </a:solidFill>
                <a:latin typeface="Arial" pitchFamily="34" charset="0"/>
              </a:defRPr>
            </a:lvl2pPr>
            <a:lvl3pPr marL="1130541" indent="-226108" eaLnBrk="0" hangingPunct="0">
              <a:defRPr sz="1600" b="1">
                <a:solidFill>
                  <a:schemeClr val="tx1"/>
                </a:solidFill>
                <a:latin typeface="Arial" pitchFamily="34" charset="0"/>
              </a:defRPr>
            </a:lvl3pPr>
            <a:lvl4pPr marL="1582758" indent="-226108" eaLnBrk="0" hangingPunct="0">
              <a:defRPr sz="1600" b="1">
                <a:solidFill>
                  <a:schemeClr val="tx1"/>
                </a:solidFill>
                <a:latin typeface="Arial" pitchFamily="34" charset="0"/>
              </a:defRPr>
            </a:lvl4pPr>
            <a:lvl5pPr marL="2034974" indent="-226108" eaLnBrk="0" hangingPunct="0">
              <a:defRPr sz="1600" b="1">
                <a:solidFill>
                  <a:schemeClr val="tx1"/>
                </a:solidFill>
                <a:latin typeface="Arial" pitchFamily="34" charset="0"/>
              </a:defRPr>
            </a:lvl5pPr>
            <a:lvl6pPr marL="2487191" indent="-226108" eaLnBrk="0" fontAlgn="base" hangingPunct="0">
              <a:spcBef>
                <a:spcPct val="0"/>
              </a:spcBef>
              <a:spcAft>
                <a:spcPct val="0"/>
              </a:spcAft>
              <a:defRPr sz="1600" b="1">
                <a:solidFill>
                  <a:schemeClr val="tx1"/>
                </a:solidFill>
                <a:latin typeface="Arial" pitchFamily="34" charset="0"/>
              </a:defRPr>
            </a:lvl6pPr>
            <a:lvl7pPr marL="2939407" indent="-226108" eaLnBrk="0" fontAlgn="base" hangingPunct="0">
              <a:spcBef>
                <a:spcPct val="0"/>
              </a:spcBef>
              <a:spcAft>
                <a:spcPct val="0"/>
              </a:spcAft>
              <a:defRPr sz="1600" b="1">
                <a:solidFill>
                  <a:schemeClr val="tx1"/>
                </a:solidFill>
                <a:latin typeface="Arial" pitchFamily="34" charset="0"/>
              </a:defRPr>
            </a:lvl7pPr>
            <a:lvl8pPr marL="3391624" indent="-226108" eaLnBrk="0" fontAlgn="base" hangingPunct="0">
              <a:spcBef>
                <a:spcPct val="0"/>
              </a:spcBef>
              <a:spcAft>
                <a:spcPct val="0"/>
              </a:spcAft>
              <a:defRPr sz="1600" b="1">
                <a:solidFill>
                  <a:schemeClr val="tx1"/>
                </a:solidFill>
                <a:latin typeface="Arial" pitchFamily="34" charset="0"/>
              </a:defRPr>
            </a:lvl8pPr>
            <a:lvl9pPr marL="3843840" indent="-226108" eaLnBrk="0" fontAlgn="base" hangingPunct="0">
              <a:spcBef>
                <a:spcPct val="0"/>
              </a:spcBef>
              <a:spcAft>
                <a:spcPct val="0"/>
              </a:spcAft>
              <a:defRPr sz="1600" b="1">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44AA4C4-80EE-40CD-9E1F-C84EE5BE802E}" type="slidenum">
              <a:rPr kumimoji="0" lang="en-U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377679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topics the will tackle during the lame duck session depends in great part on who wins the election.</a:t>
            </a:r>
          </a:p>
          <a:p>
            <a:endParaRPr lang="en-US" dirty="0"/>
          </a:p>
          <a:p>
            <a:r>
              <a:rPr lang="en-US" dirty="0"/>
              <a:t>No matter who wins, they will have to keep the government funded. The question usually is for how long.</a:t>
            </a:r>
          </a:p>
          <a:p>
            <a:endParaRPr lang="en-US" dirty="0" smtClean="0"/>
          </a:p>
          <a:p>
            <a:r>
              <a:rPr lang="en-US" dirty="0" smtClean="0"/>
              <a:t>And if the final OPPS rule does not come out as we would have hoped, we will need Congress to use the “hospital bill” as the basis for making additional changes beyond those listed on this slide.</a:t>
            </a:r>
            <a:endParaRPr lang="en-US" dirty="0"/>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pPr>
                <a:defRPr/>
              </a:pPr>
              <a:t>10</a:t>
            </a:fld>
            <a:endParaRPr lang="en-US" dirty="0"/>
          </a:p>
        </p:txBody>
      </p:sp>
    </p:spTree>
    <p:extLst>
      <p:ext uri="{BB962C8B-B14F-4D97-AF65-F5344CB8AC3E}">
        <p14:creationId xmlns:p14="http://schemas.microsoft.com/office/powerpoint/2010/main" val="2132744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driving force before Congress leaves town to campaign is how to fund the federal government before the </a:t>
            </a:r>
            <a:r>
              <a:rPr lang="en-US" dirty="0"/>
              <a:t>fiscal year ends on Sept. 30 in order to avoid a government shutdown.</a:t>
            </a:r>
            <a:endParaRPr lang="en-US" dirty="0" smtClean="0"/>
          </a:p>
          <a:p>
            <a:endParaRPr lang="en-US" dirty="0"/>
          </a:p>
          <a:p>
            <a:r>
              <a:rPr lang="en-US" dirty="0" smtClean="0"/>
              <a:t>Right now</a:t>
            </a:r>
            <a:r>
              <a:rPr lang="en-US" dirty="0"/>
              <a:t>, </a:t>
            </a:r>
            <a:r>
              <a:rPr lang="en-US" dirty="0" smtClean="0"/>
              <a:t>the approach is a stop </a:t>
            </a:r>
            <a:r>
              <a:rPr lang="en-US" dirty="0"/>
              <a:t>gap measure until December 9th – </a:t>
            </a:r>
            <a:r>
              <a:rPr lang="en-US" dirty="0" smtClean="0"/>
              <a:t>this is favored </a:t>
            </a:r>
            <a:r>
              <a:rPr lang="en-US" dirty="0"/>
              <a:t>by most everyone except the House Freedom Caucus. The </a:t>
            </a:r>
            <a:r>
              <a:rPr lang="en-US" dirty="0" smtClean="0"/>
              <a:t>Senate is acting first to put pressure </a:t>
            </a:r>
            <a:r>
              <a:rPr lang="en-US" dirty="0"/>
              <a:t>on the House</a:t>
            </a:r>
            <a:r>
              <a:rPr lang="en-US" dirty="0" smtClean="0"/>
              <a:t>.</a:t>
            </a:r>
          </a:p>
          <a:p>
            <a:endParaRPr lang="en-US" dirty="0"/>
          </a:p>
          <a:p>
            <a:r>
              <a:rPr lang="en-US" dirty="0" smtClean="0"/>
              <a:t>We may also see some activity on some key health care bills before they leave town.</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0F710-1FF6-44C1-82ED-E2347AA5B7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6129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1169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2090"/>
            <a:ext cx="8229600" cy="509270"/>
          </a:xfrm>
        </p:spPr>
        <p:txBody>
          <a:bodyPr anchor="b"/>
          <a:lstStyle>
            <a:lvl1pPr algn="ctr">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97280"/>
            <a:ext cx="5111750" cy="50288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137920" y="1097280"/>
            <a:ext cx="2327593" cy="50288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5C07CCFE-12D3-FF49-8C1D-449F154099A0}" type="datetimeFigureOut">
              <a:rPr lang="en-US" smtClean="0">
                <a:solidFill>
                  <a:prstClr val="black">
                    <a:tint val="75000"/>
                  </a:prstClr>
                </a:solidFill>
              </a:rPr>
              <a:pPr/>
              <a:t>10/24/2016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8FD7B8-E8B1-FD4F-94B2-836CA52AF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26103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7" name="Footer Placeholder 4"/>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8"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E7348D15-232F-4DF9-9465-FA9EFD38E38A}"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7649972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149350" y="1957388"/>
            <a:ext cx="7462838" cy="31781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ED9B9936-1832-46C1-9BF7-50C1AAB17DA8}"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0087658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1231900"/>
            <a:ext cx="1865313" cy="39036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9350" y="1231900"/>
            <a:ext cx="5445125" cy="39036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F7D71C8A-7399-4367-ABDB-FE8F1D48134E}"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13468342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49350" y="1957388"/>
            <a:ext cx="7462838" cy="3178175"/>
          </a:xfrm>
          <a:prstGeom prst="rect">
            <a:avLst/>
          </a:prstGeom>
        </p:spPr>
        <p:txBody>
          <a:bodyPr/>
          <a:lstStyle/>
          <a:p>
            <a:pPr lvl="0"/>
            <a:endParaRPr lang="en-US" noProof="0"/>
          </a:p>
        </p:txBody>
      </p:sp>
      <p:sp>
        <p:nvSpPr>
          <p:cNvPr id="5"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2006E5EA-47E2-487A-9AED-18AC6F6234A5}"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8529664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4"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5" name="Footer Placeholder 2"/>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6"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54C1C607-65CC-4535-90F5-0FB2BFBA3644}"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9190584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463675" y="114300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a:solidFill>
                  <a:schemeClr val="tx1"/>
                </a:solidFill>
                <a:latin typeface="Arial" panose="020B0604020202020204" pitchFamily="34" charset="0"/>
              </a:defRPr>
            </a:lvl1pPr>
            <a:lvl2pPr marL="742950" indent="-285750">
              <a:spcBef>
                <a:spcPct val="50000"/>
              </a:spcBef>
              <a:defRPr>
                <a:solidFill>
                  <a:schemeClr val="tx1"/>
                </a:solidFill>
                <a:latin typeface="Arial" panose="020B0604020202020204" pitchFamily="34" charset="0"/>
              </a:defRPr>
            </a:lvl2pPr>
            <a:lvl3pPr marL="1143000" indent="-228600">
              <a:spcBef>
                <a:spcPct val="50000"/>
              </a:spcBef>
              <a:defRPr>
                <a:solidFill>
                  <a:schemeClr val="tx1"/>
                </a:solidFill>
                <a:latin typeface="Arial" panose="020B0604020202020204" pitchFamily="34" charset="0"/>
              </a:defRPr>
            </a:lvl3pPr>
            <a:lvl4pPr marL="1600200" indent="-228600">
              <a:spcBef>
                <a:spcPct val="50000"/>
              </a:spcBef>
              <a:defRPr>
                <a:solidFill>
                  <a:schemeClr val="tx1"/>
                </a:solidFill>
                <a:latin typeface="Arial" panose="020B0604020202020204" pitchFamily="34" charset="0"/>
              </a:defRPr>
            </a:lvl4pPr>
            <a:lvl5pPr marL="2057400" indent="-228600">
              <a:spcBef>
                <a:spcPct val="50000"/>
              </a:spcBef>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a:defRPr/>
            </a:pPr>
            <a:r>
              <a:rPr lang="en-US" altLang="en-US" sz="1800" b="0" smtClean="0">
                <a:solidFill>
                  <a:srgbClr val="00548B"/>
                </a:solidFill>
              </a:rPr>
              <a:t>TABLE OF CONTENTS</a:t>
            </a:r>
          </a:p>
        </p:txBody>
      </p:sp>
      <p:sp>
        <p:nvSpPr>
          <p:cNvPr id="3"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Content Placeholder 5"/>
          <p:cNvSpPr>
            <a:spLocks noGrp="1"/>
          </p:cNvSpPr>
          <p:nvPr>
            <p:ph sz="quarter" idx="12"/>
          </p:nvPr>
        </p:nvSpPr>
        <p:spPr>
          <a:xfrm>
            <a:off x="1463040" y="1600200"/>
            <a:ext cx="6858000" cy="4343400"/>
          </a:xfrm>
          <a:prstGeom prst="rect">
            <a:avLst/>
          </a:prstGeom>
        </p:spPr>
        <p:txBody>
          <a:bodyPr vert="horz"/>
          <a:lstStyle>
            <a:lvl1pPr marL="0" indent="0">
              <a:lnSpc>
                <a:spcPct val="200000"/>
              </a:lnSpc>
              <a:spcBef>
                <a:spcPts val="0"/>
              </a:spcBef>
              <a:buNone/>
              <a:tabLst>
                <a:tab pos="909638" algn="l"/>
              </a:tabLst>
              <a:defRPr sz="800">
                <a:solidFill>
                  <a:schemeClr val="tx1"/>
                </a:solidFill>
              </a:defRPr>
            </a:lvl1pPr>
            <a:lvl2pPr marL="909638" indent="0">
              <a:lnSpc>
                <a:spcPct val="200000"/>
              </a:lnSpc>
              <a:spcBef>
                <a:spcPts val="0"/>
              </a:spcBef>
              <a:buFont typeface="Arial"/>
              <a:buNone/>
              <a:tabLst>
                <a:tab pos="1831975" algn="l"/>
              </a:tabLst>
              <a:defRPr sz="800" baseline="0">
                <a:solidFill>
                  <a:schemeClr val="tx1"/>
                </a:solidFill>
              </a:defRPr>
            </a:lvl2pPr>
            <a:lvl3pPr>
              <a:lnSpc>
                <a:spcPct val="200000"/>
              </a:lnSpc>
              <a:spcBef>
                <a:spcPts val="0"/>
              </a:spcBef>
              <a:defRPr sz="800"/>
            </a:lvl3pPr>
            <a:lvl4pPr>
              <a:lnSpc>
                <a:spcPct val="200000"/>
              </a:lnSpc>
              <a:spcBef>
                <a:spcPts val="0"/>
              </a:spcBef>
              <a:defRPr sz="800"/>
            </a:lvl4pPr>
            <a:lvl5pPr>
              <a:lnSpc>
                <a:spcPct val="200000"/>
              </a:lnSpc>
              <a:spcBef>
                <a:spcPts val="0"/>
              </a:spcBef>
              <a:defRPr sz="800"/>
            </a:lvl5pPr>
          </a:lstStyle>
          <a:p>
            <a:pPr lvl="0"/>
            <a:r>
              <a:rPr lang="en-US" smtClean="0"/>
              <a:t>Click to edit Master text styles</a:t>
            </a:r>
          </a:p>
          <a:p>
            <a:pPr lvl="1"/>
            <a:r>
              <a:rPr lang="en-US" smtClean="0"/>
              <a:t>Second level</a:t>
            </a:r>
          </a:p>
        </p:txBody>
      </p:sp>
      <p:sp>
        <p:nvSpPr>
          <p:cNvPr id="5"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8EA28E01-563B-44CD-803D-F295DFAA4E46}"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29918238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5"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74049BC0-055C-43FB-8D7B-E19010AA2E6D}"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752820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149350" y="1957388"/>
            <a:ext cx="7462838" cy="31781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29A98616-3FE1-4044-87EB-6C0321B9D044}"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23103191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F71F2AF0-E9A1-4712-983C-48561F3C10D4}"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6210927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149350" y="1957388"/>
            <a:ext cx="3654425" cy="31781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6175" y="1957388"/>
            <a:ext cx="3656013" cy="31781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7" name="Footer Placeholder 4"/>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8"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859B43AD-1A86-4581-9C29-AC177477B801}"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150185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37919"/>
            <a:ext cx="5486400" cy="35896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07CCFE-12D3-FF49-8C1D-449F154099A0}" type="datetimeFigureOut">
              <a:rPr lang="en-US" smtClean="0">
                <a:solidFill>
                  <a:prstClr val="black">
                    <a:tint val="75000"/>
                  </a:prstClr>
                </a:solidFill>
              </a:rPr>
              <a:pPr/>
              <a:t>10/24/2016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8FD7B8-E8B1-FD4F-94B2-836CA52AF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69890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9" name="Footer Placeholder 6"/>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10"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C2E911D4-D193-4903-A20A-6CF61117093F}"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38500249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4"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5" name="Footer Placeholder 2"/>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6"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FF798139-4492-4BB5-91F5-F58AE9CB9526}"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871044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4" name="Footer Placeholder 1"/>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5"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9FD3DF69-F397-495C-9A59-2B61EAAFCDF3}"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28420909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74930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685800"/>
            <a:ext cx="5111750" cy="54403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7" name="Footer Placeholder 4"/>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8"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FE29B79A-6C60-43C3-A7EB-289E96E342A5}"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21196403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7" name="Footer Placeholder 4"/>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8"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73199E86-33D8-415E-AF48-128ADB9D0FFD}"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5560859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149350" y="1957388"/>
            <a:ext cx="7462838" cy="31781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B2FD52C8-4300-43DB-AF3A-FB8AB6392CEA}"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17653599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1231900"/>
            <a:ext cx="1865313" cy="39036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9350" y="1231900"/>
            <a:ext cx="5445125" cy="39036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9EC1CB5D-3F5E-4BE6-8C20-F60172D6B748}"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26550552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49350" y="1957388"/>
            <a:ext cx="7462838" cy="3178175"/>
          </a:xfrm>
          <a:prstGeom prst="rect">
            <a:avLst/>
          </a:prstGeom>
        </p:spPr>
        <p:txBody>
          <a:bodyPr/>
          <a:lstStyle/>
          <a:p>
            <a:pPr lvl="0"/>
            <a:endParaRPr lang="en-US" noProof="0"/>
          </a:p>
        </p:txBody>
      </p:sp>
      <p:sp>
        <p:nvSpPr>
          <p:cNvPr id="5"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7A2B91B3-A052-4A41-B798-FFE38BAFE174}"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6856397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4"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5" name="Footer Placeholder 2"/>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6"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754EC4D9-A8C4-4105-91B9-DC9E410F89AE}"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8295958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22159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11645" indent="0" algn="ctr">
              <a:buNone/>
              <a:defRPr/>
            </a:lvl2pPr>
            <a:lvl3pPr marL="623292" indent="0" algn="ctr">
              <a:buNone/>
              <a:defRPr/>
            </a:lvl3pPr>
            <a:lvl4pPr marL="934938" indent="0" algn="ctr">
              <a:buNone/>
              <a:defRPr/>
            </a:lvl4pPr>
            <a:lvl5pPr marL="1246585" indent="0" algn="ctr">
              <a:buNone/>
              <a:defRPr/>
            </a:lvl5pPr>
            <a:lvl6pPr marL="1558231" indent="0" algn="ctr">
              <a:buNone/>
              <a:defRPr/>
            </a:lvl6pPr>
            <a:lvl7pPr marL="1869876" indent="0" algn="ctr">
              <a:buNone/>
              <a:defRPr/>
            </a:lvl7pPr>
            <a:lvl8pPr marL="2181523" indent="0" algn="ctr">
              <a:buNone/>
              <a:defRPr/>
            </a:lvl8pPr>
            <a:lvl9pPr marL="2493168" indent="0" algn="ctr">
              <a:buNone/>
              <a:defRPr/>
            </a:lvl9pPr>
          </a:lstStyle>
          <a:p>
            <a:r>
              <a:rPr lang="en-US" smtClean="0"/>
              <a:t>Click to edit Master subtitle style</a:t>
            </a:r>
            <a:endParaRPr lang="en-US"/>
          </a:p>
        </p:txBody>
      </p:sp>
      <p:sp>
        <p:nvSpPr>
          <p:cNvPr id="5"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11697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137920" y="1173480"/>
            <a:ext cx="754888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7CCFE-12D3-FF49-8C1D-449F154099A0}" type="datetimeFigureOut">
              <a:rPr lang="en-US" smtClean="0">
                <a:solidFill>
                  <a:prstClr val="black">
                    <a:tint val="75000"/>
                  </a:prstClr>
                </a:solidFill>
              </a:rPr>
              <a:pPr/>
              <a:t>10/24/2016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8FD7B8-E8B1-FD4F-94B2-836CA52AF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91858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166524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335733"/>
          </a:xfrm>
        </p:spPr>
        <p:txBody>
          <a:bodyPr/>
          <a:lstStyle>
            <a:lvl1pPr algn="l">
              <a:defRPr sz="2727"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364"/>
            </a:lvl1pPr>
            <a:lvl2pPr marL="311645" indent="0">
              <a:buNone/>
              <a:defRPr sz="1227"/>
            </a:lvl2pPr>
            <a:lvl3pPr marL="623292" indent="0">
              <a:buNone/>
              <a:defRPr sz="1091"/>
            </a:lvl3pPr>
            <a:lvl4pPr marL="934938" indent="0">
              <a:buNone/>
              <a:defRPr sz="955"/>
            </a:lvl4pPr>
            <a:lvl5pPr marL="1246585" indent="0">
              <a:buNone/>
              <a:defRPr sz="955"/>
            </a:lvl5pPr>
            <a:lvl6pPr marL="1558231" indent="0">
              <a:buNone/>
              <a:defRPr sz="955"/>
            </a:lvl6pPr>
            <a:lvl7pPr marL="1869876" indent="0">
              <a:buNone/>
              <a:defRPr sz="955"/>
            </a:lvl7pPr>
            <a:lvl8pPr marL="2181523" indent="0">
              <a:buNone/>
              <a:defRPr sz="955"/>
            </a:lvl8pPr>
            <a:lvl9pPr marL="2493168" indent="0">
              <a:buNone/>
              <a:defRPr sz="955"/>
            </a:lvl9pPr>
          </a:lstStyle>
          <a:p>
            <a:pPr lvl="0"/>
            <a:r>
              <a:rPr lang="en-US" smtClean="0"/>
              <a:t>Click to edit Master text styles</a:t>
            </a:r>
          </a:p>
        </p:txBody>
      </p:sp>
      <p:sp>
        <p:nvSpPr>
          <p:cNvPr id="5"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918411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9351" y="1957390"/>
            <a:ext cx="3654426" cy="3178175"/>
          </a:xfrm>
        </p:spPr>
        <p:txBody>
          <a:bodyPr/>
          <a:lstStyle>
            <a:lvl1pPr>
              <a:defRPr sz="1909"/>
            </a:lvl1pPr>
            <a:lvl2pPr>
              <a:defRPr sz="1636"/>
            </a:lvl2pPr>
            <a:lvl3pPr>
              <a:defRPr sz="1364"/>
            </a:lvl3pPr>
            <a:lvl4pPr>
              <a:defRPr sz="1227"/>
            </a:lvl4pPr>
            <a:lvl5pPr>
              <a:defRPr sz="1227"/>
            </a:lvl5pPr>
            <a:lvl6pPr>
              <a:defRPr sz="1227"/>
            </a:lvl6pPr>
            <a:lvl7pPr>
              <a:defRPr sz="1227"/>
            </a:lvl7pPr>
            <a:lvl8pPr>
              <a:defRPr sz="1227"/>
            </a:lvl8pPr>
            <a:lvl9pPr>
              <a:defRPr sz="122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6178" y="1957390"/>
            <a:ext cx="3656013" cy="3178175"/>
          </a:xfrm>
        </p:spPr>
        <p:txBody>
          <a:bodyPr/>
          <a:lstStyle>
            <a:lvl1pPr>
              <a:defRPr sz="1909"/>
            </a:lvl1pPr>
            <a:lvl2pPr>
              <a:defRPr sz="1636"/>
            </a:lvl2pPr>
            <a:lvl3pPr>
              <a:defRPr sz="1364"/>
            </a:lvl3pPr>
            <a:lvl4pPr>
              <a:defRPr sz="1227"/>
            </a:lvl4pPr>
            <a:lvl5pPr>
              <a:defRPr sz="1227"/>
            </a:lvl5pPr>
            <a:lvl6pPr>
              <a:defRPr sz="1227"/>
            </a:lvl6pPr>
            <a:lvl7pPr>
              <a:defRPr sz="1227"/>
            </a:lvl7pPr>
            <a:lvl8pPr>
              <a:defRPr sz="1227"/>
            </a:lvl8pPr>
            <a:lvl9pPr>
              <a:defRPr sz="122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7"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8682171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1636" b="1"/>
            </a:lvl1pPr>
            <a:lvl2pPr marL="311645" indent="0">
              <a:buNone/>
              <a:defRPr sz="1364" b="1"/>
            </a:lvl2pPr>
            <a:lvl3pPr marL="623292" indent="0">
              <a:buNone/>
              <a:defRPr sz="1227" b="1"/>
            </a:lvl3pPr>
            <a:lvl4pPr marL="934938" indent="0">
              <a:buNone/>
              <a:defRPr sz="1091" b="1"/>
            </a:lvl4pPr>
            <a:lvl5pPr marL="1246585" indent="0">
              <a:buNone/>
              <a:defRPr sz="1091" b="1"/>
            </a:lvl5pPr>
            <a:lvl6pPr marL="1558231" indent="0">
              <a:buNone/>
              <a:defRPr sz="1091" b="1"/>
            </a:lvl6pPr>
            <a:lvl7pPr marL="1869876" indent="0">
              <a:buNone/>
              <a:defRPr sz="1091" b="1"/>
            </a:lvl7pPr>
            <a:lvl8pPr marL="2181523" indent="0">
              <a:buNone/>
              <a:defRPr sz="1091" b="1"/>
            </a:lvl8pPr>
            <a:lvl9pPr marL="2493168" indent="0">
              <a:buNone/>
              <a:defRPr sz="1091"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636"/>
            </a:lvl1pPr>
            <a:lvl2pPr>
              <a:defRPr sz="1364"/>
            </a:lvl2pPr>
            <a:lvl3pPr>
              <a:defRPr sz="1227"/>
            </a:lvl3pPr>
            <a:lvl4pPr>
              <a:defRPr sz="1091"/>
            </a:lvl4pPr>
            <a:lvl5pPr>
              <a:defRPr sz="1091"/>
            </a:lvl5pPr>
            <a:lvl6pPr>
              <a:defRPr sz="1091"/>
            </a:lvl6pPr>
            <a:lvl7pPr>
              <a:defRPr sz="1091"/>
            </a:lvl7pPr>
            <a:lvl8pPr>
              <a:defRPr sz="1091"/>
            </a:lvl8pPr>
            <a:lvl9pPr>
              <a:defRPr sz="109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4" cy="639762"/>
          </a:xfrm>
        </p:spPr>
        <p:txBody>
          <a:bodyPr anchor="b"/>
          <a:lstStyle>
            <a:lvl1pPr marL="0" indent="0">
              <a:buNone/>
              <a:defRPr sz="1636" b="1"/>
            </a:lvl1pPr>
            <a:lvl2pPr marL="311645" indent="0">
              <a:buNone/>
              <a:defRPr sz="1364" b="1"/>
            </a:lvl2pPr>
            <a:lvl3pPr marL="623292" indent="0">
              <a:buNone/>
              <a:defRPr sz="1227" b="1"/>
            </a:lvl3pPr>
            <a:lvl4pPr marL="934938" indent="0">
              <a:buNone/>
              <a:defRPr sz="1091" b="1"/>
            </a:lvl4pPr>
            <a:lvl5pPr marL="1246585" indent="0">
              <a:buNone/>
              <a:defRPr sz="1091" b="1"/>
            </a:lvl5pPr>
            <a:lvl6pPr marL="1558231" indent="0">
              <a:buNone/>
              <a:defRPr sz="1091" b="1"/>
            </a:lvl6pPr>
            <a:lvl7pPr marL="1869876" indent="0">
              <a:buNone/>
              <a:defRPr sz="1091" b="1"/>
            </a:lvl7pPr>
            <a:lvl8pPr marL="2181523" indent="0">
              <a:buNone/>
              <a:defRPr sz="1091" b="1"/>
            </a:lvl8pPr>
            <a:lvl9pPr marL="2493168" indent="0">
              <a:buNone/>
              <a:defRPr sz="1091"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4" cy="3951288"/>
          </a:xfrm>
        </p:spPr>
        <p:txBody>
          <a:bodyPr/>
          <a:lstStyle>
            <a:lvl1pPr>
              <a:defRPr sz="1636"/>
            </a:lvl1pPr>
            <a:lvl2pPr>
              <a:defRPr sz="1364"/>
            </a:lvl2pPr>
            <a:lvl3pPr>
              <a:defRPr sz="1227"/>
            </a:lvl3pPr>
            <a:lvl4pPr>
              <a:defRPr sz="1091"/>
            </a:lvl4pPr>
            <a:lvl5pPr>
              <a:defRPr sz="1091"/>
            </a:lvl5pPr>
            <a:lvl6pPr>
              <a:defRPr sz="1091"/>
            </a:lvl6pPr>
            <a:lvl7pPr>
              <a:defRPr sz="1091"/>
            </a:lvl7pPr>
            <a:lvl8pPr>
              <a:defRPr sz="1091"/>
            </a:lvl8pPr>
            <a:lvl9pPr>
              <a:defRPr sz="109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7"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052435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5"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967822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4"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6980000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1267173"/>
            <a:ext cx="3008313" cy="167931"/>
          </a:xfrm>
        </p:spPr>
        <p:txBody>
          <a:bodyPr anchor="b"/>
          <a:lstStyle>
            <a:lvl1pPr algn="l">
              <a:defRPr sz="1364" b="1"/>
            </a:lvl1pPr>
          </a:lstStyle>
          <a:p>
            <a:r>
              <a:rPr lang="en-US" smtClean="0"/>
              <a:t>Click to edit Master title style</a:t>
            </a:r>
            <a:endParaRPr lang="en-US"/>
          </a:p>
        </p:txBody>
      </p:sp>
      <p:sp>
        <p:nvSpPr>
          <p:cNvPr id="3" name="Content Placeholder 2"/>
          <p:cNvSpPr>
            <a:spLocks noGrp="1"/>
          </p:cNvSpPr>
          <p:nvPr>
            <p:ph idx="1"/>
          </p:nvPr>
        </p:nvSpPr>
        <p:spPr>
          <a:xfrm>
            <a:off x="3575054" y="614898"/>
            <a:ext cx="5111751" cy="5511265"/>
          </a:xfrm>
        </p:spPr>
        <p:txBody>
          <a:bodyPr/>
          <a:lstStyle>
            <a:lvl1pPr>
              <a:defRPr sz="2182"/>
            </a:lvl1pPr>
            <a:lvl2pPr>
              <a:defRPr sz="1909"/>
            </a:lvl2pPr>
            <a:lvl3pPr>
              <a:defRPr sz="1636"/>
            </a:lvl3pPr>
            <a:lvl4pPr>
              <a:defRPr sz="1364"/>
            </a:lvl4pPr>
            <a:lvl5pPr>
              <a:defRPr sz="1364"/>
            </a:lvl5pPr>
            <a:lvl6pPr>
              <a:defRPr sz="1364"/>
            </a:lvl6pPr>
            <a:lvl7pPr>
              <a:defRPr sz="1364"/>
            </a:lvl7pPr>
            <a:lvl8pPr>
              <a:defRPr sz="1364"/>
            </a:lvl8pPr>
            <a:lvl9pPr>
              <a:defRPr sz="13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1"/>
            <a:ext cx="3008313" cy="4691063"/>
          </a:xfrm>
        </p:spPr>
        <p:txBody>
          <a:bodyPr/>
          <a:lstStyle>
            <a:lvl1pPr marL="0" indent="0">
              <a:buNone/>
              <a:defRPr sz="955"/>
            </a:lvl1pPr>
            <a:lvl2pPr marL="311645" indent="0">
              <a:buNone/>
              <a:defRPr sz="818"/>
            </a:lvl2pPr>
            <a:lvl3pPr marL="623292" indent="0">
              <a:buNone/>
              <a:defRPr sz="682"/>
            </a:lvl3pPr>
            <a:lvl4pPr marL="934938" indent="0">
              <a:buNone/>
              <a:defRPr sz="614"/>
            </a:lvl4pPr>
            <a:lvl5pPr marL="1246585" indent="0">
              <a:buNone/>
              <a:defRPr sz="614"/>
            </a:lvl5pPr>
            <a:lvl6pPr marL="1558231" indent="0">
              <a:buNone/>
              <a:defRPr sz="614"/>
            </a:lvl6pPr>
            <a:lvl7pPr marL="1869876" indent="0">
              <a:buNone/>
              <a:defRPr sz="614"/>
            </a:lvl7pPr>
            <a:lvl8pPr marL="2181523" indent="0">
              <a:buNone/>
              <a:defRPr sz="614"/>
            </a:lvl8pPr>
            <a:lvl9pPr marL="2493168" indent="0">
              <a:buNone/>
              <a:defRPr sz="614"/>
            </a:lvl9pPr>
          </a:lstStyle>
          <a:p>
            <a:pPr lvl="0"/>
            <a:r>
              <a:rPr lang="en-US" smtClean="0"/>
              <a:t>Click to edit Master text styles</a:t>
            </a:r>
          </a:p>
        </p:txBody>
      </p:sp>
      <p:sp>
        <p:nvSpPr>
          <p:cNvPr id="6"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7"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0451065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99463"/>
            <a:ext cx="5486400" cy="167878"/>
          </a:xfrm>
        </p:spPr>
        <p:txBody>
          <a:bodyPr anchor="b"/>
          <a:lstStyle>
            <a:lvl1pPr algn="l">
              <a:defRPr sz="1364"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182"/>
            </a:lvl1pPr>
            <a:lvl2pPr marL="311645" indent="0">
              <a:buNone/>
              <a:defRPr sz="1909"/>
            </a:lvl2pPr>
            <a:lvl3pPr marL="623292" indent="0">
              <a:buNone/>
              <a:defRPr sz="1636"/>
            </a:lvl3pPr>
            <a:lvl4pPr marL="934938" indent="0">
              <a:buNone/>
              <a:defRPr sz="1364"/>
            </a:lvl4pPr>
            <a:lvl5pPr marL="1246585" indent="0">
              <a:buNone/>
              <a:defRPr sz="1364"/>
            </a:lvl5pPr>
            <a:lvl6pPr marL="1558231" indent="0">
              <a:buNone/>
              <a:defRPr sz="1364"/>
            </a:lvl6pPr>
            <a:lvl7pPr marL="1869876" indent="0">
              <a:buNone/>
              <a:defRPr sz="1364"/>
            </a:lvl7pPr>
            <a:lvl8pPr marL="2181523" indent="0">
              <a:buNone/>
              <a:defRPr sz="1364"/>
            </a:lvl8pPr>
            <a:lvl9pPr marL="2493168" indent="0">
              <a:buNone/>
              <a:defRPr sz="1364"/>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955"/>
            </a:lvl1pPr>
            <a:lvl2pPr marL="311645" indent="0">
              <a:buNone/>
              <a:defRPr sz="818"/>
            </a:lvl2pPr>
            <a:lvl3pPr marL="623292" indent="0">
              <a:buNone/>
              <a:defRPr sz="682"/>
            </a:lvl3pPr>
            <a:lvl4pPr marL="934938" indent="0">
              <a:buNone/>
              <a:defRPr sz="614"/>
            </a:lvl4pPr>
            <a:lvl5pPr marL="1246585" indent="0">
              <a:buNone/>
              <a:defRPr sz="614"/>
            </a:lvl5pPr>
            <a:lvl6pPr marL="1558231" indent="0">
              <a:buNone/>
              <a:defRPr sz="614"/>
            </a:lvl6pPr>
            <a:lvl7pPr marL="1869876" indent="0">
              <a:buNone/>
              <a:defRPr sz="614"/>
            </a:lvl7pPr>
            <a:lvl8pPr marL="2181523" indent="0">
              <a:buNone/>
              <a:defRPr sz="614"/>
            </a:lvl8pPr>
            <a:lvl9pPr marL="2493168" indent="0">
              <a:buNone/>
              <a:defRPr sz="614"/>
            </a:lvl9pPr>
          </a:lstStyle>
          <a:p>
            <a:pPr lvl="0"/>
            <a:r>
              <a:rPr lang="en-US" smtClean="0"/>
              <a:t>Click to edit Master text styles</a:t>
            </a:r>
          </a:p>
        </p:txBody>
      </p:sp>
      <p:sp>
        <p:nvSpPr>
          <p:cNvPr id="6"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7"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719708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5586965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90597" y="1231901"/>
            <a:ext cx="221599" cy="39036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9352" y="1231901"/>
            <a:ext cx="5445126" cy="3903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71499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27760"/>
            <a:ext cx="2057400" cy="499840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127760"/>
            <a:ext cx="6019800" cy="49984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7CCFE-12D3-FF49-8C1D-449F154099A0}" type="datetimeFigureOut">
              <a:rPr lang="en-US" smtClean="0">
                <a:solidFill>
                  <a:prstClr val="black">
                    <a:tint val="75000"/>
                  </a:prstClr>
                </a:solidFill>
              </a:rPr>
              <a:pPr/>
              <a:t>10/24/2016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8FD7B8-E8B1-FD4F-94B2-836CA52AF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98384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3"/>
            <a:ext cx="7462838" cy="221599"/>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49350" y="1957390"/>
            <a:ext cx="7462838" cy="3178175"/>
          </a:xfrm>
        </p:spPr>
        <p:txBody>
          <a:bodyPr/>
          <a:lstStyle/>
          <a:p>
            <a:pPr lvl="0"/>
            <a:endParaRPr lang="en-US" noProof="0"/>
          </a:p>
        </p:txBody>
      </p:sp>
      <p:sp>
        <p:nvSpPr>
          <p:cNvPr id="5"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983636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22159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11645" indent="0" algn="ctr">
              <a:buNone/>
              <a:defRPr/>
            </a:lvl2pPr>
            <a:lvl3pPr marL="623292" indent="0" algn="ctr">
              <a:buNone/>
              <a:defRPr/>
            </a:lvl3pPr>
            <a:lvl4pPr marL="934938" indent="0" algn="ctr">
              <a:buNone/>
              <a:defRPr/>
            </a:lvl4pPr>
            <a:lvl5pPr marL="1246585" indent="0" algn="ctr">
              <a:buNone/>
              <a:defRPr/>
            </a:lvl5pPr>
            <a:lvl6pPr marL="1558231" indent="0" algn="ctr">
              <a:buNone/>
              <a:defRPr/>
            </a:lvl6pPr>
            <a:lvl7pPr marL="1869876" indent="0" algn="ctr">
              <a:buNone/>
              <a:defRPr/>
            </a:lvl7pPr>
            <a:lvl8pPr marL="2181523" indent="0" algn="ctr">
              <a:buNone/>
              <a:defRPr/>
            </a:lvl8pPr>
            <a:lvl9pPr marL="2493168" indent="0" algn="ctr">
              <a:buNone/>
              <a:defRPr/>
            </a:lvl9pPr>
          </a:lstStyle>
          <a:p>
            <a:r>
              <a:rPr lang="en-US" smtClean="0"/>
              <a:t>Click to edit Master subtitle style</a:t>
            </a:r>
            <a:endParaRPr lang="en-US"/>
          </a:p>
        </p:txBody>
      </p:sp>
      <p:sp>
        <p:nvSpPr>
          <p:cNvPr id="5"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3579509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8491960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335733"/>
          </a:xfrm>
        </p:spPr>
        <p:txBody>
          <a:bodyPr/>
          <a:lstStyle>
            <a:lvl1pPr algn="l">
              <a:defRPr sz="2727"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364"/>
            </a:lvl1pPr>
            <a:lvl2pPr marL="311645" indent="0">
              <a:buNone/>
              <a:defRPr sz="1227"/>
            </a:lvl2pPr>
            <a:lvl3pPr marL="623292" indent="0">
              <a:buNone/>
              <a:defRPr sz="1091"/>
            </a:lvl3pPr>
            <a:lvl4pPr marL="934938" indent="0">
              <a:buNone/>
              <a:defRPr sz="955"/>
            </a:lvl4pPr>
            <a:lvl5pPr marL="1246585" indent="0">
              <a:buNone/>
              <a:defRPr sz="955"/>
            </a:lvl5pPr>
            <a:lvl6pPr marL="1558231" indent="0">
              <a:buNone/>
              <a:defRPr sz="955"/>
            </a:lvl6pPr>
            <a:lvl7pPr marL="1869876" indent="0">
              <a:buNone/>
              <a:defRPr sz="955"/>
            </a:lvl7pPr>
            <a:lvl8pPr marL="2181523" indent="0">
              <a:buNone/>
              <a:defRPr sz="955"/>
            </a:lvl8pPr>
            <a:lvl9pPr marL="2493168" indent="0">
              <a:buNone/>
              <a:defRPr sz="955"/>
            </a:lvl9pPr>
          </a:lstStyle>
          <a:p>
            <a:pPr lvl="0"/>
            <a:r>
              <a:rPr lang="en-US" smtClean="0"/>
              <a:t>Click to edit Master text styles</a:t>
            </a:r>
          </a:p>
        </p:txBody>
      </p:sp>
      <p:sp>
        <p:nvSpPr>
          <p:cNvPr id="5"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0055922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9351" y="1957390"/>
            <a:ext cx="3654426" cy="3178175"/>
          </a:xfrm>
        </p:spPr>
        <p:txBody>
          <a:bodyPr/>
          <a:lstStyle>
            <a:lvl1pPr>
              <a:defRPr sz="1909"/>
            </a:lvl1pPr>
            <a:lvl2pPr>
              <a:defRPr sz="1636"/>
            </a:lvl2pPr>
            <a:lvl3pPr>
              <a:defRPr sz="1364"/>
            </a:lvl3pPr>
            <a:lvl4pPr>
              <a:defRPr sz="1227"/>
            </a:lvl4pPr>
            <a:lvl5pPr>
              <a:defRPr sz="1227"/>
            </a:lvl5pPr>
            <a:lvl6pPr>
              <a:defRPr sz="1227"/>
            </a:lvl6pPr>
            <a:lvl7pPr>
              <a:defRPr sz="1227"/>
            </a:lvl7pPr>
            <a:lvl8pPr>
              <a:defRPr sz="1227"/>
            </a:lvl8pPr>
            <a:lvl9pPr>
              <a:defRPr sz="122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6178" y="1957390"/>
            <a:ext cx="3656013" cy="3178175"/>
          </a:xfrm>
        </p:spPr>
        <p:txBody>
          <a:bodyPr/>
          <a:lstStyle>
            <a:lvl1pPr>
              <a:defRPr sz="1909"/>
            </a:lvl1pPr>
            <a:lvl2pPr>
              <a:defRPr sz="1636"/>
            </a:lvl2pPr>
            <a:lvl3pPr>
              <a:defRPr sz="1364"/>
            </a:lvl3pPr>
            <a:lvl4pPr>
              <a:defRPr sz="1227"/>
            </a:lvl4pPr>
            <a:lvl5pPr>
              <a:defRPr sz="1227"/>
            </a:lvl5pPr>
            <a:lvl6pPr>
              <a:defRPr sz="1227"/>
            </a:lvl6pPr>
            <a:lvl7pPr>
              <a:defRPr sz="1227"/>
            </a:lvl7pPr>
            <a:lvl8pPr>
              <a:defRPr sz="1227"/>
            </a:lvl8pPr>
            <a:lvl9pPr>
              <a:defRPr sz="122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7"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2675874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1636" b="1"/>
            </a:lvl1pPr>
            <a:lvl2pPr marL="311645" indent="0">
              <a:buNone/>
              <a:defRPr sz="1364" b="1"/>
            </a:lvl2pPr>
            <a:lvl3pPr marL="623292" indent="0">
              <a:buNone/>
              <a:defRPr sz="1227" b="1"/>
            </a:lvl3pPr>
            <a:lvl4pPr marL="934938" indent="0">
              <a:buNone/>
              <a:defRPr sz="1091" b="1"/>
            </a:lvl4pPr>
            <a:lvl5pPr marL="1246585" indent="0">
              <a:buNone/>
              <a:defRPr sz="1091" b="1"/>
            </a:lvl5pPr>
            <a:lvl6pPr marL="1558231" indent="0">
              <a:buNone/>
              <a:defRPr sz="1091" b="1"/>
            </a:lvl6pPr>
            <a:lvl7pPr marL="1869876" indent="0">
              <a:buNone/>
              <a:defRPr sz="1091" b="1"/>
            </a:lvl7pPr>
            <a:lvl8pPr marL="2181523" indent="0">
              <a:buNone/>
              <a:defRPr sz="1091" b="1"/>
            </a:lvl8pPr>
            <a:lvl9pPr marL="2493168" indent="0">
              <a:buNone/>
              <a:defRPr sz="1091"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636"/>
            </a:lvl1pPr>
            <a:lvl2pPr>
              <a:defRPr sz="1364"/>
            </a:lvl2pPr>
            <a:lvl3pPr>
              <a:defRPr sz="1227"/>
            </a:lvl3pPr>
            <a:lvl4pPr>
              <a:defRPr sz="1091"/>
            </a:lvl4pPr>
            <a:lvl5pPr>
              <a:defRPr sz="1091"/>
            </a:lvl5pPr>
            <a:lvl6pPr>
              <a:defRPr sz="1091"/>
            </a:lvl6pPr>
            <a:lvl7pPr>
              <a:defRPr sz="1091"/>
            </a:lvl7pPr>
            <a:lvl8pPr>
              <a:defRPr sz="1091"/>
            </a:lvl8pPr>
            <a:lvl9pPr>
              <a:defRPr sz="109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4" cy="639762"/>
          </a:xfrm>
        </p:spPr>
        <p:txBody>
          <a:bodyPr anchor="b"/>
          <a:lstStyle>
            <a:lvl1pPr marL="0" indent="0">
              <a:buNone/>
              <a:defRPr sz="1636" b="1"/>
            </a:lvl1pPr>
            <a:lvl2pPr marL="311645" indent="0">
              <a:buNone/>
              <a:defRPr sz="1364" b="1"/>
            </a:lvl2pPr>
            <a:lvl3pPr marL="623292" indent="0">
              <a:buNone/>
              <a:defRPr sz="1227" b="1"/>
            </a:lvl3pPr>
            <a:lvl4pPr marL="934938" indent="0">
              <a:buNone/>
              <a:defRPr sz="1091" b="1"/>
            </a:lvl4pPr>
            <a:lvl5pPr marL="1246585" indent="0">
              <a:buNone/>
              <a:defRPr sz="1091" b="1"/>
            </a:lvl5pPr>
            <a:lvl6pPr marL="1558231" indent="0">
              <a:buNone/>
              <a:defRPr sz="1091" b="1"/>
            </a:lvl6pPr>
            <a:lvl7pPr marL="1869876" indent="0">
              <a:buNone/>
              <a:defRPr sz="1091" b="1"/>
            </a:lvl7pPr>
            <a:lvl8pPr marL="2181523" indent="0">
              <a:buNone/>
              <a:defRPr sz="1091" b="1"/>
            </a:lvl8pPr>
            <a:lvl9pPr marL="2493168" indent="0">
              <a:buNone/>
              <a:defRPr sz="1091"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4" cy="3951288"/>
          </a:xfrm>
        </p:spPr>
        <p:txBody>
          <a:bodyPr/>
          <a:lstStyle>
            <a:lvl1pPr>
              <a:defRPr sz="1636"/>
            </a:lvl1pPr>
            <a:lvl2pPr>
              <a:defRPr sz="1364"/>
            </a:lvl2pPr>
            <a:lvl3pPr>
              <a:defRPr sz="1227"/>
            </a:lvl3pPr>
            <a:lvl4pPr>
              <a:defRPr sz="1091"/>
            </a:lvl4pPr>
            <a:lvl5pPr>
              <a:defRPr sz="1091"/>
            </a:lvl5pPr>
            <a:lvl6pPr>
              <a:defRPr sz="1091"/>
            </a:lvl6pPr>
            <a:lvl7pPr>
              <a:defRPr sz="1091"/>
            </a:lvl7pPr>
            <a:lvl8pPr>
              <a:defRPr sz="1091"/>
            </a:lvl8pPr>
            <a:lvl9pPr>
              <a:defRPr sz="109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7"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5314253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5"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686581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4"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290495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1267173"/>
            <a:ext cx="3008313" cy="167931"/>
          </a:xfrm>
        </p:spPr>
        <p:txBody>
          <a:bodyPr anchor="b"/>
          <a:lstStyle>
            <a:lvl1pPr algn="l">
              <a:defRPr sz="1364" b="1"/>
            </a:lvl1pPr>
          </a:lstStyle>
          <a:p>
            <a:r>
              <a:rPr lang="en-US" smtClean="0"/>
              <a:t>Click to edit Master title style</a:t>
            </a:r>
            <a:endParaRPr lang="en-US"/>
          </a:p>
        </p:txBody>
      </p:sp>
      <p:sp>
        <p:nvSpPr>
          <p:cNvPr id="3" name="Content Placeholder 2"/>
          <p:cNvSpPr>
            <a:spLocks noGrp="1"/>
          </p:cNvSpPr>
          <p:nvPr>
            <p:ph idx="1"/>
          </p:nvPr>
        </p:nvSpPr>
        <p:spPr>
          <a:xfrm>
            <a:off x="3575054" y="614898"/>
            <a:ext cx="5111751" cy="5511265"/>
          </a:xfrm>
        </p:spPr>
        <p:txBody>
          <a:bodyPr/>
          <a:lstStyle>
            <a:lvl1pPr>
              <a:defRPr sz="2182"/>
            </a:lvl1pPr>
            <a:lvl2pPr>
              <a:defRPr sz="1909"/>
            </a:lvl2pPr>
            <a:lvl3pPr>
              <a:defRPr sz="1636"/>
            </a:lvl3pPr>
            <a:lvl4pPr>
              <a:defRPr sz="1364"/>
            </a:lvl4pPr>
            <a:lvl5pPr>
              <a:defRPr sz="1364"/>
            </a:lvl5pPr>
            <a:lvl6pPr>
              <a:defRPr sz="1364"/>
            </a:lvl6pPr>
            <a:lvl7pPr>
              <a:defRPr sz="1364"/>
            </a:lvl7pPr>
            <a:lvl8pPr>
              <a:defRPr sz="1364"/>
            </a:lvl8pPr>
            <a:lvl9pPr>
              <a:defRPr sz="13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1"/>
            <a:ext cx="3008313" cy="4691063"/>
          </a:xfrm>
        </p:spPr>
        <p:txBody>
          <a:bodyPr/>
          <a:lstStyle>
            <a:lvl1pPr marL="0" indent="0">
              <a:buNone/>
              <a:defRPr sz="955"/>
            </a:lvl1pPr>
            <a:lvl2pPr marL="311645" indent="0">
              <a:buNone/>
              <a:defRPr sz="818"/>
            </a:lvl2pPr>
            <a:lvl3pPr marL="623292" indent="0">
              <a:buNone/>
              <a:defRPr sz="682"/>
            </a:lvl3pPr>
            <a:lvl4pPr marL="934938" indent="0">
              <a:buNone/>
              <a:defRPr sz="614"/>
            </a:lvl4pPr>
            <a:lvl5pPr marL="1246585" indent="0">
              <a:buNone/>
              <a:defRPr sz="614"/>
            </a:lvl5pPr>
            <a:lvl6pPr marL="1558231" indent="0">
              <a:buNone/>
              <a:defRPr sz="614"/>
            </a:lvl6pPr>
            <a:lvl7pPr marL="1869876" indent="0">
              <a:buNone/>
              <a:defRPr sz="614"/>
            </a:lvl7pPr>
            <a:lvl8pPr marL="2181523" indent="0">
              <a:buNone/>
              <a:defRPr sz="614"/>
            </a:lvl8pPr>
            <a:lvl9pPr marL="2493168" indent="0">
              <a:buNone/>
              <a:defRPr sz="614"/>
            </a:lvl9pPr>
          </a:lstStyle>
          <a:p>
            <a:pPr lvl="0"/>
            <a:r>
              <a:rPr lang="en-US" smtClean="0"/>
              <a:t>Click to edit Master text styles</a:t>
            </a:r>
          </a:p>
        </p:txBody>
      </p:sp>
      <p:sp>
        <p:nvSpPr>
          <p:cNvPr id="6"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7"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3271398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99463"/>
            <a:ext cx="5486400" cy="167878"/>
          </a:xfrm>
        </p:spPr>
        <p:txBody>
          <a:bodyPr anchor="b"/>
          <a:lstStyle>
            <a:lvl1pPr algn="l">
              <a:defRPr sz="1364"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182"/>
            </a:lvl1pPr>
            <a:lvl2pPr marL="311645" indent="0">
              <a:buNone/>
              <a:defRPr sz="1909"/>
            </a:lvl2pPr>
            <a:lvl3pPr marL="623292" indent="0">
              <a:buNone/>
              <a:defRPr sz="1636"/>
            </a:lvl3pPr>
            <a:lvl4pPr marL="934938" indent="0">
              <a:buNone/>
              <a:defRPr sz="1364"/>
            </a:lvl4pPr>
            <a:lvl5pPr marL="1246585" indent="0">
              <a:buNone/>
              <a:defRPr sz="1364"/>
            </a:lvl5pPr>
            <a:lvl6pPr marL="1558231" indent="0">
              <a:buNone/>
              <a:defRPr sz="1364"/>
            </a:lvl6pPr>
            <a:lvl7pPr marL="1869876" indent="0">
              <a:buNone/>
              <a:defRPr sz="1364"/>
            </a:lvl7pPr>
            <a:lvl8pPr marL="2181523" indent="0">
              <a:buNone/>
              <a:defRPr sz="1364"/>
            </a:lvl8pPr>
            <a:lvl9pPr marL="2493168" indent="0">
              <a:buNone/>
              <a:defRPr sz="1364"/>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955"/>
            </a:lvl1pPr>
            <a:lvl2pPr marL="311645" indent="0">
              <a:buNone/>
              <a:defRPr sz="818"/>
            </a:lvl2pPr>
            <a:lvl3pPr marL="623292" indent="0">
              <a:buNone/>
              <a:defRPr sz="682"/>
            </a:lvl3pPr>
            <a:lvl4pPr marL="934938" indent="0">
              <a:buNone/>
              <a:defRPr sz="614"/>
            </a:lvl4pPr>
            <a:lvl5pPr marL="1246585" indent="0">
              <a:buNone/>
              <a:defRPr sz="614"/>
            </a:lvl5pPr>
            <a:lvl6pPr marL="1558231" indent="0">
              <a:buNone/>
              <a:defRPr sz="614"/>
            </a:lvl6pPr>
            <a:lvl7pPr marL="1869876" indent="0">
              <a:buNone/>
              <a:defRPr sz="614"/>
            </a:lvl7pPr>
            <a:lvl8pPr marL="2181523" indent="0">
              <a:buNone/>
              <a:defRPr sz="614"/>
            </a:lvl8pPr>
            <a:lvl9pPr marL="2493168" indent="0">
              <a:buNone/>
              <a:defRPr sz="614"/>
            </a:lvl9pPr>
          </a:lstStyle>
          <a:p>
            <a:pPr lvl="0"/>
            <a:r>
              <a:rPr lang="en-US" smtClean="0"/>
              <a:t>Click to edit Master text styles</a:t>
            </a:r>
          </a:p>
        </p:txBody>
      </p:sp>
      <p:sp>
        <p:nvSpPr>
          <p:cNvPr id="6"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7"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25169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7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833968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90597" y="1231901"/>
            <a:ext cx="221599" cy="39036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9352" y="1231901"/>
            <a:ext cx="5445126" cy="3903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895497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3"/>
            <a:ext cx="7462838" cy="221599"/>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49350" y="1957390"/>
            <a:ext cx="7462838" cy="3178175"/>
          </a:xfrm>
        </p:spPr>
        <p:txBody>
          <a:bodyPr/>
          <a:lstStyle/>
          <a:p>
            <a:pPr lvl="0"/>
            <a:endParaRPr lang="en-US" noProof="0"/>
          </a:p>
        </p:txBody>
      </p:sp>
      <p:sp>
        <p:nvSpPr>
          <p:cNvPr id="5"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813051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22159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11645" indent="0" algn="ctr">
              <a:buNone/>
              <a:defRPr/>
            </a:lvl2pPr>
            <a:lvl3pPr marL="623292" indent="0" algn="ctr">
              <a:buNone/>
              <a:defRPr/>
            </a:lvl3pPr>
            <a:lvl4pPr marL="934938" indent="0" algn="ctr">
              <a:buNone/>
              <a:defRPr/>
            </a:lvl4pPr>
            <a:lvl5pPr marL="1246585" indent="0" algn="ctr">
              <a:buNone/>
              <a:defRPr/>
            </a:lvl5pPr>
            <a:lvl6pPr marL="1558231" indent="0" algn="ctr">
              <a:buNone/>
              <a:defRPr/>
            </a:lvl6pPr>
            <a:lvl7pPr marL="1869876" indent="0" algn="ctr">
              <a:buNone/>
              <a:defRPr/>
            </a:lvl7pPr>
            <a:lvl8pPr marL="2181523" indent="0" algn="ctr">
              <a:buNone/>
              <a:defRPr/>
            </a:lvl8pPr>
            <a:lvl9pPr marL="2493168" indent="0" algn="ctr">
              <a:buNone/>
              <a:defRPr/>
            </a:lvl9pPr>
          </a:lstStyle>
          <a:p>
            <a:r>
              <a:rPr lang="en-US" smtClean="0"/>
              <a:t>Click to edit Master subtitle style</a:t>
            </a:r>
            <a:endParaRPr lang="en-US"/>
          </a:p>
        </p:txBody>
      </p:sp>
      <p:sp>
        <p:nvSpPr>
          <p:cNvPr id="5"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8477381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9619484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335733"/>
          </a:xfrm>
        </p:spPr>
        <p:txBody>
          <a:bodyPr/>
          <a:lstStyle>
            <a:lvl1pPr algn="l">
              <a:defRPr sz="2727"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364"/>
            </a:lvl1pPr>
            <a:lvl2pPr marL="311645" indent="0">
              <a:buNone/>
              <a:defRPr sz="1227"/>
            </a:lvl2pPr>
            <a:lvl3pPr marL="623292" indent="0">
              <a:buNone/>
              <a:defRPr sz="1091"/>
            </a:lvl3pPr>
            <a:lvl4pPr marL="934938" indent="0">
              <a:buNone/>
              <a:defRPr sz="955"/>
            </a:lvl4pPr>
            <a:lvl5pPr marL="1246585" indent="0">
              <a:buNone/>
              <a:defRPr sz="955"/>
            </a:lvl5pPr>
            <a:lvl6pPr marL="1558231" indent="0">
              <a:buNone/>
              <a:defRPr sz="955"/>
            </a:lvl6pPr>
            <a:lvl7pPr marL="1869876" indent="0">
              <a:buNone/>
              <a:defRPr sz="955"/>
            </a:lvl7pPr>
            <a:lvl8pPr marL="2181523" indent="0">
              <a:buNone/>
              <a:defRPr sz="955"/>
            </a:lvl8pPr>
            <a:lvl9pPr marL="2493168" indent="0">
              <a:buNone/>
              <a:defRPr sz="955"/>
            </a:lvl9pPr>
          </a:lstStyle>
          <a:p>
            <a:pPr lvl="0"/>
            <a:r>
              <a:rPr lang="en-US" smtClean="0"/>
              <a:t>Click to edit Master text styles</a:t>
            </a:r>
          </a:p>
        </p:txBody>
      </p:sp>
      <p:sp>
        <p:nvSpPr>
          <p:cNvPr id="5"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7140157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9351" y="1957390"/>
            <a:ext cx="3654426" cy="3178175"/>
          </a:xfrm>
        </p:spPr>
        <p:txBody>
          <a:bodyPr/>
          <a:lstStyle>
            <a:lvl1pPr>
              <a:defRPr sz="1909"/>
            </a:lvl1pPr>
            <a:lvl2pPr>
              <a:defRPr sz="1636"/>
            </a:lvl2pPr>
            <a:lvl3pPr>
              <a:defRPr sz="1364"/>
            </a:lvl3pPr>
            <a:lvl4pPr>
              <a:defRPr sz="1227"/>
            </a:lvl4pPr>
            <a:lvl5pPr>
              <a:defRPr sz="1227"/>
            </a:lvl5pPr>
            <a:lvl6pPr>
              <a:defRPr sz="1227"/>
            </a:lvl6pPr>
            <a:lvl7pPr>
              <a:defRPr sz="1227"/>
            </a:lvl7pPr>
            <a:lvl8pPr>
              <a:defRPr sz="1227"/>
            </a:lvl8pPr>
            <a:lvl9pPr>
              <a:defRPr sz="122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6178" y="1957390"/>
            <a:ext cx="3656013" cy="3178175"/>
          </a:xfrm>
        </p:spPr>
        <p:txBody>
          <a:bodyPr/>
          <a:lstStyle>
            <a:lvl1pPr>
              <a:defRPr sz="1909"/>
            </a:lvl1pPr>
            <a:lvl2pPr>
              <a:defRPr sz="1636"/>
            </a:lvl2pPr>
            <a:lvl3pPr>
              <a:defRPr sz="1364"/>
            </a:lvl3pPr>
            <a:lvl4pPr>
              <a:defRPr sz="1227"/>
            </a:lvl4pPr>
            <a:lvl5pPr>
              <a:defRPr sz="1227"/>
            </a:lvl5pPr>
            <a:lvl6pPr>
              <a:defRPr sz="1227"/>
            </a:lvl6pPr>
            <a:lvl7pPr>
              <a:defRPr sz="1227"/>
            </a:lvl7pPr>
            <a:lvl8pPr>
              <a:defRPr sz="1227"/>
            </a:lvl8pPr>
            <a:lvl9pPr>
              <a:defRPr sz="122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7"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6170364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1636" b="1"/>
            </a:lvl1pPr>
            <a:lvl2pPr marL="311645" indent="0">
              <a:buNone/>
              <a:defRPr sz="1364" b="1"/>
            </a:lvl2pPr>
            <a:lvl3pPr marL="623292" indent="0">
              <a:buNone/>
              <a:defRPr sz="1227" b="1"/>
            </a:lvl3pPr>
            <a:lvl4pPr marL="934938" indent="0">
              <a:buNone/>
              <a:defRPr sz="1091" b="1"/>
            </a:lvl4pPr>
            <a:lvl5pPr marL="1246585" indent="0">
              <a:buNone/>
              <a:defRPr sz="1091" b="1"/>
            </a:lvl5pPr>
            <a:lvl6pPr marL="1558231" indent="0">
              <a:buNone/>
              <a:defRPr sz="1091" b="1"/>
            </a:lvl6pPr>
            <a:lvl7pPr marL="1869876" indent="0">
              <a:buNone/>
              <a:defRPr sz="1091" b="1"/>
            </a:lvl7pPr>
            <a:lvl8pPr marL="2181523" indent="0">
              <a:buNone/>
              <a:defRPr sz="1091" b="1"/>
            </a:lvl8pPr>
            <a:lvl9pPr marL="2493168" indent="0">
              <a:buNone/>
              <a:defRPr sz="1091"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636"/>
            </a:lvl1pPr>
            <a:lvl2pPr>
              <a:defRPr sz="1364"/>
            </a:lvl2pPr>
            <a:lvl3pPr>
              <a:defRPr sz="1227"/>
            </a:lvl3pPr>
            <a:lvl4pPr>
              <a:defRPr sz="1091"/>
            </a:lvl4pPr>
            <a:lvl5pPr>
              <a:defRPr sz="1091"/>
            </a:lvl5pPr>
            <a:lvl6pPr>
              <a:defRPr sz="1091"/>
            </a:lvl6pPr>
            <a:lvl7pPr>
              <a:defRPr sz="1091"/>
            </a:lvl7pPr>
            <a:lvl8pPr>
              <a:defRPr sz="1091"/>
            </a:lvl8pPr>
            <a:lvl9pPr>
              <a:defRPr sz="109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4" cy="639762"/>
          </a:xfrm>
        </p:spPr>
        <p:txBody>
          <a:bodyPr anchor="b"/>
          <a:lstStyle>
            <a:lvl1pPr marL="0" indent="0">
              <a:buNone/>
              <a:defRPr sz="1636" b="1"/>
            </a:lvl1pPr>
            <a:lvl2pPr marL="311645" indent="0">
              <a:buNone/>
              <a:defRPr sz="1364" b="1"/>
            </a:lvl2pPr>
            <a:lvl3pPr marL="623292" indent="0">
              <a:buNone/>
              <a:defRPr sz="1227" b="1"/>
            </a:lvl3pPr>
            <a:lvl4pPr marL="934938" indent="0">
              <a:buNone/>
              <a:defRPr sz="1091" b="1"/>
            </a:lvl4pPr>
            <a:lvl5pPr marL="1246585" indent="0">
              <a:buNone/>
              <a:defRPr sz="1091" b="1"/>
            </a:lvl5pPr>
            <a:lvl6pPr marL="1558231" indent="0">
              <a:buNone/>
              <a:defRPr sz="1091" b="1"/>
            </a:lvl6pPr>
            <a:lvl7pPr marL="1869876" indent="0">
              <a:buNone/>
              <a:defRPr sz="1091" b="1"/>
            </a:lvl7pPr>
            <a:lvl8pPr marL="2181523" indent="0">
              <a:buNone/>
              <a:defRPr sz="1091" b="1"/>
            </a:lvl8pPr>
            <a:lvl9pPr marL="2493168" indent="0">
              <a:buNone/>
              <a:defRPr sz="1091"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4" cy="3951288"/>
          </a:xfrm>
        </p:spPr>
        <p:txBody>
          <a:bodyPr/>
          <a:lstStyle>
            <a:lvl1pPr>
              <a:defRPr sz="1636"/>
            </a:lvl1pPr>
            <a:lvl2pPr>
              <a:defRPr sz="1364"/>
            </a:lvl2pPr>
            <a:lvl3pPr>
              <a:defRPr sz="1227"/>
            </a:lvl3pPr>
            <a:lvl4pPr>
              <a:defRPr sz="1091"/>
            </a:lvl4pPr>
            <a:lvl5pPr>
              <a:defRPr sz="1091"/>
            </a:lvl5pPr>
            <a:lvl6pPr>
              <a:defRPr sz="1091"/>
            </a:lvl6pPr>
            <a:lvl7pPr>
              <a:defRPr sz="1091"/>
            </a:lvl7pPr>
            <a:lvl8pPr>
              <a:defRPr sz="1091"/>
            </a:lvl8pPr>
            <a:lvl9pPr>
              <a:defRPr sz="109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7"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0228298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5"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032235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4"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0088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D804C5DA-A31F-4B42-93E1-96AEF117FBF4}" type="datetimeFigureOut">
              <a:rPr lang="en-US" sz="1800" b="0">
                <a:solidFill>
                  <a:prstClr val="black"/>
                </a:solidFill>
                <a:latin typeface="Calibri"/>
              </a:rPr>
              <a:pPr fontAlgn="auto">
                <a:spcBef>
                  <a:spcPts val="0"/>
                </a:spcBef>
                <a:spcAft>
                  <a:spcPts val="0"/>
                </a:spcAft>
              </a:pPr>
              <a:t>10/24/2016</a:t>
            </a:fld>
            <a:endParaRPr lang="en-US" sz="1800" b="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b="0">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2D019A38-F735-0146-ABD2-632DC12A148F}" type="slidenum">
              <a:rPr sz="1800" b="0">
                <a:solidFill>
                  <a:prstClr val="black"/>
                </a:solidFill>
                <a:latin typeface="Calibri"/>
              </a:rPr>
              <a:pPr fontAlgn="auto">
                <a:spcBef>
                  <a:spcPts val="0"/>
                </a:spcBef>
                <a:spcAft>
                  <a:spcPts val="0"/>
                </a:spcAft>
              </a:pPr>
              <a:t>‹#›</a:t>
            </a:fld>
            <a:endParaRPr lang="en-US" sz="1800" b="0">
              <a:solidFill>
                <a:prstClr val="black"/>
              </a:solidFill>
              <a:latin typeface="Calibri"/>
            </a:endParaRPr>
          </a:p>
        </p:txBody>
      </p:sp>
    </p:spTree>
    <p:extLst>
      <p:ext uri="{BB962C8B-B14F-4D97-AF65-F5344CB8AC3E}">
        <p14:creationId xmlns:p14="http://schemas.microsoft.com/office/powerpoint/2010/main" val="122738106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1267173"/>
            <a:ext cx="3008313" cy="167931"/>
          </a:xfrm>
        </p:spPr>
        <p:txBody>
          <a:bodyPr anchor="b"/>
          <a:lstStyle>
            <a:lvl1pPr algn="l">
              <a:defRPr sz="1364" b="1"/>
            </a:lvl1pPr>
          </a:lstStyle>
          <a:p>
            <a:r>
              <a:rPr lang="en-US" smtClean="0"/>
              <a:t>Click to edit Master title style</a:t>
            </a:r>
            <a:endParaRPr lang="en-US"/>
          </a:p>
        </p:txBody>
      </p:sp>
      <p:sp>
        <p:nvSpPr>
          <p:cNvPr id="3" name="Content Placeholder 2"/>
          <p:cNvSpPr>
            <a:spLocks noGrp="1"/>
          </p:cNvSpPr>
          <p:nvPr>
            <p:ph idx="1"/>
          </p:nvPr>
        </p:nvSpPr>
        <p:spPr>
          <a:xfrm>
            <a:off x="3575054" y="614898"/>
            <a:ext cx="5111751" cy="5511265"/>
          </a:xfrm>
        </p:spPr>
        <p:txBody>
          <a:bodyPr/>
          <a:lstStyle>
            <a:lvl1pPr>
              <a:defRPr sz="2182"/>
            </a:lvl1pPr>
            <a:lvl2pPr>
              <a:defRPr sz="1909"/>
            </a:lvl2pPr>
            <a:lvl3pPr>
              <a:defRPr sz="1636"/>
            </a:lvl3pPr>
            <a:lvl4pPr>
              <a:defRPr sz="1364"/>
            </a:lvl4pPr>
            <a:lvl5pPr>
              <a:defRPr sz="1364"/>
            </a:lvl5pPr>
            <a:lvl6pPr>
              <a:defRPr sz="1364"/>
            </a:lvl6pPr>
            <a:lvl7pPr>
              <a:defRPr sz="1364"/>
            </a:lvl7pPr>
            <a:lvl8pPr>
              <a:defRPr sz="1364"/>
            </a:lvl8pPr>
            <a:lvl9pPr>
              <a:defRPr sz="13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1"/>
            <a:ext cx="3008313" cy="4691063"/>
          </a:xfrm>
        </p:spPr>
        <p:txBody>
          <a:bodyPr/>
          <a:lstStyle>
            <a:lvl1pPr marL="0" indent="0">
              <a:buNone/>
              <a:defRPr sz="955"/>
            </a:lvl1pPr>
            <a:lvl2pPr marL="311645" indent="0">
              <a:buNone/>
              <a:defRPr sz="818"/>
            </a:lvl2pPr>
            <a:lvl3pPr marL="623292" indent="0">
              <a:buNone/>
              <a:defRPr sz="682"/>
            </a:lvl3pPr>
            <a:lvl4pPr marL="934938" indent="0">
              <a:buNone/>
              <a:defRPr sz="614"/>
            </a:lvl4pPr>
            <a:lvl5pPr marL="1246585" indent="0">
              <a:buNone/>
              <a:defRPr sz="614"/>
            </a:lvl5pPr>
            <a:lvl6pPr marL="1558231" indent="0">
              <a:buNone/>
              <a:defRPr sz="614"/>
            </a:lvl6pPr>
            <a:lvl7pPr marL="1869876" indent="0">
              <a:buNone/>
              <a:defRPr sz="614"/>
            </a:lvl7pPr>
            <a:lvl8pPr marL="2181523" indent="0">
              <a:buNone/>
              <a:defRPr sz="614"/>
            </a:lvl8pPr>
            <a:lvl9pPr marL="2493168" indent="0">
              <a:buNone/>
              <a:defRPr sz="614"/>
            </a:lvl9pPr>
          </a:lstStyle>
          <a:p>
            <a:pPr lvl="0"/>
            <a:r>
              <a:rPr lang="en-US" smtClean="0"/>
              <a:t>Click to edit Master text styles</a:t>
            </a:r>
          </a:p>
        </p:txBody>
      </p:sp>
      <p:sp>
        <p:nvSpPr>
          <p:cNvPr id="6"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7"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884747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99463"/>
            <a:ext cx="5486400" cy="167878"/>
          </a:xfrm>
        </p:spPr>
        <p:txBody>
          <a:bodyPr anchor="b"/>
          <a:lstStyle>
            <a:lvl1pPr algn="l">
              <a:defRPr sz="1364"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182"/>
            </a:lvl1pPr>
            <a:lvl2pPr marL="311645" indent="0">
              <a:buNone/>
              <a:defRPr sz="1909"/>
            </a:lvl2pPr>
            <a:lvl3pPr marL="623292" indent="0">
              <a:buNone/>
              <a:defRPr sz="1636"/>
            </a:lvl3pPr>
            <a:lvl4pPr marL="934938" indent="0">
              <a:buNone/>
              <a:defRPr sz="1364"/>
            </a:lvl4pPr>
            <a:lvl5pPr marL="1246585" indent="0">
              <a:buNone/>
              <a:defRPr sz="1364"/>
            </a:lvl5pPr>
            <a:lvl6pPr marL="1558231" indent="0">
              <a:buNone/>
              <a:defRPr sz="1364"/>
            </a:lvl6pPr>
            <a:lvl7pPr marL="1869876" indent="0">
              <a:buNone/>
              <a:defRPr sz="1364"/>
            </a:lvl7pPr>
            <a:lvl8pPr marL="2181523" indent="0">
              <a:buNone/>
              <a:defRPr sz="1364"/>
            </a:lvl8pPr>
            <a:lvl9pPr marL="2493168" indent="0">
              <a:buNone/>
              <a:defRPr sz="1364"/>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955"/>
            </a:lvl1pPr>
            <a:lvl2pPr marL="311645" indent="0">
              <a:buNone/>
              <a:defRPr sz="818"/>
            </a:lvl2pPr>
            <a:lvl3pPr marL="623292" indent="0">
              <a:buNone/>
              <a:defRPr sz="682"/>
            </a:lvl3pPr>
            <a:lvl4pPr marL="934938" indent="0">
              <a:buNone/>
              <a:defRPr sz="614"/>
            </a:lvl4pPr>
            <a:lvl5pPr marL="1246585" indent="0">
              <a:buNone/>
              <a:defRPr sz="614"/>
            </a:lvl5pPr>
            <a:lvl6pPr marL="1558231" indent="0">
              <a:buNone/>
              <a:defRPr sz="614"/>
            </a:lvl6pPr>
            <a:lvl7pPr marL="1869876" indent="0">
              <a:buNone/>
              <a:defRPr sz="614"/>
            </a:lvl7pPr>
            <a:lvl8pPr marL="2181523" indent="0">
              <a:buNone/>
              <a:defRPr sz="614"/>
            </a:lvl8pPr>
            <a:lvl9pPr marL="2493168" indent="0">
              <a:buNone/>
              <a:defRPr sz="614"/>
            </a:lvl9pPr>
          </a:lstStyle>
          <a:p>
            <a:pPr lvl="0"/>
            <a:r>
              <a:rPr lang="en-US" smtClean="0"/>
              <a:t>Click to edit Master text styles</a:t>
            </a:r>
          </a:p>
        </p:txBody>
      </p:sp>
      <p:sp>
        <p:nvSpPr>
          <p:cNvPr id="6"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7"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9552521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3886944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90597" y="1231901"/>
            <a:ext cx="221599" cy="39036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9352" y="1231901"/>
            <a:ext cx="5445126" cy="3903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4625859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3"/>
            <a:ext cx="7462838" cy="221599"/>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49350" y="1957390"/>
            <a:ext cx="7462838" cy="3178175"/>
          </a:xfrm>
        </p:spPr>
        <p:txBody>
          <a:bodyPr/>
          <a:lstStyle/>
          <a:p>
            <a:pPr lvl="0"/>
            <a:endParaRPr lang="en-US" noProof="0"/>
          </a:p>
        </p:txBody>
      </p:sp>
      <p:sp>
        <p:nvSpPr>
          <p:cNvPr id="5" name="Text Placeholder 5"/>
          <p:cNvSpPr>
            <a:spLocks noGrp="1"/>
          </p:cNvSpPr>
          <p:nvPr>
            <p:ph type="body" sz="quarter" idx="11"/>
          </p:nvPr>
        </p:nvSpPr>
        <p:spPr>
          <a:xfrm>
            <a:off x="430306" y="174567"/>
            <a:ext cx="5576047" cy="189115"/>
          </a:xfrm>
          <a:prstGeom prst="rect">
            <a:avLst/>
          </a:prstGeom>
        </p:spPr>
        <p:txBody>
          <a:bodyPr/>
          <a:lstStyle>
            <a:lvl1pPr marL="0" indent="0">
              <a:buNone/>
              <a:defRPr sz="75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Rectangle 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2599123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463675" y="114300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a:solidFill>
                  <a:schemeClr val="tx1"/>
                </a:solidFill>
                <a:latin typeface="Arial" panose="020B0604020202020204" pitchFamily="34" charset="0"/>
              </a:defRPr>
            </a:lvl1pPr>
            <a:lvl2pPr marL="742950" indent="-285750">
              <a:spcBef>
                <a:spcPct val="50000"/>
              </a:spcBef>
              <a:defRPr>
                <a:solidFill>
                  <a:schemeClr val="tx1"/>
                </a:solidFill>
                <a:latin typeface="Arial" panose="020B0604020202020204" pitchFamily="34" charset="0"/>
              </a:defRPr>
            </a:lvl2pPr>
            <a:lvl3pPr marL="1143000" indent="-228600">
              <a:spcBef>
                <a:spcPct val="50000"/>
              </a:spcBef>
              <a:defRPr>
                <a:solidFill>
                  <a:schemeClr val="tx1"/>
                </a:solidFill>
                <a:latin typeface="Arial" panose="020B0604020202020204" pitchFamily="34" charset="0"/>
              </a:defRPr>
            </a:lvl3pPr>
            <a:lvl4pPr marL="1600200" indent="-228600">
              <a:spcBef>
                <a:spcPct val="50000"/>
              </a:spcBef>
              <a:defRPr>
                <a:solidFill>
                  <a:schemeClr val="tx1"/>
                </a:solidFill>
                <a:latin typeface="Arial" panose="020B0604020202020204" pitchFamily="34" charset="0"/>
              </a:defRPr>
            </a:lvl4pPr>
            <a:lvl5pPr marL="2057400" indent="-228600">
              <a:spcBef>
                <a:spcPct val="50000"/>
              </a:spcBef>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a:defRPr/>
            </a:pPr>
            <a:r>
              <a:rPr lang="en-US" altLang="en-US" sz="1800" b="0" smtClean="0">
                <a:solidFill>
                  <a:srgbClr val="00548B"/>
                </a:solidFill>
              </a:rPr>
              <a:t>TABLE OF CONTENTS</a:t>
            </a:r>
          </a:p>
        </p:txBody>
      </p:sp>
      <p:sp>
        <p:nvSpPr>
          <p:cNvPr id="3"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Content Placeholder 5"/>
          <p:cNvSpPr>
            <a:spLocks noGrp="1"/>
          </p:cNvSpPr>
          <p:nvPr>
            <p:ph sz="quarter" idx="12"/>
          </p:nvPr>
        </p:nvSpPr>
        <p:spPr>
          <a:xfrm>
            <a:off x="1463040" y="1600200"/>
            <a:ext cx="6858000" cy="4343400"/>
          </a:xfrm>
          <a:prstGeom prst="rect">
            <a:avLst/>
          </a:prstGeom>
        </p:spPr>
        <p:txBody>
          <a:bodyPr vert="horz"/>
          <a:lstStyle>
            <a:lvl1pPr marL="0" indent="0">
              <a:lnSpc>
                <a:spcPct val="200000"/>
              </a:lnSpc>
              <a:spcBef>
                <a:spcPts val="0"/>
              </a:spcBef>
              <a:buNone/>
              <a:tabLst>
                <a:tab pos="909638" algn="l"/>
              </a:tabLst>
              <a:defRPr sz="800">
                <a:solidFill>
                  <a:schemeClr val="tx1"/>
                </a:solidFill>
              </a:defRPr>
            </a:lvl1pPr>
            <a:lvl2pPr marL="909638" indent="0">
              <a:lnSpc>
                <a:spcPct val="200000"/>
              </a:lnSpc>
              <a:spcBef>
                <a:spcPts val="0"/>
              </a:spcBef>
              <a:buFont typeface="Arial"/>
              <a:buNone/>
              <a:tabLst>
                <a:tab pos="1831975" algn="l"/>
              </a:tabLst>
              <a:defRPr sz="800" baseline="0">
                <a:solidFill>
                  <a:schemeClr val="tx1"/>
                </a:solidFill>
              </a:defRPr>
            </a:lvl2pPr>
            <a:lvl3pPr>
              <a:lnSpc>
                <a:spcPct val="200000"/>
              </a:lnSpc>
              <a:spcBef>
                <a:spcPts val="0"/>
              </a:spcBef>
              <a:defRPr sz="800"/>
            </a:lvl3pPr>
            <a:lvl4pPr>
              <a:lnSpc>
                <a:spcPct val="200000"/>
              </a:lnSpc>
              <a:spcBef>
                <a:spcPts val="0"/>
              </a:spcBef>
              <a:defRPr sz="800"/>
            </a:lvl4pPr>
            <a:lvl5pPr>
              <a:lnSpc>
                <a:spcPct val="200000"/>
              </a:lnSpc>
              <a:spcBef>
                <a:spcPts val="0"/>
              </a:spcBef>
              <a:defRPr sz="800"/>
            </a:lvl5pPr>
          </a:lstStyle>
          <a:p>
            <a:pPr lvl="0"/>
            <a:r>
              <a:rPr lang="en-US" smtClean="0"/>
              <a:t>Click to edit Master text styles</a:t>
            </a:r>
          </a:p>
          <a:p>
            <a:pPr lvl="1"/>
            <a:r>
              <a:rPr lang="en-US" smtClean="0"/>
              <a:t>Second level</a:t>
            </a:r>
          </a:p>
        </p:txBody>
      </p:sp>
      <p:sp>
        <p:nvSpPr>
          <p:cNvPr id="5"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946A54D4-EC50-4375-B479-5DF3E77A58C0}"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53296028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5"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D710F6B8-D44B-451A-A4AE-C3F589B0CA5C}"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00490759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149350" y="1957388"/>
            <a:ext cx="7462838" cy="31781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13C7B8CD-F692-4C10-A828-9F6C4DA24267}"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165222182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21BBA7CA-9333-4F11-9DF7-FE327BC97217}"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219169076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149350" y="1957388"/>
            <a:ext cx="3654425" cy="31781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6175" y="1957388"/>
            <a:ext cx="3656013" cy="31781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7" name="Footer Placeholder 4"/>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8"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8A7C8B17-0446-48A2-955D-22ACF861CF90}"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2562305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56561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9" name="Footer Placeholder 6"/>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10"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C9B4BB8B-C4B0-4316-AA28-8284B3A2C6C0}"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113960199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4"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5" name="Footer Placeholder 2"/>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6"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3877149F-8574-4271-A139-C3D40A9C420C}"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160220187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4" name="Footer Placeholder 1"/>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5"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816B0261-3FA8-4631-A9C5-91E91BE7B6C7}"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12962192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74930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685800"/>
            <a:ext cx="5111750" cy="54403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7" name="Footer Placeholder 4"/>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8"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17EDF315-3CC5-4F22-9E8C-AFDAA5F39BC5}"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17386369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7" name="Footer Placeholder 4"/>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8"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EE8298F1-0488-41FE-80E2-272834B06518}"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411759621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149350" y="1957388"/>
            <a:ext cx="7462838" cy="31781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D4970768-3C58-4297-9FC4-3B8634241DD9}"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37954668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1231900"/>
            <a:ext cx="1865313" cy="39036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9350" y="1231900"/>
            <a:ext cx="5445125" cy="39036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64FC4EE6-200C-4FE5-9F46-C235F30085D6}"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06374218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49350" y="1957388"/>
            <a:ext cx="7462838" cy="3178175"/>
          </a:xfrm>
          <a:prstGeom prst="rect">
            <a:avLst/>
          </a:prstGeom>
        </p:spPr>
        <p:txBody>
          <a:bodyPr/>
          <a:lstStyle/>
          <a:p>
            <a:pPr lvl="0"/>
            <a:endParaRPr lang="en-US" noProof="0"/>
          </a:p>
        </p:txBody>
      </p:sp>
      <p:sp>
        <p:nvSpPr>
          <p:cNvPr id="5"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6872CD4D-202A-4F80-9B74-6D7B890AD3D1}"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160717698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4"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5" name="Footer Placeholder 2"/>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6"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F39E4097-A4FF-4BD6-9E5B-3E6AF7CCB939}"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2482547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4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7"/>
          <p:cNvSpPr>
            <a:spLocks noChangeArrowheads="1"/>
          </p:cNvSpPr>
          <p:nvPr userDrawn="1"/>
        </p:nvSpPr>
        <p:spPr bwMode="auto">
          <a:xfrm>
            <a:off x="0" y="1066800"/>
            <a:ext cx="685800" cy="5791200"/>
          </a:xfrm>
          <a:prstGeom prst="rect">
            <a:avLst/>
          </a:prstGeom>
          <a:solidFill>
            <a:srgbClr val="DDDDDD"/>
          </a:solidFill>
          <a:ln w="9525">
            <a:noFill/>
            <a:miter lim="800000"/>
            <a:headEnd/>
            <a:tailEnd/>
          </a:ln>
          <a:effectLst/>
        </p:spPr>
        <p:txBody>
          <a:bodyPr wrap="none" anchor="ctr"/>
          <a:lstStyle/>
          <a:p>
            <a:pPr>
              <a:defRPr/>
            </a:pPr>
            <a:endParaRPr lang="en-US" sz="1500" b="0" dirty="0">
              <a:solidFill>
                <a:srgbClr val="000099"/>
              </a:solidFill>
              <a:latin typeface="Arial" charset="0"/>
            </a:endParaRPr>
          </a:p>
        </p:txBody>
      </p:sp>
      <p:sp>
        <p:nvSpPr>
          <p:cNvPr id="6" name="Rectangle 29"/>
          <p:cNvSpPr>
            <a:spLocks noChangeArrowheads="1"/>
          </p:cNvSpPr>
          <p:nvPr userDrawn="1"/>
        </p:nvSpPr>
        <p:spPr bwMode="auto">
          <a:xfrm>
            <a:off x="0" y="0"/>
            <a:ext cx="9144000" cy="914400"/>
          </a:xfrm>
          <a:prstGeom prst="rect">
            <a:avLst/>
          </a:prstGeom>
          <a:solidFill>
            <a:srgbClr val="0C2D83"/>
          </a:solidFill>
          <a:ln w="0">
            <a:noFill/>
            <a:miter lim="800000"/>
            <a:headEnd/>
            <a:tailEnd/>
          </a:ln>
          <a:effectLst/>
        </p:spPr>
        <p:txBody>
          <a:bodyPr wrap="none" anchor="ctr"/>
          <a:lstStyle/>
          <a:p>
            <a:pPr>
              <a:defRPr/>
            </a:pPr>
            <a:endParaRPr lang="en-US" sz="1500" b="0" dirty="0">
              <a:solidFill>
                <a:srgbClr val="000099"/>
              </a:solidFill>
              <a:latin typeface="Arial" charset="0"/>
            </a:endParaRPr>
          </a:p>
        </p:txBody>
      </p:sp>
      <p:sp>
        <p:nvSpPr>
          <p:cNvPr id="7" name="Rectangle 30"/>
          <p:cNvSpPr>
            <a:spLocks noChangeArrowheads="1"/>
          </p:cNvSpPr>
          <p:nvPr userDrawn="1"/>
        </p:nvSpPr>
        <p:spPr bwMode="auto">
          <a:xfrm>
            <a:off x="0" y="914400"/>
            <a:ext cx="685800" cy="5943600"/>
          </a:xfrm>
          <a:prstGeom prst="rect">
            <a:avLst/>
          </a:prstGeom>
          <a:solidFill>
            <a:srgbClr val="CCCCCC"/>
          </a:solidFill>
          <a:ln w="9525">
            <a:noFill/>
            <a:miter lim="800000"/>
            <a:headEnd/>
            <a:tailEnd/>
          </a:ln>
          <a:effectLst/>
        </p:spPr>
        <p:txBody>
          <a:bodyPr wrap="none" anchor="ctr"/>
          <a:lstStyle/>
          <a:p>
            <a:pPr algn="ctr">
              <a:defRPr/>
            </a:pPr>
            <a:endParaRPr lang="en-US" sz="1800" b="0" dirty="0">
              <a:solidFill>
                <a:srgbClr val="CCCCCC"/>
              </a:solidFill>
              <a:latin typeface="Arial" charset="0"/>
            </a:endParaRPr>
          </a:p>
        </p:txBody>
      </p:sp>
      <p:sp>
        <p:nvSpPr>
          <p:cNvPr id="3074" name="Rectangle 2"/>
          <p:cNvSpPr>
            <a:spLocks noGrp="1" noChangeArrowheads="1"/>
          </p:cNvSpPr>
          <p:nvPr>
            <p:ph type="ctrTitle"/>
          </p:nvPr>
        </p:nvSpPr>
        <p:spPr>
          <a:xfrm>
            <a:off x="2514600" y="3276600"/>
            <a:ext cx="5681662" cy="914400"/>
          </a:xfrm>
        </p:spPr>
        <p:txBody>
          <a:bodyPr/>
          <a:lstStyle>
            <a:lvl1pPr>
              <a:defRPr sz="2400">
                <a:solidFill>
                  <a:srgbClr val="000099"/>
                </a:solidFill>
              </a:defRPr>
            </a:lvl1pPr>
          </a:lstStyle>
          <a:p>
            <a:r>
              <a:rPr lang="en-US"/>
              <a:t>Click to edit Master title style</a:t>
            </a:r>
          </a:p>
        </p:txBody>
      </p:sp>
      <p:sp>
        <p:nvSpPr>
          <p:cNvPr id="3075" name="Rectangle 3"/>
          <p:cNvSpPr>
            <a:spLocks noGrp="1" noChangeArrowheads="1"/>
          </p:cNvSpPr>
          <p:nvPr>
            <p:ph type="subTitle" idx="1"/>
          </p:nvPr>
        </p:nvSpPr>
        <p:spPr>
          <a:xfrm>
            <a:off x="2514600" y="4114800"/>
            <a:ext cx="5672138" cy="609600"/>
          </a:xfrm>
        </p:spPr>
        <p:txBody>
          <a:bodyPr/>
          <a:lstStyle>
            <a:lvl1pPr marL="0" indent="0">
              <a:buFontTx/>
              <a:buNone/>
              <a:defRPr sz="1875">
                <a:solidFill>
                  <a:schemeClr val="tx1"/>
                </a:solidFill>
              </a:defRPr>
            </a:lvl1pPr>
          </a:lstStyle>
          <a:p>
            <a:r>
              <a:rPr lang="en-US"/>
              <a:t>Click to edit Master subtitle style</a:t>
            </a:r>
          </a:p>
        </p:txBody>
      </p:sp>
    </p:spTree>
    <p:extLst>
      <p:ext uri="{BB962C8B-B14F-4D97-AF65-F5344CB8AC3E}">
        <p14:creationId xmlns:p14="http://schemas.microsoft.com/office/powerpoint/2010/main" val="44059608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lvl1pPr algn="ctr">
              <a:defRPr sz="2400" b="1" i="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100">
                <a:solidFill>
                  <a:schemeClr val="tx1"/>
                </a:solidFill>
              </a:defRPr>
            </a:lvl1pPr>
            <a:lvl2pPr>
              <a:defRPr sz="2100">
                <a:solidFill>
                  <a:schemeClr val="tx1"/>
                </a:solidFill>
              </a:defRPr>
            </a:lvl2pPr>
            <a:lvl3pPr>
              <a:defRPr sz="2100">
                <a:solidFill>
                  <a:schemeClr val="tx1"/>
                </a:solidFill>
              </a:defRPr>
            </a:lvl3pPr>
            <a:lvl4pPr>
              <a:defRPr sz="2100">
                <a:solidFill>
                  <a:schemeClr val="tx1"/>
                </a:solidFill>
              </a:defRPr>
            </a:lvl4pPr>
            <a:lvl5pPr>
              <a:defRPr sz="21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3488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56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smtClean="0"/>
              <a:t>Click to edit Master text styles</a:t>
            </a:r>
          </a:p>
        </p:txBody>
      </p:sp>
    </p:spTree>
    <p:extLst>
      <p:ext uri="{BB962C8B-B14F-4D97-AF65-F5344CB8AC3E}">
        <p14:creationId xmlns:p14="http://schemas.microsoft.com/office/powerpoint/2010/main" val="914137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219204"/>
            <a:ext cx="3517900" cy="42783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7102" y="1219204"/>
            <a:ext cx="3517900" cy="42783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8777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1902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85100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845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Tree>
    <p:extLst>
      <p:ext uri="{BB962C8B-B14F-4D97-AF65-F5344CB8AC3E}">
        <p14:creationId xmlns:p14="http://schemas.microsoft.com/office/powerpoint/2010/main" val="3587688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Tree>
    <p:extLst>
      <p:ext uri="{BB962C8B-B14F-4D97-AF65-F5344CB8AC3E}">
        <p14:creationId xmlns:p14="http://schemas.microsoft.com/office/powerpoint/2010/main" val="3480267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8926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6840" y="4"/>
            <a:ext cx="1868487" cy="5497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4"/>
            <a:ext cx="5456238" cy="5497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71233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2" y="0"/>
            <a:ext cx="7477125"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219204"/>
            <a:ext cx="3517900" cy="4278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7102" y="1219204"/>
            <a:ext cx="3517900" cy="4278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8306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7920" y="2130425"/>
            <a:ext cx="732028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65608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07CCFE-12D3-FF49-8C1D-449F154099A0}" type="datetimeFigureOut">
              <a:rPr lang="en-US" smtClean="0">
                <a:solidFill>
                  <a:prstClr val="black">
                    <a:tint val="75000"/>
                  </a:prstClr>
                </a:solidFill>
              </a:rPr>
              <a:pPr/>
              <a:t>10/24/2016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8FD7B8-E8B1-FD4F-94B2-836CA52AF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4985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2" y="4"/>
            <a:ext cx="7477125" cy="549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602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38202" y="0"/>
            <a:ext cx="7477125"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219204"/>
            <a:ext cx="3517900" cy="4278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37102" y="1219204"/>
            <a:ext cx="3517900" cy="4278313"/>
          </a:xfrm>
        </p:spPr>
        <p:txBody>
          <a:bodyPr/>
          <a:lstStyle/>
          <a:p>
            <a:pPr lvl="0"/>
            <a:endParaRPr lang="en-US" noProof="0" dirty="0" smtClean="0"/>
          </a:p>
        </p:txBody>
      </p:sp>
    </p:spTree>
    <p:extLst>
      <p:ext uri="{BB962C8B-B14F-4D97-AF65-F5344CB8AC3E}">
        <p14:creationId xmlns:p14="http://schemas.microsoft.com/office/powerpoint/2010/main" val="29843537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Light">
    <p:spTree>
      <p:nvGrpSpPr>
        <p:cNvPr id="1" name=""/>
        <p:cNvGrpSpPr/>
        <p:nvPr/>
      </p:nvGrpSpPr>
      <p:grpSpPr>
        <a:xfrm>
          <a:off x="0" y="0"/>
          <a:ext cx="0" cy="0"/>
          <a:chOff x="0" y="0"/>
          <a:chExt cx="0" cy="0"/>
        </a:xfrm>
      </p:grpSpPr>
      <p:sp>
        <p:nvSpPr>
          <p:cNvPr id="6" name="Text Placeholder 8"/>
          <p:cNvSpPr>
            <a:spLocks noGrp="1"/>
          </p:cNvSpPr>
          <p:nvPr>
            <p:ph type="body" sz="quarter" idx="11"/>
          </p:nvPr>
        </p:nvSpPr>
        <p:spPr>
          <a:xfrm>
            <a:off x="457200" y="1357429"/>
            <a:ext cx="8247063" cy="4495800"/>
          </a:xfrm>
          <a:prstGeom prst="rect">
            <a:avLst/>
          </a:prstGeom>
        </p:spPr>
        <p:txBody>
          <a:bodyPr lIns="0" tIns="0" rIns="0" bIns="0"/>
          <a:lstStyle>
            <a:lvl1pPr marL="182880" indent="-182880">
              <a:lnSpc>
                <a:spcPct val="100000"/>
              </a:lnSpc>
              <a:spcBef>
                <a:spcPct val="0"/>
              </a:spcBef>
              <a:spcAft>
                <a:spcPts val="600"/>
              </a:spcAft>
              <a:buClr>
                <a:schemeClr val="accent1">
                  <a:lumMod val="75000"/>
                </a:schemeClr>
              </a:buClr>
              <a:buSzPct val="115000"/>
              <a:buFont typeface="Arial" panose="020B0604020202020204" pitchFamily="34" charset="0"/>
              <a:buChar char="•"/>
              <a:defRPr sz="2000">
                <a:latin typeface="Calibri" panose="020F0502020204030204" pitchFamily="34" charset="0"/>
              </a:defRPr>
            </a:lvl1pPr>
            <a:lvl2pPr marL="457200" indent="-274320">
              <a:lnSpc>
                <a:spcPct val="100000"/>
              </a:lnSpc>
              <a:spcBef>
                <a:spcPct val="0"/>
              </a:spcBef>
              <a:spcAft>
                <a:spcPts val="600"/>
              </a:spcAft>
              <a:buClr>
                <a:schemeClr val="accent1">
                  <a:lumMod val="75000"/>
                </a:schemeClr>
              </a:buClr>
              <a:defRPr sz="2000">
                <a:latin typeface="Calibri" panose="020F0502020204030204" pitchFamily="34" charset="0"/>
              </a:defRPr>
            </a:lvl2pPr>
            <a:lvl3pPr marL="731520" indent="-274320">
              <a:lnSpc>
                <a:spcPct val="100000"/>
              </a:lnSpc>
              <a:spcBef>
                <a:spcPct val="0"/>
              </a:spcBef>
              <a:spcAft>
                <a:spcPts val="600"/>
              </a:spcAft>
              <a:buClr>
                <a:schemeClr val="accent1">
                  <a:lumMod val="75000"/>
                </a:schemeClr>
              </a:buClr>
              <a:buSzPct val="65000"/>
              <a:buFont typeface="Courier New" panose="02070309020205020404" pitchFamily="49" charset="0"/>
              <a:buChar char="o"/>
              <a:defRPr sz="1800">
                <a:latin typeface="Calibri" panose="020F0502020204030204" pitchFamily="34" charset="0"/>
              </a:defRPr>
            </a:lvl3pPr>
            <a:lvl4pPr marL="1005840" indent="-274320">
              <a:lnSpc>
                <a:spcPct val="100000"/>
              </a:lnSpc>
              <a:spcBef>
                <a:spcPct val="0"/>
              </a:spcBef>
              <a:spcAft>
                <a:spcPts val="600"/>
              </a:spcAft>
              <a:buClr>
                <a:schemeClr val="accent1">
                  <a:lumMod val="75000"/>
                </a:schemeClr>
              </a:buClr>
              <a:defRPr sz="1800">
                <a:latin typeface="Calibri" panose="020F0502020204030204" pitchFamily="34" charset="0"/>
              </a:defRPr>
            </a:lvl4pPr>
            <a:lvl5pPr marL="1280160" indent="-274320">
              <a:lnSpc>
                <a:spcPct val="100000"/>
              </a:lnSpc>
              <a:spcBef>
                <a:spcPct val="0"/>
              </a:spcBef>
              <a:spcAft>
                <a:spcPts val="600"/>
              </a:spcAft>
              <a:buClr>
                <a:schemeClr val="accent1">
                  <a:lumMod val="75000"/>
                </a:schemeClr>
              </a:buClr>
              <a:defRPr sz="1800">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4"/>
          <p:cNvSpPr>
            <a:spLocks noGrp="1"/>
          </p:cNvSpPr>
          <p:nvPr>
            <p:ph type="title"/>
          </p:nvPr>
        </p:nvSpPr>
        <p:spPr>
          <a:xfrm>
            <a:off x="457201" y="457200"/>
            <a:ext cx="8229599" cy="508000"/>
          </a:xfrm>
          <a:prstGeom prst="rect">
            <a:avLst/>
          </a:prstGeom>
        </p:spPr>
        <p:txBody>
          <a:bodyPr lIns="0" tIns="0" rIns="0" bIns="0"/>
          <a:lstStyle>
            <a:lvl1pPr algn="l">
              <a:defRPr sz="2800" b="1">
                <a:solidFill>
                  <a:schemeClr val="tx1"/>
                </a:solidFill>
                <a:latin typeface="Calibri" panose="020F0502020204030204" pitchFamily="34" charset="0"/>
              </a:defRPr>
            </a:lvl1pPr>
          </a:lstStyle>
          <a:p>
            <a:r>
              <a:rPr lang="en-US" smtClean="0"/>
              <a:t>Click to edit Master title style</a:t>
            </a:r>
            <a:endParaRPr lang="en-US"/>
          </a:p>
        </p:txBody>
      </p:sp>
      <p:sp>
        <p:nvSpPr>
          <p:cNvPr id="5" name="Rectangle 17"/>
          <p:cNvSpPr>
            <a:spLocks noGrp="1" noChangeArrowheads="1"/>
          </p:cNvSpPr>
          <p:nvPr>
            <p:ph type="sldNum" sz="quarter" idx="4"/>
          </p:nvPr>
        </p:nvSpPr>
        <p:spPr>
          <a:xfrm>
            <a:off x="8534400" y="6294452"/>
            <a:ext cx="365760" cy="263525"/>
          </a:xfrm>
          <a:prstGeom prst="rect">
            <a:avLst/>
          </a:prstGeom>
        </p:spPr>
        <p:txBody>
          <a:bodyPr/>
          <a:lstStyle>
            <a:lvl1pPr>
              <a:defRPr sz="900">
                <a:solidFill>
                  <a:schemeClr val="tx1"/>
                </a:solidFill>
                <a:latin typeface="Calibri" panose="020F0502020204030204" pitchFamily="34" charset="0"/>
              </a:defRPr>
            </a:lvl1pPr>
          </a:lstStyle>
          <a:p>
            <a:pPr>
              <a:defRPr/>
            </a:pPr>
            <a:fld id="{35445F11-E3AE-4DA8-808B-077C81F52E65}" type="slidenum">
              <a:rPr lang="en-US" altLang="en-US" smtClean="0"/>
              <a:t>‹#›</a:t>
            </a:fld>
            <a:endParaRPr lang="en-US" altLang="en-US"/>
          </a:p>
        </p:txBody>
      </p:sp>
    </p:spTree>
    <p:extLst>
      <p:ext uri="{BB962C8B-B14F-4D97-AF65-F5344CB8AC3E}">
        <p14:creationId xmlns:p14="http://schemas.microsoft.com/office/powerpoint/2010/main" val="248085248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Rectangle 37"/>
          <p:cNvSpPr>
            <a:spLocks noChangeArrowheads="1"/>
          </p:cNvSpPr>
          <p:nvPr userDrawn="1"/>
        </p:nvSpPr>
        <p:spPr bwMode="gray">
          <a:xfrm>
            <a:off x="228600" y="180975"/>
            <a:ext cx="8702675" cy="2190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endParaRPr lang="en-US" altLang="en-US" sz="1800" smtClean="0"/>
          </a:p>
        </p:txBody>
      </p:sp>
      <p:sp>
        <p:nvSpPr>
          <p:cNvPr id="5" name="Content Placeholder 2"/>
          <p:cNvSpPr>
            <a:spLocks noGrp="1"/>
          </p:cNvSpPr>
          <p:nvPr>
            <p:ph idx="1"/>
          </p:nvPr>
        </p:nvSpPr>
        <p:spPr>
          <a:xfrm>
            <a:off x="447675" y="1511299"/>
            <a:ext cx="8229600" cy="420687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6" name="Title 1"/>
          <p:cNvSpPr>
            <a:spLocks noGrp="1"/>
          </p:cNvSpPr>
          <p:nvPr>
            <p:ph type="title"/>
          </p:nvPr>
        </p:nvSpPr>
        <p:spPr>
          <a:xfrm>
            <a:off x="446088" y="611188"/>
            <a:ext cx="8229600" cy="363537"/>
          </a:xfrm>
          <a:prstGeom prst="rect">
            <a:avLst/>
          </a:prstGeom>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864785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718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463675" y="114300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a:solidFill>
                  <a:schemeClr val="tx1"/>
                </a:solidFill>
                <a:latin typeface="Arial" panose="020B0604020202020204" pitchFamily="34" charset="0"/>
              </a:defRPr>
            </a:lvl1pPr>
            <a:lvl2pPr marL="742950" indent="-285750">
              <a:spcBef>
                <a:spcPct val="50000"/>
              </a:spcBef>
              <a:defRPr>
                <a:solidFill>
                  <a:schemeClr val="tx1"/>
                </a:solidFill>
                <a:latin typeface="Arial" panose="020B0604020202020204" pitchFamily="34" charset="0"/>
              </a:defRPr>
            </a:lvl2pPr>
            <a:lvl3pPr marL="1143000" indent="-228600">
              <a:spcBef>
                <a:spcPct val="50000"/>
              </a:spcBef>
              <a:defRPr>
                <a:solidFill>
                  <a:schemeClr val="tx1"/>
                </a:solidFill>
                <a:latin typeface="Arial" panose="020B0604020202020204" pitchFamily="34" charset="0"/>
              </a:defRPr>
            </a:lvl3pPr>
            <a:lvl4pPr marL="1600200" indent="-228600">
              <a:spcBef>
                <a:spcPct val="50000"/>
              </a:spcBef>
              <a:defRPr>
                <a:solidFill>
                  <a:schemeClr val="tx1"/>
                </a:solidFill>
                <a:latin typeface="Arial" panose="020B0604020202020204" pitchFamily="34" charset="0"/>
              </a:defRPr>
            </a:lvl4pPr>
            <a:lvl5pPr marL="2057400" indent="-228600">
              <a:spcBef>
                <a:spcPct val="50000"/>
              </a:spcBef>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a:defRPr/>
            </a:pPr>
            <a:r>
              <a:rPr lang="en-US" altLang="en-US" sz="1800" b="0" smtClean="0">
                <a:solidFill>
                  <a:srgbClr val="00548B"/>
                </a:solidFill>
              </a:rPr>
              <a:t>TABLE OF CONTENTS</a:t>
            </a:r>
          </a:p>
        </p:txBody>
      </p:sp>
      <p:sp>
        <p:nvSpPr>
          <p:cNvPr id="3"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Content Placeholder 5"/>
          <p:cNvSpPr>
            <a:spLocks noGrp="1"/>
          </p:cNvSpPr>
          <p:nvPr>
            <p:ph sz="quarter" idx="12"/>
          </p:nvPr>
        </p:nvSpPr>
        <p:spPr>
          <a:xfrm>
            <a:off x="1463040" y="1600200"/>
            <a:ext cx="6858000" cy="4343400"/>
          </a:xfrm>
          <a:prstGeom prst="rect">
            <a:avLst/>
          </a:prstGeom>
        </p:spPr>
        <p:txBody>
          <a:bodyPr vert="horz"/>
          <a:lstStyle>
            <a:lvl1pPr marL="0" indent="0">
              <a:lnSpc>
                <a:spcPct val="200000"/>
              </a:lnSpc>
              <a:spcBef>
                <a:spcPts val="0"/>
              </a:spcBef>
              <a:buNone/>
              <a:tabLst>
                <a:tab pos="909638" algn="l"/>
              </a:tabLst>
              <a:defRPr sz="800">
                <a:solidFill>
                  <a:schemeClr val="tx1"/>
                </a:solidFill>
              </a:defRPr>
            </a:lvl1pPr>
            <a:lvl2pPr marL="909638" indent="0">
              <a:lnSpc>
                <a:spcPct val="200000"/>
              </a:lnSpc>
              <a:spcBef>
                <a:spcPts val="0"/>
              </a:spcBef>
              <a:buFont typeface="Arial"/>
              <a:buNone/>
              <a:tabLst>
                <a:tab pos="1831975" algn="l"/>
              </a:tabLst>
              <a:defRPr sz="800" baseline="0">
                <a:solidFill>
                  <a:schemeClr val="tx1"/>
                </a:solidFill>
              </a:defRPr>
            </a:lvl2pPr>
            <a:lvl3pPr>
              <a:lnSpc>
                <a:spcPct val="200000"/>
              </a:lnSpc>
              <a:spcBef>
                <a:spcPts val="0"/>
              </a:spcBef>
              <a:defRPr sz="800"/>
            </a:lvl3pPr>
            <a:lvl4pPr>
              <a:lnSpc>
                <a:spcPct val="200000"/>
              </a:lnSpc>
              <a:spcBef>
                <a:spcPts val="0"/>
              </a:spcBef>
              <a:defRPr sz="800"/>
            </a:lvl4pPr>
            <a:lvl5pPr>
              <a:lnSpc>
                <a:spcPct val="200000"/>
              </a:lnSpc>
              <a:spcBef>
                <a:spcPts val="0"/>
              </a:spcBef>
              <a:defRPr sz="800"/>
            </a:lvl5pPr>
          </a:lstStyle>
          <a:p>
            <a:pPr lvl="0"/>
            <a:r>
              <a:rPr lang="en-US" smtClean="0"/>
              <a:t>Click to edit Master text styles</a:t>
            </a:r>
          </a:p>
          <a:p>
            <a:pPr lvl="1"/>
            <a:r>
              <a:rPr lang="en-US" smtClean="0"/>
              <a:t>Second level</a:t>
            </a:r>
          </a:p>
        </p:txBody>
      </p:sp>
      <p:sp>
        <p:nvSpPr>
          <p:cNvPr id="5"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7117734C-0054-4832-9D74-C1034838AB2A}"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0852500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5"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EF2F3623-CBA8-4436-B25E-B17F8C13B80F}"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6001556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149350" y="1957388"/>
            <a:ext cx="7462838" cy="31781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D0213D0A-E43A-42A0-9B59-1394A6B79C5A}"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28149414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E03C38CC-1912-4315-BA8B-70D562422CF1}"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42946873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149350" y="1957388"/>
            <a:ext cx="3654425" cy="31781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6175" y="1957388"/>
            <a:ext cx="3656013" cy="31781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7" name="Footer Placeholder 4"/>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8"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A34C8F0B-B7CC-4732-8684-FD2A81408608}"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2706673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7CCFE-12D3-FF49-8C1D-449F154099A0}" type="datetimeFigureOut">
              <a:rPr lang="en-US" smtClean="0">
                <a:solidFill>
                  <a:prstClr val="black">
                    <a:tint val="75000"/>
                  </a:prstClr>
                </a:solidFill>
              </a:rPr>
              <a:pPr/>
              <a:t>10/24/2016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8FD7B8-E8B1-FD4F-94B2-836CA52AF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4988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9" name="Footer Placeholder 6"/>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10"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790F024E-0FC3-40B2-9F45-DEB606581127}"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7222600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4"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5" name="Footer Placeholder 2"/>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6"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6FC25CDA-5D30-4BDF-BE8A-77CBDC2F8081}"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17350451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4" name="Footer Placeholder 1"/>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5"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57D00D49-097C-4C85-B894-7C9A66FD2FE4}"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7244171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74930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685800"/>
            <a:ext cx="5111750" cy="54403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7" name="Footer Placeholder 4"/>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8"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9E2D35FE-C2AA-44DD-AF51-C2E944421FE4}"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4024496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7" name="Footer Placeholder 4"/>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8"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8E95F8E8-B478-4CE2-9CE0-8110E188A354}"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25370569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149350" y="1957388"/>
            <a:ext cx="7462838" cy="31781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F82438C5-78A6-41FE-AEC2-12338288659E}"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5824912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1231900"/>
            <a:ext cx="1865313" cy="39036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9350" y="1231900"/>
            <a:ext cx="5445125" cy="39036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CAC64A51-AB8A-465F-9C59-BF742637C24A}"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342811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49350" y="1957388"/>
            <a:ext cx="7462838" cy="3178175"/>
          </a:xfrm>
          <a:prstGeom prst="rect">
            <a:avLst/>
          </a:prstGeom>
        </p:spPr>
        <p:txBody>
          <a:bodyPr/>
          <a:lstStyle/>
          <a:p>
            <a:pPr lvl="0"/>
            <a:endParaRPr lang="en-US" noProof="0"/>
          </a:p>
        </p:txBody>
      </p:sp>
      <p:sp>
        <p:nvSpPr>
          <p:cNvPr id="5"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7A9D7D25-485E-4A31-A6C1-9CC705CF8CF7}"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7768854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4"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5" name="Footer Placeholder 2"/>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6"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58BAFF32-EC19-407A-AD3D-C53E98773E16}"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9893982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463675" y="114300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a:solidFill>
                  <a:schemeClr val="tx1"/>
                </a:solidFill>
                <a:latin typeface="Arial" panose="020B0604020202020204" pitchFamily="34" charset="0"/>
              </a:defRPr>
            </a:lvl1pPr>
            <a:lvl2pPr marL="742950" indent="-285750">
              <a:spcBef>
                <a:spcPct val="50000"/>
              </a:spcBef>
              <a:defRPr>
                <a:solidFill>
                  <a:schemeClr val="tx1"/>
                </a:solidFill>
                <a:latin typeface="Arial" panose="020B0604020202020204" pitchFamily="34" charset="0"/>
              </a:defRPr>
            </a:lvl2pPr>
            <a:lvl3pPr marL="1143000" indent="-228600">
              <a:spcBef>
                <a:spcPct val="50000"/>
              </a:spcBef>
              <a:defRPr>
                <a:solidFill>
                  <a:schemeClr val="tx1"/>
                </a:solidFill>
                <a:latin typeface="Arial" panose="020B0604020202020204" pitchFamily="34" charset="0"/>
              </a:defRPr>
            </a:lvl3pPr>
            <a:lvl4pPr marL="1600200" indent="-228600">
              <a:spcBef>
                <a:spcPct val="50000"/>
              </a:spcBef>
              <a:defRPr>
                <a:solidFill>
                  <a:schemeClr val="tx1"/>
                </a:solidFill>
                <a:latin typeface="Arial" panose="020B0604020202020204" pitchFamily="34" charset="0"/>
              </a:defRPr>
            </a:lvl4pPr>
            <a:lvl5pPr marL="2057400" indent="-228600">
              <a:spcBef>
                <a:spcPct val="50000"/>
              </a:spcBef>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a:defRPr/>
            </a:pPr>
            <a:r>
              <a:rPr lang="en-US" altLang="en-US" sz="1800" b="0" smtClean="0">
                <a:solidFill>
                  <a:srgbClr val="00548B"/>
                </a:solidFill>
              </a:rPr>
              <a:t>TABLE OF CONTENTS</a:t>
            </a:r>
          </a:p>
        </p:txBody>
      </p:sp>
      <p:sp>
        <p:nvSpPr>
          <p:cNvPr id="3"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Content Placeholder 5"/>
          <p:cNvSpPr>
            <a:spLocks noGrp="1"/>
          </p:cNvSpPr>
          <p:nvPr>
            <p:ph sz="quarter" idx="12"/>
          </p:nvPr>
        </p:nvSpPr>
        <p:spPr>
          <a:xfrm>
            <a:off x="1463040" y="1600200"/>
            <a:ext cx="6858000" cy="4343400"/>
          </a:xfrm>
          <a:prstGeom prst="rect">
            <a:avLst/>
          </a:prstGeom>
        </p:spPr>
        <p:txBody>
          <a:bodyPr vert="horz"/>
          <a:lstStyle>
            <a:lvl1pPr marL="0" indent="0">
              <a:lnSpc>
                <a:spcPct val="200000"/>
              </a:lnSpc>
              <a:spcBef>
                <a:spcPts val="0"/>
              </a:spcBef>
              <a:buNone/>
              <a:tabLst>
                <a:tab pos="909638" algn="l"/>
              </a:tabLst>
              <a:defRPr sz="800">
                <a:solidFill>
                  <a:schemeClr val="tx1"/>
                </a:solidFill>
              </a:defRPr>
            </a:lvl1pPr>
            <a:lvl2pPr marL="909638" indent="0">
              <a:lnSpc>
                <a:spcPct val="200000"/>
              </a:lnSpc>
              <a:spcBef>
                <a:spcPts val="0"/>
              </a:spcBef>
              <a:buFont typeface="Arial"/>
              <a:buNone/>
              <a:tabLst>
                <a:tab pos="1831975" algn="l"/>
              </a:tabLst>
              <a:defRPr sz="800" baseline="0">
                <a:solidFill>
                  <a:schemeClr val="tx1"/>
                </a:solidFill>
              </a:defRPr>
            </a:lvl2pPr>
            <a:lvl3pPr>
              <a:lnSpc>
                <a:spcPct val="200000"/>
              </a:lnSpc>
              <a:spcBef>
                <a:spcPts val="0"/>
              </a:spcBef>
              <a:defRPr sz="800"/>
            </a:lvl3pPr>
            <a:lvl4pPr>
              <a:lnSpc>
                <a:spcPct val="200000"/>
              </a:lnSpc>
              <a:spcBef>
                <a:spcPts val="0"/>
              </a:spcBef>
              <a:defRPr sz="800"/>
            </a:lvl4pPr>
            <a:lvl5pPr>
              <a:lnSpc>
                <a:spcPct val="200000"/>
              </a:lnSpc>
              <a:spcBef>
                <a:spcPts val="0"/>
              </a:spcBef>
              <a:defRPr sz="800"/>
            </a:lvl5pPr>
          </a:lstStyle>
          <a:p>
            <a:pPr lvl="0"/>
            <a:r>
              <a:rPr lang="en-US" smtClean="0"/>
              <a:t>Click to edit Master text styles</a:t>
            </a:r>
          </a:p>
          <a:p>
            <a:pPr lvl="1"/>
            <a:r>
              <a:rPr lang="en-US" smtClean="0"/>
              <a:t>Second level</a:t>
            </a:r>
          </a:p>
        </p:txBody>
      </p:sp>
      <p:sp>
        <p:nvSpPr>
          <p:cNvPr id="5"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2542619A-569D-406F-83F6-B3A7F168D539}"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1745628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37919" y="4406900"/>
            <a:ext cx="7548881"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137919" y="2906713"/>
            <a:ext cx="754888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07CCFE-12D3-FF49-8C1D-449F154099A0}" type="datetimeFigureOut">
              <a:rPr lang="en-US" smtClean="0">
                <a:solidFill>
                  <a:prstClr val="black">
                    <a:tint val="75000"/>
                  </a:prstClr>
                </a:solidFill>
              </a:rPr>
              <a:pPr/>
              <a:t>10/24/2016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8FD7B8-E8B1-FD4F-94B2-836CA52AF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3097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5"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7D52897A-3E0F-4609-A9F1-3239208D70C3}"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3555812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149350" y="1957388"/>
            <a:ext cx="7462838" cy="31781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FD6E0006-10FF-4117-9AB1-70E77D429514}"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3449196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EAF9E7E5-47CC-4B2F-8C39-A4D66CCEA18F}"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13288079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149350" y="1957388"/>
            <a:ext cx="3654425" cy="31781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6175" y="1957388"/>
            <a:ext cx="3656013" cy="31781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7" name="Footer Placeholder 4"/>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8"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72A6771E-253D-49DF-896C-85C4D52BFB6A}"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28949883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9" name="Footer Placeholder 6"/>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10"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52D8C7F4-90AF-419E-9516-34BF78FBC467}"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76824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4"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5" name="Footer Placeholder 2"/>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6"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69D7C841-CD0B-487D-B736-4C2A2B561897}"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0882585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4" name="Footer Placeholder 1"/>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5"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B0A9165F-5CD1-4055-AB54-29B4DD93FAAC}"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1663246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74930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685800"/>
            <a:ext cx="5111750" cy="54403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7" name="Footer Placeholder 4"/>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8"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C31E205E-06FA-4137-97FC-92C143CF6AA8}"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15324387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7" name="Footer Placeholder 4"/>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8"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EEAD8483-15EE-4195-B8E6-3D2A3AFF841D}"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25888249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149350" y="1957388"/>
            <a:ext cx="7462838" cy="31781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70ED4151-D4A9-48E4-B3E9-9354A26C6B15}"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2758999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37920" y="1600200"/>
            <a:ext cx="35509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39360" y="1600200"/>
            <a:ext cx="36474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07CCFE-12D3-FF49-8C1D-449F154099A0}" type="datetimeFigureOut">
              <a:rPr lang="en-US" smtClean="0">
                <a:solidFill>
                  <a:prstClr val="black">
                    <a:tint val="75000"/>
                  </a:prstClr>
                </a:solidFill>
              </a:rPr>
              <a:pPr/>
              <a:t>10/24/2016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8FD7B8-E8B1-FD4F-94B2-836CA52AF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31113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1231900"/>
            <a:ext cx="1865313" cy="39036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9350" y="1231900"/>
            <a:ext cx="5445125" cy="39036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2E9F6EA7-FC77-401A-928D-B105AD335AD9}"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17167337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49350" y="1957388"/>
            <a:ext cx="7462838" cy="3178175"/>
          </a:xfrm>
          <a:prstGeom prst="rect">
            <a:avLst/>
          </a:prstGeom>
        </p:spPr>
        <p:txBody>
          <a:bodyPr/>
          <a:lstStyle/>
          <a:p>
            <a:pPr lvl="0"/>
            <a:endParaRPr lang="en-US" noProof="0"/>
          </a:p>
        </p:txBody>
      </p:sp>
      <p:sp>
        <p:nvSpPr>
          <p:cNvPr id="5"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53E00945-CD06-406B-9778-5BD579440461}"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0250700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4"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5" name="Footer Placeholder 2"/>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6"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9D32D294-5F75-46C7-AD29-5B0C7764206C}"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19506678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463675" y="114300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a:solidFill>
                  <a:schemeClr val="tx1"/>
                </a:solidFill>
                <a:latin typeface="Arial" panose="020B0604020202020204" pitchFamily="34" charset="0"/>
              </a:defRPr>
            </a:lvl1pPr>
            <a:lvl2pPr marL="742950" indent="-285750">
              <a:spcBef>
                <a:spcPct val="50000"/>
              </a:spcBef>
              <a:defRPr>
                <a:solidFill>
                  <a:schemeClr val="tx1"/>
                </a:solidFill>
                <a:latin typeface="Arial" panose="020B0604020202020204" pitchFamily="34" charset="0"/>
              </a:defRPr>
            </a:lvl2pPr>
            <a:lvl3pPr marL="1143000" indent="-228600">
              <a:spcBef>
                <a:spcPct val="50000"/>
              </a:spcBef>
              <a:defRPr>
                <a:solidFill>
                  <a:schemeClr val="tx1"/>
                </a:solidFill>
                <a:latin typeface="Arial" panose="020B0604020202020204" pitchFamily="34" charset="0"/>
              </a:defRPr>
            </a:lvl3pPr>
            <a:lvl4pPr marL="1600200" indent="-228600">
              <a:spcBef>
                <a:spcPct val="50000"/>
              </a:spcBef>
              <a:defRPr>
                <a:solidFill>
                  <a:schemeClr val="tx1"/>
                </a:solidFill>
                <a:latin typeface="Arial" panose="020B0604020202020204" pitchFamily="34" charset="0"/>
              </a:defRPr>
            </a:lvl4pPr>
            <a:lvl5pPr marL="2057400" indent="-228600">
              <a:spcBef>
                <a:spcPct val="50000"/>
              </a:spcBef>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a:defRPr/>
            </a:pPr>
            <a:r>
              <a:rPr lang="en-US" altLang="en-US" sz="1800" b="0" smtClean="0">
                <a:solidFill>
                  <a:srgbClr val="00548B"/>
                </a:solidFill>
              </a:rPr>
              <a:t>TABLE OF CONTENTS</a:t>
            </a:r>
          </a:p>
        </p:txBody>
      </p:sp>
      <p:sp>
        <p:nvSpPr>
          <p:cNvPr id="3"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Content Placeholder 5"/>
          <p:cNvSpPr>
            <a:spLocks noGrp="1"/>
          </p:cNvSpPr>
          <p:nvPr>
            <p:ph sz="quarter" idx="12"/>
          </p:nvPr>
        </p:nvSpPr>
        <p:spPr>
          <a:xfrm>
            <a:off x="1463040" y="1600200"/>
            <a:ext cx="6858000" cy="4343400"/>
          </a:xfrm>
          <a:prstGeom prst="rect">
            <a:avLst/>
          </a:prstGeom>
        </p:spPr>
        <p:txBody>
          <a:bodyPr vert="horz"/>
          <a:lstStyle>
            <a:lvl1pPr marL="0" indent="0">
              <a:lnSpc>
                <a:spcPct val="200000"/>
              </a:lnSpc>
              <a:spcBef>
                <a:spcPts val="0"/>
              </a:spcBef>
              <a:buNone/>
              <a:tabLst>
                <a:tab pos="909638" algn="l"/>
              </a:tabLst>
              <a:defRPr sz="800">
                <a:solidFill>
                  <a:schemeClr val="tx1"/>
                </a:solidFill>
              </a:defRPr>
            </a:lvl1pPr>
            <a:lvl2pPr marL="909638" indent="0">
              <a:lnSpc>
                <a:spcPct val="200000"/>
              </a:lnSpc>
              <a:spcBef>
                <a:spcPts val="0"/>
              </a:spcBef>
              <a:buFont typeface="Arial"/>
              <a:buNone/>
              <a:tabLst>
                <a:tab pos="1831975" algn="l"/>
              </a:tabLst>
              <a:defRPr sz="800" baseline="0">
                <a:solidFill>
                  <a:schemeClr val="tx1"/>
                </a:solidFill>
              </a:defRPr>
            </a:lvl2pPr>
            <a:lvl3pPr>
              <a:lnSpc>
                <a:spcPct val="200000"/>
              </a:lnSpc>
              <a:spcBef>
                <a:spcPts val="0"/>
              </a:spcBef>
              <a:defRPr sz="800"/>
            </a:lvl3pPr>
            <a:lvl4pPr>
              <a:lnSpc>
                <a:spcPct val="200000"/>
              </a:lnSpc>
              <a:spcBef>
                <a:spcPts val="0"/>
              </a:spcBef>
              <a:defRPr sz="800"/>
            </a:lvl4pPr>
            <a:lvl5pPr>
              <a:lnSpc>
                <a:spcPct val="200000"/>
              </a:lnSpc>
              <a:spcBef>
                <a:spcPts val="0"/>
              </a:spcBef>
              <a:defRPr sz="800"/>
            </a:lvl5pPr>
          </a:lstStyle>
          <a:p>
            <a:pPr lvl="0"/>
            <a:r>
              <a:rPr lang="en-US" smtClean="0"/>
              <a:t>Click to edit Master text styles</a:t>
            </a:r>
          </a:p>
          <a:p>
            <a:pPr lvl="1"/>
            <a:r>
              <a:rPr lang="en-US" smtClean="0"/>
              <a:t>Second level</a:t>
            </a:r>
          </a:p>
        </p:txBody>
      </p:sp>
      <p:sp>
        <p:nvSpPr>
          <p:cNvPr id="5"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B915FA00-796A-4BBF-9CAE-B920518B1DC4}"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2532596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5"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DFD05938-27E1-41F1-A26C-D26436E46B93}"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7868746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149350" y="1957388"/>
            <a:ext cx="7462838" cy="31781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ADBC4582-E0E1-4AB8-9FB7-E6C50F6FCB30}"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10347447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AFA4FF08-1026-4691-B8A3-06977DB8A01A}"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6445226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149350" y="1957388"/>
            <a:ext cx="3654425" cy="31781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6175" y="1957388"/>
            <a:ext cx="3656013" cy="31781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7" name="Footer Placeholder 4"/>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8"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1F900998-C823-49EF-A9C2-8C7421EC2F96}"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9468975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9" name="Footer Placeholder 6"/>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10"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B256269D-2958-43B2-A389-5EC359F24C74}"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1953202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4"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5" name="Footer Placeholder 2"/>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6"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8EA68449-5B9B-4781-A682-10411BC017FF}"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1118548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36318" y="1535113"/>
            <a:ext cx="385064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37919" y="2174875"/>
            <a:ext cx="358648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8720" y="1535113"/>
            <a:ext cx="3860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90160" y="2174875"/>
            <a:ext cx="35966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07CCFE-12D3-FF49-8C1D-449F154099A0}" type="datetimeFigureOut">
              <a:rPr lang="en-US" smtClean="0">
                <a:solidFill>
                  <a:prstClr val="black">
                    <a:tint val="75000"/>
                  </a:prstClr>
                </a:solidFill>
              </a:rPr>
              <a:pPr/>
              <a:t>10/24/2016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8FD7B8-E8B1-FD4F-94B2-836CA52AF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6813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4" name="Footer Placeholder 1"/>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5"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7E0C41AE-AC43-4319-BBA9-1873B486F604}"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25866249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74930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685800"/>
            <a:ext cx="5111750" cy="54403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7" name="Footer Placeholder 4"/>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8"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5FD9D438-459C-4E39-8AD3-76218EC7ED6D}"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3672210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7" name="Footer Placeholder 4"/>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8"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005C0437-ADC2-430B-9B6E-6CA38470690D}"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5224513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149350" y="1957388"/>
            <a:ext cx="7462838" cy="31781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007206FD-8FBF-470C-846F-22B993F909A8}"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3380704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1231900"/>
            <a:ext cx="1865313" cy="39036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9350" y="1231900"/>
            <a:ext cx="5445125" cy="39036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B517C596-01F2-4236-8E71-78E288BFD93B}"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3759825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49350" y="1957388"/>
            <a:ext cx="7462838" cy="3178175"/>
          </a:xfrm>
          <a:prstGeom prst="rect">
            <a:avLst/>
          </a:prstGeom>
        </p:spPr>
        <p:txBody>
          <a:bodyPr/>
          <a:lstStyle/>
          <a:p>
            <a:pPr lvl="0"/>
            <a:endParaRPr lang="en-US" noProof="0"/>
          </a:p>
        </p:txBody>
      </p:sp>
      <p:sp>
        <p:nvSpPr>
          <p:cNvPr id="5"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09A7852B-236A-453A-A9B2-7411595A02EF}"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3538989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4"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5" name="Footer Placeholder 2"/>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6"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8408839E-7E99-4A10-9F7E-A195CA25AF85}"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29157718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463675" y="114300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a:solidFill>
                  <a:schemeClr val="tx1"/>
                </a:solidFill>
                <a:latin typeface="Arial" panose="020B0604020202020204" pitchFamily="34" charset="0"/>
              </a:defRPr>
            </a:lvl1pPr>
            <a:lvl2pPr marL="742950" indent="-285750">
              <a:spcBef>
                <a:spcPct val="50000"/>
              </a:spcBef>
              <a:defRPr>
                <a:solidFill>
                  <a:schemeClr val="tx1"/>
                </a:solidFill>
                <a:latin typeface="Arial" panose="020B0604020202020204" pitchFamily="34" charset="0"/>
              </a:defRPr>
            </a:lvl2pPr>
            <a:lvl3pPr marL="1143000" indent="-228600">
              <a:spcBef>
                <a:spcPct val="50000"/>
              </a:spcBef>
              <a:defRPr>
                <a:solidFill>
                  <a:schemeClr val="tx1"/>
                </a:solidFill>
                <a:latin typeface="Arial" panose="020B0604020202020204" pitchFamily="34" charset="0"/>
              </a:defRPr>
            </a:lvl3pPr>
            <a:lvl4pPr marL="1600200" indent="-228600">
              <a:spcBef>
                <a:spcPct val="50000"/>
              </a:spcBef>
              <a:defRPr>
                <a:solidFill>
                  <a:schemeClr val="tx1"/>
                </a:solidFill>
                <a:latin typeface="Arial" panose="020B0604020202020204" pitchFamily="34" charset="0"/>
              </a:defRPr>
            </a:lvl4pPr>
            <a:lvl5pPr marL="2057400" indent="-228600">
              <a:spcBef>
                <a:spcPct val="50000"/>
              </a:spcBef>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a:defRPr/>
            </a:pPr>
            <a:r>
              <a:rPr lang="en-US" altLang="en-US" sz="1800" b="0" smtClean="0">
                <a:solidFill>
                  <a:srgbClr val="00548B"/>
                </a:solidFill>
              </a:rPr>
              <a:t>TABLE OF CONTENTS</a:t>
            </a:r>
          </a:p>
        </p:txBody>
      </p:sp>
      <p:sp>
        <p:nvSpPr>
          <p:cNvPr id="3"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Content Placeholder 5"/>
          <p:cNvSpPr>
            <a:spLocks noGrp="1"/>
          </p:cNvSpPr>
          <p:nvPr>
            <p:ph sz="quarter" idx="12"/>
          </p:nvPr>
        </p:nvSpPr>
        <p:spPr>
          <a:xfrm>
            <a:off x="1463040" y="1600200"/>
            <a:ext cx="6858000" cy="4343400"/>
          </a:xfrm>
          <a:prstGeom prst="rect">
            <a:avLst/>
          </a:prstGeom>
        </p:spPr>
        <p:txBody>
          <a:bodyPr vert="horz"/>
          <a:lstStyle>
            <a:lvl1pPr marL="0" indent="0">
              <a:lnSpc>
                <a:spcPct val="200000"/>
              </a:lnSpc>
              <a:spcBef>
                <a:spcPts val="0"/>
              </a:spcBef>
              <a:buNone/>
              <a:tabLst>
                <a:tab pos="909638" algn="l"/>
              </a:tabLst>
              <a:defRPr sz="800">
                <a:solidFill>
                  <a:schemeClr val="tx1"/>
                </a:solidFill>
              </a:defRPr>
            </a:lvl1pPr>
            <a:lvl2pPr marL="909638" indent="0">
              <a:lnSpc>
                <a:spcPct val="200000"/>
              </a:lnSpc>
              <a:spcBef>
                <a:spcPts val="0"/>
              </a:spcBef>
              <a:buFont typeface="Arial"/>
              <a:buNone/>
              <a:tabLst>
                <a:tab pos="1831975" algn="l"/>
              </a:tabLst>
              <a:defRPr sz="800" baseline="0">
                <a:solidFill>
                  <a:schemeClr val="tx1"/>
                </a:solidFill>
              </a:defRPr>
            </a:lvl2pPr>
            <a:lvl3pPr>
              <a:lnSpc>
                <a:spcPct val="200000"/>
              </a:lnSpc>
              <a:spcBef>
                <a:spcPts val="0"/>
              </a:spcBef>
              <a:defRPr sz="800"/>
            </a:lvl3pPr>
            <a:lvl4pPr>
              <a:lnSpc>
                <a:spcPct val="200000"/>
              </a:lnSpc>
              <a:spcBef>
                <a:spcPts val="0"/>
              </a:spcBef>
              <a:defRPr sz="800"/>
            </a:lvl4pPr>
            <a:lvl5pPr>
              <a:lnSpc>
                <a:spcPct val="200000"/>
              </a:lnSpc>
              <a:spcBef>
                <a:spcPts val="0"/>
              </a:spcBef>
              <a:defRPr sz="800"/>
            </a:lvl5pPr>
          </a:lstStyle>
          <a:p>
            <a:pPr lvl="0"/>
            <a:r>
              <a:rPr lang="en-US" smtClean="0"/>
              <a:t>Click to edit Master text styles</a:t>
            </a:r>
          </a:p>
          <a:p>
            <a:pPr lvl="1"/>
            <a:r>
              <a:rPr lang="en-US" smtClean="0"/>
              <a:t>Second level</a:t>
            </a:r>
          </a:p>
        </p:txBody>
      </p:sp>
      <p:sp>
        <p:nvSpPr>
          <p:cNvPr id="5"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95936255-1A7D-426D-8699-93F8A9090E53}"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6786594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5"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07BC3795-2C40-4E2A-8A79-B9A3456BD3E6}"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22979262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149350" y="1957388"/>
            <a:ext cx="7462838" cy="31781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6F846548-5D99-41E3-829E-83526E1CFB46}"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74130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07CCFE-12D3-FF49-8C1D-449F154099A0}" type="datetimeFigureOut">
              <a:rPr lang="en-US" smtClean="0">
                <a:solidFill>
                  <a:prstClr val="black">
                    <a:tint val="75000"/>
                  </a:prstClr>
                </a:solidFill>
              </a:rPr>
              <a:pPr/>
              <a:t>10/24/2016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8FD7B8-E8B1-FD4F-94B2-836CA52AF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1050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87A16836-A4B4-4092-8125-370BC75878AB}"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19505817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149350" y="1957388"/>
            <a:ext cx="3654425" cy="31781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6175" y="1957388"/>
            <a:ext cx="3656013" cy="31781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7" name="Footer Placeholder 4"/>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8"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0BEE1CF2-E732-4854-8D89-3B0C5720EA02}"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8447339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9" name="Footer Placeholder 6"/>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10"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BD516F8F-FFBC-4E70-94C3-D1121A07F8C3}"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13136415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4"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5" name="Footer Placeholder 2"/>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6"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45E28245-7133-4068-8DB2-FAA5828C6BB8}"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1486782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4" name="Footer Placeholder 1"/>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5"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5CD263D9-FA66-472E-96A7-CB171C0B6224}"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9958013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74930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685800"/>
            <a:ext cx="5111750" cy="54403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7" name="Footer Placeholder 4"/>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8"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9AA9D893-E754-419D-A264-0F92A1924389}"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9752902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7" name="Footer Placeholder 4"/>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8"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7C980FB8-9B1C-4C64-AC71-1AA59065F8EE}"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9745957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149350" y="1957388"/>
            <a:ext cx="7462838" cy="31781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A92E8226-62D8-44F3-AD3F-8DAC5B70A500}"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7815689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1231900"/>
            <a:ext cx="1865313" cy="39036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9350" y="1231900"/>
            <a:ext cx="5445125" cy="39036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4C2DB6DC-89EE-4CE3-B5B2-4480664C87CE}"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17889100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49350" y="1957388"/>
            <a:ext cx="7462838" cy="3178175"/>
          </a:xfrm>
          <a:prstGeom prst="rect">
            <a:avLst/>
          </a:prstGeom>
        </p:spPr>
        <p:txBody>
          <a:bodyPr/>
          <a:lstStyle/>
          <a:p>
            <a:pPr lvl="0"/>
            <a:endParaRPr lang="en-US" noProof="0"/>
          </a:p>
        </p:txBody>
      </p:sp>
      <p:sp>
        <p:nvSpPr>
          <p:cNvPr id="5"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6330F184-5610-4015-807B-31C3FEC2CA90}"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924492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7CCFE-12D3-FF49-8C1D-449F154099A0}" type="datetimeFigureOut">
              <a:rPr lang="en-US" smtClean="0">
                <a:solidFill>
                  <a:prstClr val="black">
                    <a:tint val="75000"/>
                  </a:prstClr>
                </a:solidFill>
              </a:rPr>
              <a:pPr/>
              <a:t>10/24/2016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8FD7B8-E8B1-FD4F-94B2-836CA52AF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1684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4"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5" name="Footer Placeholder 2"/>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6"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F233D707-D634-45E0-963E-996C7E5A082A}"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4593490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463675" y="114300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a:solidFill>
                  <a:schemeClr val="tx1"/>
                </a:solidFill>
                <a:latin typeface="Arial" panose="020B0604020202020204" pitchFamily="34" charset="0"/>
              </a:defRPr>
            </a:lvl1pPr>
            <a:lvl2pPr marL="742950" indent="-285750">
              <a:spcBef>
                <a:spcPct val="50000"/>
              </a:spcBef>
              <a:defRPr>
                <a:solidFill>
                  <a:schemeClr val="tx1"/>
                </a:solidFill>
                <a:latin typeface="Arial" panose="020B0604020202020204" pitchFamily="34" charset="0"/>
              </a:defRPr>
            </a:lvl2pPr>
            <a:lvl3pPr marL="1143000" indent="-228600">
              <a:spcBef>
                <a:spcPct val="50000"/>
              </a:spcBef>
              <a:defRPr>
                <a:solidFill>
                  <a:schemeClr val="tx1"/>
                </a:solidFill>
                <a:latin typeface="Arial" panose="020B0604020202020204" pitchFamily="34" charset="0"/>
              </a:defRPr>
            </a:lvl3pPr>
            <a:lvl4pPr marL="1600200" indent="-228600">
              <a:spcBef>
                <a:spcPct val="50000"/>
              </a:spcBef>
              <a:defRPr>
                <a:solidFill>
                  <a:schemeClr val="tx1"/>
                </a:solidFill>
                <a:latin typeface="Arial" panose="020B0604020202020204" pitchFamily="34" charset="0"/>
              </a:defRPr>
            </a:lvl4pPr>
            <a:lvl5pPr marL="2057400" indent="-228600">
              <a:spcBef>
                <a:spcPct val="50000"/>
              </a:spcBef>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a:defRPr/>
            </a:pPr>
            <a:r>
              <a:rPr lang="en-US" altLang="en-US" sz="1800" b="0" smtClean="0">
                <a:solidFill>
                  <a:srgbClr val="00548B"/>
                </a:solidFill>
              </a:rPr>
              <a:t>TABLE OF CONTENTS</a:t>
            </a:r>
          </a:p>
        </p:txBody>
      </p:sp>
      <p:sp>
        <p:nvSpPr>
          <p:cNvPr id="3"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Content Placeholder 5"/>
          <p:cNvSpPr>
            <a:spLocks noGrp="1"/>
          </p:cNvSpPr>
          <p:nvPr>
            <p:ph sz="quarter" idx="12"/>
          </p:nvPr>
        </p:nvSpPr>
        <p:spPr>
          <a:xfrm>
            <a:off x="1463040" y="1600200"/>
            <a:ext cx="6858000" cy="4343400"/>
          </a:xfrm>
          <a:prstGeom prst="rect">
            <a:avLst/>
          </a:prstGeom>
        </p:spPr>
        <p:txBody>
          <a:bodyPr vert="horz"/>
          <a:lstStyle>
            <a:lvl1pPr marL="0" indent="0">
              <a:lnSpc>
                <a:spcPct val="200000"/>
              </a:lnSpc>
              <a:spcBef>
                <a:spcPts val="0"/>
              </a:spcBef>
              <a:buNone/>
              <a:tabLst>
                <a:tab pos="909638" algn="l"/>
              </a:tabLst>
              <a:defRPr sz="800">
                <a:solidFill>
                  <a:schemeClr val="tx1"/>
                </a:solidFill>
              </a:defRPr>
            </a:lvl1pPr>
            <a:lvl2pPr marL="909638" indent="0">
              <a:lnSpc>
                <a:spcPct val="200000"/>
              </a:lnSpc>
              <a:spcBef>
                <a:spcPts val="0"/>
              </a:spcBef>
              <a:buFont typeface="Arial"/>
              <a:buNone/>
              <a:tabLst>
                <a:tab pos="1831975" algn="l"/>
              </a:tabLst>
              <a:defRPr sz="800" baseline="0">
                <a:solidFill>
                  <a:schemeClr val="tx1"/>
                </a:solidFill>
              </a:defRPr>
            </a:lvl2pPr>
            <a:lvl3pPr>
              <a:lnSpc>
                <a:spcPct val="200000"/>
              </a:lnSpc>
              <a:spcBef>
                <a:spcPts val="0"/>
              </a:spcBef>
              <a:defRPr sz="800"/>
            </a:lvl3pPr>
            <a:lvl4pPr>
              <a:lnSpc>
                <a:spcPct val="200000"/>
              </a:lnSpc>
              <a:spcBef>
                <a:spcPts val="0"/>
              </a:spcBef>
              <a:defRPr sz="800"/>
            </a:lvl4pPr>
            <a:lvl5pPr>
              <a:lnSpc>
                <a:spcPct val="200000"/>
              </a:lnSpc>
              <a:spcBef>
                <a:spcPts val="0"/>
              </a:spcBef>
              <a:defRPr sz="800"/>
            </a:lvl5pPr>
          </a:lstStyle>
          <a:p>
            <a:pPr lvl="0"/>
            <a:r>
              <a:rPr lang="en-US" smtClean="0"/>
              <a:t>Click to edit Master text styles</a:t>
            </a:r>
          </a:p>
          <a:p>
            <a:pPr lvl="1"/>
            <a:r>
              <a:rPr lang="en-US" smtClean="0"/>
              <a:t>Second level</a:t>
            </a:r>
          </a:p>
        </p:txBody>
      </p:sp>
      <p:sp>
        <p:nvSpPr>
          <p:cNvPr id="5"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0422B8A3-6703-4298-9BE5-1451750494E0}"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27657038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5"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2CB99F34-7FC7-4670-8380-63AB96D85CD3}"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879306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149350" y="1957388"/>
            <a:ext cx="7462838" cy="31781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DD6D514E-45A7-4DBE-A8F4-E3AB5DAE334C}"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25651166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6" name="Footer Placeholder 3"/>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7"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F5A3EA1A-5D21-4507-AE0A-2B93D34AC874}"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12284793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149350" y="1957388"/>
            <a:ext cx="3654425" cy="31781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6175" y="1957388"/>
            <a:ext cx="3656013" cy="31781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7" name="Footer Placeholder 4"/>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8"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F991C2B3-388E-4A91-9F45-6DD9996F6BD1}"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19224281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9" name="Footer Placeholder 6"/>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10"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D54EA2A1-EC28-4388-B88B-41A85DC856DA}"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1409800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a:prstGeom prst="rect">
            <a:avLst/>
          </a:prstGeom>
        </p:spPr>
        <p:txBody>
          <a:bodyPr/>
          <a:lstStyle/>
          <a:p>
            <a:r>
              <a:rPr lang="en-US" smtClean="0"/>
              <a:t>Click to edit Master title style</a:t>
            </a:r>
            <a:endParaRPr lang="en-US"/>
          </a:p>
        </p:txBody>
      </p:sp>
      <p:sp>
        <p:nvSpPr>
          <p:cNvPr id="4"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5" name="Footer Placeholder 2"/>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6"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1E88535A-109C-48B9-AB40-660931FC04B6}"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8505669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4" name="Footer Placeholder 1"/>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5"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4FF51181-C5F6-4880-A24F-930E51FFFB46}"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35671654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74930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685800"/>
            <a:ext cx="5111750" cy="54403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 Placeholder 5"/>
          <p:cNvSpPr>
            <a:spLocks noGrp="1"/>
          </p:cNvSpPr>
          <p:nvPr>
            <p:ph type="body" sz="quarter" idx="11"/>
          </p:nvPr>
        </p:nvSpPr>
        <p:spPr>
          <a:xfrm>
            <a:off x="365760" y="256032"/>
            <a:ext cx="4739640" cy="277368"/>
          </a:xfrm>
          <a:prstGeom prst="rect">
            <a:avLst/>
          </a:prstGeom>
        </p:spPr>
        <p:txBody>
          <a:bodyPr/>
          <a:lstStyle>
            <a:lvl1pPr marL="0" indent="0">
              <a:buNone/>
              <a:defRPr sz="1100" baseline="0">
                <a:solidFill>
                  <a:schemeClr val="accent1">
                    <a:lumMod val="20000"/>
                    <a:lumOff val="80000"/>
                  </a:schemeClr>
                </a:solidFill>
                <a:latin typeface="Calibri"/>
                <a:cs typeface="Calibri"/>
              </a:defRPr>
            </a:lvl1pPr>
          </a:lstStyle>
          <a:p>
            <a:pPr lvl="0"/>
            <a:r>
              <a:rPr lang="en-US" smtClean="0"/>
              <a:t>Click to edit Master text styles</a:t>
            </a:r>
          </a:p>
        </p:txBody>
      </p:sp>
      <p:sp>
        <p:nvSpPr>
          <p:cNvPr id="7" name="Footer Placeholder 4"/>
          <p:cNvSpPr>
            <a:spLocks noGrp="1"/>
          </p:cNvSpPr>
          <p:nvPr>
            <p:ph type="ftr" sz="quarter" idx="12"/>
          </p:nvPr>
        </p:nvSpPr>
        <p:spPr>
          <a:xfrm>
            <a:off x="1760538" y="5345113"/>
            <a:ext cx="6851650" cy="136525"/>
          </a:xfrm>
          <a:prstGeom prst="rect">
            <a:avLst/>
          </a:prstGeom>
        </p:spPr>
        <p:txBody>
          <a:bodyPr/>
          <a:lstStyle>
            <a:lvl1pPr eaLnBrk="1" hangingPunct="1">
              <a:spcBef>
                <a:spcPct val="50000"/>
              </a:spcBef>
              <a:defRPr>
                <a:latin typeface="Arial" charset="0"/>
              </a:defRPr>
            </a:lvl1pPr>
          </a:lstStyle>
          <a:p>
            <a:pPr>
              <a:defRPr/>
            </a:pPr>
            <a:endParaRPr lang="en-US" sz="1800" b="0">
              <a:solidFill>
                <a:srgbClr val="000000"/>
              </a:solidFill>
            </a:endParaRPr>
          </a:p>
        </p:txBody>
      </p:sp>
      <p:sp>
        <p:nvSpPr>
          <p:cNvPr id="8" name="Slide Number Placeholder 2"/>
          <p:cNvSpPr>
            <a:spLocks noGrp="1"/>
          </p:cNvSpPr>
          <p:nvPr>
            <p:ph type="sldNum" sz="quarter" idx="13"/>
          </p:nvPr>
        </p:nvSpPr>
        <p:spPr>
          <a:xfrm>
            <a:off x="8458200" y="6337300"/>
            <a:ext cx="533400" cy="365125"/>
          </a:xfrm>
          <a:prstGeom prst="rect">
            <a:avLst/>
          </a:prstGeom>
        </p:spPr>
        <p:txBody>
          <a:bodyPr vert="horz" lIns="91440" tIns="45720" rIns="91440" bIns="45720" rtlCol="0" anchor="ctr"/>
          <a:lstStyle>
            <a:lvl1pPr algn="r" eaLnBrk="1" hangingPunct="1">
              <a:spcBef>
                <a:spcPct val="50000"/>
              </a:spcBef>
              <a:defRPr sz="1200">
                <a:solidFill>
                  <a:schemeClr val="tx1">
                    <a:tint val="75000"/>
                  </a:schemeClr>
                </a:solidFill>
                <a:latin typeface="Arial" charset="0"/>
              </a:defRPr>
            </a:lvl1pPr>
          </a:lstStyle>
          <a:p>
            <a:pPr>
              <a:defRPr/>
            </a:pPr>
            <a:fld id="{C9609435-D670-405E-9AC4-F6F35BA4C18E}" type="slidenum">
              <a:rPr lang="en-US" b="0">
                <a:solidFill>
                  <a:srgbClr val="000000">
                    <a:tint val="75000"/>
                  </a:srgbClr>
                </a:solidFill>
              </a:rPr>
              <a:pPr>
                <a:defRPr/>
              </a:pPr>
              <a:t>‹#›</a:t>
            </a:fld>
            <a:endParaRPr lang="en-US" b="0" dirty="0">
              <a:solidFill>
                <a:srgbClr val="000000">
                  <a:tint val="75000"/>
                </a:srgbClr>
              </a:solidFill>
            </a:endParaRPr>
          </a:p>
        </p:txBody>
      </p:sp>
    </p:spTree>
    <p:extLst>
      <p:ext uri="{BB962C8B-B14F-4D97-AF65-F5344CB8AC3E}">
        <p14:creationId xmlns:p14="http://schemas.microsoft.com/office/powerpoint/2010/main" val="1868570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image" Target="../media/image7.png"/><Relationship Id="rId2" Type="http://schemas.openxmlformats.org/officeDocument/2006/relationships/slideLayout" Target="../slideLayouts/slideLayout92.xml"/><Relationship Id="rId16" Type="http://schemas.openxmlformats.org/officeDocument/2006/relationships/image" Target="../media/image6.png"/><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theme" Target="../theme/theme10.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image" Target="../media/image7.png"/><Relationship Id="rId2" Type="http://schemas.openxmlformats.org/officeDocument/2006/relationships/slideLayout" Target="../slideLayouts/slideLayout106.xml"/><Relationship Id="rId16" Type="http://schemas.openxmlformats.org/officeDocument/2006/relationships/image" Target="../media/image6.png"/><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theme" Target="../theme/theme11.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theme" Target="../theme/theme12.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theme" Target="../theme/theme13.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image" Target="../media/image6.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theme" Target="../theme/theme14.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image" Target="../media/image6.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image" Target="../media/image7.png"/><Relationship Id="rId2" Type="http://schemas.openxmlformats.org/officeDocument/2006/relationships/slideLayout" Target="../slideLayouts/slideLayout156.xml"/><Relationship Id="rId16" Type="http://schemas.openxmlformats.org/officeDocument/2006/relationships/image" Target="../media/image6.png"/><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theme" Target="../theme/theme15.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5.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image" Target="../media/image7.png"/><Relationship Id="rId2" Type="http://schemas.openxmlformats.org/officeDocument/2006/relationships/slideLayout" Target="../slideLayouts/slideLayout36.xml"/><Relationship Id="rId16" Type="http://schemas.openxmlformats.org/officeDocument/2006/relationships/image" Target="../media/image6.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6.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7.png"/><Relationship Id="rId2" Type="http://schemas.openxmlformats.org/officeDocument/2006/relationships/slideLayout" Target="../slideLayouts/slideLayout50.xml"/><Relationship Id="rId16" Type="http://schemas.openxmlformats.org/officeDocument/2006/relationships/image" Target="../media/image6.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theme" Target="../theme/theme7.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image" Target="../media/image7.png"/><Relationship Id="rId2" Type="http://schemas.openxmlformats.org/officeDocument/2006/relationships/slideLayout" Target="../slideLayouts/slideLayout64.xml"/><Relationship Id="rId16" Type="http://schemas.openxmlformats.org/officeDocument/2006/relationships/image" Target="../media/image6.pn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theme" Target="../theme/theme8.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image" Target="../media/image7.png"/><Relationship Id="rId2" Type="http://schemas.openxmlformats.org/officeDocument/2006/relationships/slideLayout" Target="../slideLayouts/slideLayout78.xml"/><Relationship Id="rId16" Type="http://schemas.openxmlformats.org/officeDocument/2006/relationships/image" Target="../media/image6.pn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theme" Target="../theme/theme9.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flag"/>
          <p:cNvPicPr>
            <a:picLocks noChangeAspect="1" noChangeArrowheads="1"/>
          </p:cNvPicPr>
          <p:nvPr userDrawn="1"/>
        </p:nvPicPr>
        <p:blipFill rotWithShape="1">
          <a:blip r:embed="rId4">
            <a:lum bright="20000" contrast="-20000"/>
            <a:extLst>
              <a:ext uri="{28A0092B-C50C-407E-A947-70E740481C1C}">
                <a14:useLocalDpi xmlns:a14="http://schemas.microsoft.com/office/drawing/2010/main" val="0"/>
              </a:ext>
            </a:extLst>
          </a:blip>
          <a:srcRect t="5085" r="3999" b="4972"/>
          <a:stretch/>
        </p:blipFill>
        <p:spPr bwMode="auto">
          <a:xfrm>
            <a:off x="966787" y="914400"/>
            <a:ext cx="7339013" cy="404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4"/>
          <p:cNvSpPr>
            <a:spLocks noChangeArrowheads="1"/>
          </p:cNvSpPr>
          <p:nvPr userDrawn="1"/>
        </p:nvSpPr>
        <p:spPr bwMode="auto">
          <a:xfrm>
            <a:off x="0" y="0"/>
            <a:ext cx="9144000" cy="914400"/>
          </a:xfrm>
          <a:prstGeom prst="rect">
            <a:avLst/>
          </a:prstGeom>
          <a:solidFill>
            <a:srgbClr val="0C2D83"/>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eaLnBrk="1" fontAlgn="auto" hangingPunct="1">
              <a:spcBef>
                <a:spcPts val="0"/>
              </a:spcBef>
              <a:spcAft>
                <a:spcPts val="0"/>
              </a:spcAft>
              <a:defRPr/>
            </a:pPr>
            <a:endParaRPr lang="en-US" altLang="en-US" sz="1800" b="0" smtClean="0">
              <a:solidFill>
                <a:prstClr val="black"/>
              </a:solidFill>
            </a:endParaRPr>
          </a:p>
        </p:txBody>
      </p:sp>
      <p:sp>
        <p:nvSpPr>
          <p:cNvPr id="11" name="Rectangle 25"/>
          <p:cNvSpPr>
            <a:spLocks noChangeArrowheads="1"/>
          </p:cNvSpPr>
          <p:nvPr userDrawn="1"/>
        </p:nvSpPr>
        <p:spPr bwMode="auto">
          <a:xfrm>
            <a:off x="0" y="914400"/>
            <a:ext cx="685800" cy="59436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457200" eaLnBrk="1" fontAlgn="auto" hangingPunct="1">
              <a:spcBef>
                <a:spcPts val="0"/>
              </a:spcBef>
              <a:spcAft>
                <a:spcPts val="0"/>
              </a:spcAft>
              <a:defRPr/>
            </a:pPr>
            <a:endParaRPr lang="en-US" altLang="en-US" sz="1800" b="0" smtClean="0">
              <a:solidFill>
                <a:srgbClr val="CCCCCC"/>
              </a:solidFill>
            </a:endParaRPr>
          </a:p>
        </p:txBody>
      </p:sp>
      <p:pic>
        <p:nvPicPr>
          <p:cNvPr id="12" name="Picture 11" descr="AHA Stacked.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47642" y="5684465"/>
            <a:ext cx="1260203" cy="719307"/>
          </a:xfrm>
          <a:prstGeom prst="rect">
            <a:avLst/>
          </a:prstGeom>
        </p:spPr>
      </p:pic>
      <p:pic>
        <p:nvPicPr>
          <p:cNvPr id="13" name="Picture 12" descr="logo_aha_bigseal.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3124" y="5562544"/>
            <a:ext cx="1069823" cy="1074475"/>
          </a:xfrm>
          <a:prstGeom prst="rect">
            <a:avLst/>
          </a:prstGeom>
        </p:spPr>
      </p:pic>
    </p:spTree>
    <p:extLst>
      <p:ext uri="{BB962C8B-B14F-4D97-AF65-F5344CB8AC3E}">
        <p14:creationId xmlns:p14="http://schemas.microsoft.com/office/powerpoint/2010/main" val="1861564822"/>
      </p:ext>
    </p:extLst>
  </p:cSld>
  <p:clrMap bg1="lt1" tx1="dk1" bg2="lt2" tx2="dk2" accent1="accent1" accent2="accent2" accent3="accent3" accent4="accent4" accent5="accent5" accent6="accent6" hlink="hlink" folHlink="folHlink"/>
  <p:sldLayoutIdLst>
    <p:sldLayoutId id="2147492502" r:id="rId1"/>
    <p:sldLayoutId id="214749250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descr="TW_C_Head.tif"/>
          <p:cNvPicPr>
            <a:picLocks noChangeAspect="1"/>
          </p:cNvPicPr>
          <p:nvPr userDrawn="1"/>
        </p:nvPicPr>
        <p:blipFill>
          <a:blip r:embed="rId16">
            <a:extLst>
              <a:ext uri="{28A0092B-C50C-407E-A947-70E740481C1C}">
                <a14:useLocalDpi xmlns:a14="http://schemas.microsoft.com/office/drawing/2010/main" val="0"/>
              </a:ext>
            </a:extLst>
          </a:blip>
          <a:srcRect t="50832" r="29771" b="33588"/>
          <a:stretch>
            <a:fillRect/>
          </a:stretch>
        </p:blipFill>
        <p:spPr bwMode="auto">
          <a:xfrm>
            <a:off x="4951413" y="1588"/>
            <a:ext cx="4192587"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ChangeArrowheads="1"/>
          </p:cNvSpPr>
          <p:nvPr userDrawn="1"/>
        </p:nvSpPr>
        <p:spPr bwMode="auto">
          <a:xfrm>
            <a:off x="0" y="0"/>
            <a:ext cx="5194300" cy="566738"/>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50000"/>
              </a:spcBef>
              <a:defRPr>
                <a:solidFill>
                  <a:schemeClr val="tx1"/>
                </a:solidFill>
                <a:latin typeface="Arial" panose="020B0604020202020204" pitchFamily="34" charset="0"/>
              </a:defRPr>
            </a:lvl1pPr>
            <a:lvl2pPr marL="742950" indent="-285750">
              <a:spcBef>
                <a:spcPct val="50000"/>
              </a:spcBef>
              <a:defRPr>
                <a:solidFill>
                  <a:schemeClr val="tx1"/>
                </a:solidFill>
                <a:latin typeface="Arial" panose="020B0604020202020204" pitchFamily="34" charset="0"/>
              </a:defRPr>
            </a:lvl2pPr>
            <a:lvl3pPr marL="1143000" indent="-228600">
              <a:spcBef>
                <a:spcPct val="50000"/>
              </a:spcBef>
              <a:defRPr>
                <a:solidFill>
                  <a:schemeClr val="tx1"/>
                </a:solidFill>
                <a:latin typeface="Arial" panose="020B0604020202020204" pitchFamily="34" charset="0"/>
              </a:defRPr>
            </a:lvl3pPr>
            <a:lvl4pPr marL="1600200" indent="-228600">
              <a:spcBef>
                <a:spcPct val="50000"/>
              </a:spcBef>
              <a:defRPr>
                <a:solidFill>
                  <a:schemeClr val="tx1"/>
                </a:solidFill>
                <a:latin typeface="Arial" panose="020B0604020202020204" pitchFamily="34" charset="0"/>
              </a:defRPr>
            </a:lvl4pPr>
            <a:lvl5pPr marL="2057400" indent="-228600">
              <a:spcBef>
                <a:spcPct val="50000"/>
              </a:spcBef>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a:defRPr/>
            </a:pPr>
            <a:endParaRPr lang="en-US" altLang="en-US" sz="1800" b="0" smtClean="0">
              <a:solidFill>
                <a:srgbClr val="000000"/>
              </a:solidFill>
            </a:endParaRPr>
          </a:p>
        </p:txBody>
      </p:sp>
      <p:pic>
        <p:nvPicPr>
          <p:cNvPr id="1028" name="Picture 7" descr="AHA_logo.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470775" y="6218238"/>
            <a:ext cx="889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1"/>
          <p:cNvSpPr txBox="1">
            <a:spLocks noChangeArrowheads="1"/>
          </p:cNvSpPr>
          <p:nvPr userDrawn="1"/>
        </p:nvSpPr>
        <p:spPr bwMode="auto">
          <a:xfrm>
            <a:off x="365125" y="92075"/>
            <a:ext cx="22923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a:solidFill>
                  <a:schemeClr val="tx1"/>
                </a:solidFill>
                <a:latin typeface="Arial" panose="020B0604020202020204" pitchFamily="34" charset="0"/>
              </a:defRPr>
            </a:lvl1pPr>
            <a:lvl2pPr marL="742950" indent="-285750">
              <a:spcBef>
                <a:spcPct val="50000"/>
              </a:spcBef>
              <a:defRPr>
                <a:solidFill>
                  <a:schemeClr val="tx1"/>
                </a:solidFill>
                <a:latin typeface="Arial" panose="020B0604020202020204" pitchFamily="34" charset="0"/>
              </a:defRPr>
            </a:lvl2pPr>
            <a:lvl3pPr marL="1143000" indent="-228600">
              <a:spcBef>
                <a:spcPct val="50000"/>
              </a:spcBef>
              <a:defRPr>
                <a:solidFill>
                  <a:schemeClr val="tx1"/>
                </a:solidFill>
                <a:latin typeface="Arial" panose="020B0604020202020204" pitchFamily="34" charset="0"/>
              </a:defRPr>
            </a:lvl3pPr>
            <a:lvl4pPr marL="1600200" indent="-228600">
              <a:spcBef>
                <a:spcPct val="50000"/>
              </a:spcBef>
              <a:defRPr>
                <a:solidFill>
                  <a:schemeClr val="tx1"/>
                </a:solidFill>
                <a:latin typeface="Arial" panose="020B0604020202020204" pitchFamily="34" charset="0"/>
              </a:defRPr>
            </a:lvl4pPr>
            <a:lvl5pPr marL="2057400" indent="-228600">
              <a:spcBef>
                <a:spcPct val="50000"/>
              </a:spcBef>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a:defRPr/>
            </a:pPr>
            <a:r>
              <a:rPr lang="en-US" altLang="en-US" sz="1000" b="0" smtClean="0">
                <a:solidFill>
                  <a:srgbClr val="6BC4FF"/>
                </a:solidFill>
                <a:cs typeface="Arial" panose="020B0604020202020204" pitchFamily="34" charset="0"/>
              </a:rPr>
              <a:t>TRENDWATCH CHARTBOOK 2016</a:t>
            </a:r>
            <a:endParaRPr lang="en-US" altLang="en-US" sz="2000" b="0" smtClean="0">
              <a:solidFill>
                <a:srgbClr val="6BC4FF"/>
              </a:solidFill>
              <a:cs typeface="Arial" panose="020B0604020202020204" pitchFamily="34" charset="0"/>
            </a:endParaRPr>
          </a:p>
        </p:txBody>
      </p:sp>
    </p:spTree>
    <p:extLst>
      <p:ext uri="{BB962C8B-B14F-4D97-AF65-F5344CB8AC3E}">
        <p14:creationId xmlns:p14="http://schemas.microsoft.com/office/powerpoint/2010/main" val="1300496260"/>
      </p:ext>
    </p:extLst>
  </p:cSld>
  <p:clrMap bg1="lt1" tx1="dk1" bg2="lt2" tx2="dk2" accent1="accent1" accent2="accent2" accent3="accent3" accent4="accent4" accent5="accent5" accent6="accent6" hlink="hlink" folHlink="folHlink"/>
  <p:sldLayoutIdLst>
    <p:sldLayoutId id="2147493170" r:id="rId1"/>
    <p:sldLayoutId id="2147493171" r:id="rId2"/>
    <p:sldLayoutId id="2147493172" r:id="rId3"/>
    <p:sldLayoutId id="2147493173" r:id="rId4"/>
    <p:sldLayoutId id="2147493174" r:id="rId5"/>
    <p:sldLayoutId id="2147493175" r:id="rId6"/>
    <p:sldLayoutId id="2147493176" r:id="rId7"/>
    <p:sldLayoutId id="2147493177" r:id="rId8"/>
    <p:sldLayoutId id="2147493178" r:id="rId9"/>
    <p:sldLayoutId id="2147493179" r:id="rId10"/>
    <p:sldLayoutId id="2147493180" r:id="rId11"/>
    <p:sldLayoutId id="2147493181" r:id="rId12"/>
    <p:sldLayoutId id="2147493182" r:id="rId13"/>
    <p:sldLayoutId id="2147493183" r:id="rId14"/>
  </p:sldLayoutIdLst>
  <p:timing>
    <p:tnLst>
      <p:par>
        <p:cTn id="1" dur="indefinite" restart="never" nodeType="tmRoot"/>
      </p:par>
    </p:tnLst>
  </p:timing>
  <p:txStyles>
    <p:titleStyle>
      <a:lvl1pPr algn="l" rtl="0" eaLnBrk="0" fontAlgn="base" hangingPunct="0">
        <a:lnSpc>
          <a:spcPct val="80000"/>
        </a:lnSpc>
        <a:spcBef>
          <a:spcPct val="0"/>
        </a:spcBef>
        <a:spcAft>
          <a:spcPct val="0"/>
        </a:spcAft>
        <a:defRPr>
          <a:solidFill>
            <a:srgbClr val="4D4D4D"/>
          </a:solidFill>
          <a:latin typeface="+mj-lt"/>
          <a:ea typeface="+mj-ea"/>
          <a:cs typeface="+mj-cs"/>
        </a:defRPr>
      </a:lvl1pPr>
      <a:lvl2pPr algn="l" rtl="0" eaLnBrk="0" fontAlgn="base" hangingPunct="0">
        <a:lnSpc>
          <a:spcPct val="80000"/>
        </a:lnSpc>
        <a:spcBef>
          <a:spcPct val="0"/>
        </a:spcBef>
        <a:spcAft>
          <a:spcPct val="0"/>
        </a:spcAft>
        <a:defRPr>
          <a:solidFill>
            <a:srgbClr val="4D4D4D"/>
          </a:solidFill>
          <a:latin typeface="Arial" charset="0"/>
        </a:defRPr>
      </a:lvl2pPr>
      <a:lvl3pPr algn="l" rtl="0" eaLnBrk="0" fontAlgn="base" hangingPunct="0">
        <a:lnSpc>
          <a:spcPct val="80000"/>
        </a:lnSpc>
        <a:spcBef>
          <a:spcPct val="0"/>
        </a:spcBef>
        <a:spcAft>
          <a:spcPct val="0"/>
        </a:spcAft>
        <a:defRPr>
          <a:solidFill>
            <a:srgbClr val="4D4D4D"/>
          </a:solidFill>
          <a:latin typeface="Arial" charset="0"/>
        </a:defRPr>
      </a:lvl3pPr>
      <a:lvl4pPr algn="l" rtl="0" eaLnBrk="0" fontAlgn="base" hangingPunct="0">
        <a:lnSpc>
          <a:spcPct val="80000"/>
        </a:lnSpc>
        <a:spcBef>
          <a:spcPct val="0"/>
        </a:spcBef>
        <a:spcAft>
          <a:spcPct val="0"/>
        </a:spcAft>
        <a:defRPr>
          <a:solidFill>
            <a:srgbClr val="4D4D4D"/>
          </a:solidFill>
          <a:latin typeface="Arial" charset="0"/>
        </a:defRPr>
      </a:lvl4pPr>
      <a:lvl5pPr algn="l" rtl="0" eaLnBrk="0" fontAlgn="base" hangingPunct="0">
        <a:lnSpc>
          <a:spcPct val="80000"/>
        </a:lnSpc>
        <a:spcBef>
          <a:spcPct val="0"/>
        </a:spcBef>
        <a:spcAft>
          <a:spcPct val="0"/>
        </a:spcAft>
        <a:defRPr>
          <a:solidFill>
            <a:srgbClr val="4D4D4D"/>
          </a:solidFill>
          <a:latin typeface="Arial" charset="0"/>
        </a:defRPr>
      </a:lvl5pPr>
      <a:lvl6pPr marL="457200" algn="l" rtl="0" fontAlgn="base">
        <a:lnSpc>
          <a:spcPct val="80000"/>
        </a:lnSpc>
        <a:spcBef>
          <a:spcPct val="0"/>
        </a:spcBef>
        <a:spcAft>
          <a:spcPct val="0"/>
        </a:spcAft>
        <a:defRPr>
          <a:solidFill>
            <a:srgbClr val="4D4D4D"/>
          </a:solidFill>
          <a:latin typeface="Arial" charset="0"/>
        </a:defRPr>
      </a:lvl6pPr>
      <a:lvl7pPr marL="914400" algn="l" rtl="0" fontAlgn="base">
        <a:lnSpc>
          <a:spcPct val="80000"/>
        </a:lnSpc>
        <a:spcBef>
          <a:spcPct val="0"/>
        </a:spcBef>
        <a:spcAft>
          <a:spcPct val="0"/>
        </a:spcAft>
        <a:defRPr>
          <a:solidFill>
            <a:srgbClr val="4D4D4D"/>
          </a:solidFill>
          <a:latin typeface="Arial" charset="0"/>
        </a:defRPr>
      </a:lvl7pPr>
      <a:lvl8pPr marL="1371600" algn="l" rtl="0" fontAlgn="base">
        <a:lnSpc>
          <a:spcPct val="80000"/>
        </a:lnSpc>
        <a:spcBef>
          <a:spcPct val="0"/>
        </a:spcBef>
        <a:spcAft>
          <a:spcPct val="0"/>
        </a:spcAft>
        <a:defRPr>
          <a:solidFill>
            <a:srgbClr val="4D4D4D"/>
          </a:solidFill>
          <a:latin typeface="Arial" charset="0"/>
        </a:defRPr>
      </a:lvl8pPr>
      <a:lvl9pPr marL="1828800" algn="l" rtl="0" fontAlgn="base">
        <a:lnSpc>
          <a:spcPct val="80000"/>
        </a:lnSpc>
        <a:spcBef>
          <a:spcPct val="0"/>
        </a:spcBef>
        <a:spcAft>
          <a:spcPct val="0"/>
        </a:spcAft>
        <a:defRPr>
          <a:solidFill>
            <a:srgbClr val="4D4D4D"/>
          </a:solidFill>
          <a:latin typeface="Arial" charset="0"/>
        </a:defRPr>
      </a:lvl9pPr>
    </p:titleStyle>
    <p:bodyStyle>
      <a:lvl1pPr marL="342900" indent="-342900" algn="l" rtl="0" eaLnBrk="0" fontAlgn="base" hangingPunct="0">
        <a:spcBef>
          <a:spcPct val="20000"/>
        </a:spcBef>
        <a:spcAft>
          <a:spcPct val="0"/>
        </a:spcAft>
        <a:buChar char="•"/>
        <a:defRPr sz="1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descr="TW_C_Head.tif"/>
          <p:cNvPicPr>
            <a:picLocks noChangeAspect="1"/>
          </p:cNvPicPr>
          <p:nvPr userDrawn="1"/>
        </p:nvPicPr>
        <p:blipFill>
          <a:blip r:embed="rId16">
            <a:extLst>
              <a:ext uri="{28A0092B-C50C-407E-A947-70E740481C1C}">
                <a14:useLocalDpi xmlns:a14="http://schemas.microsoft.com/office/drawing/2010/main" val="0"/>
              </a:ext>
            </a:extLst>
          </a:blip>
          <a:srcRect t="50832" r="29771" b="33588"/>
          <a:stretch>
            <a:fillRect/>
          </a:stretch>
        </p:blipFill>
        <p:spPr bwMode="auto">
          <a:xfrm>
            <a:off x="4951413" y="1588"/>
            <a:ext cx="4192587"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ChangeArrowheads="1"/>
          </p:cNvSpPr>
          <p:nvPr userDrawn="1"/>
        </p:nvSpPr>
        <p:spPr bwMode="auto">
          <a:xfrm>
            <a:off x="0" y="0"/>
            <a:ext cx="5194300" cy="566738"/>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50000"/>
              </a:spcBef>
              <a:defRPr>
                <a:solidFill>
                  <a:schemeClr val="tx1"/>
                </a:solidFill>
                <a:latin typeface="Arial" panose="020B0604020202020204" pitchFamily="34" charset="0"/>
              </a:defRPr>
            </a:lvl1pPr>
            <a:lvl2pPr marL="742950" indent="-285750">
              <a:spcBef>
                <a:spcPct val="50000"/>
              </a:spcBef>
              <a:defRPr>
                <a:solidFill>
                  <a:schemeClr val="tx1"/>
                </a:solidFill>
                <a:latin typeface="Arial" panose="020B0604020202020204" pitchFamily="34" charset="0"/>
              </a:defRPr>
            </a:lvl2pPr>
            <a:lvl3pPr marL="1143000" indent="-228600">
              <a:spcBef>
                <a:spcPct val="50000"/>
              </a:spcBef>
              <a:defRPr>
                <a:solidFill>
                  <a:schemeClr val="tx1"/>
                </a:solidFill>
                <a:latin typeface="Arial" panose="020B0604020202020204" pitchFamily="34" charset="0"/>
              </a:defRPr>
            </a:lvl3pPr>
            <a:lvl4pPr marL="1600200" indent="-228600">
              <a:spcBef>
                <a:spcPct val="50000"/>
              </a:spcBef>
              <a:defRPr>
                <a:solidFill>
                  <a:schemeClr val="tx1"/>
                </a:solidFill>
                <a:latin typeface="Arial" panose="020B0604020202020204" pitchFamily="34" charset="0"/>
              </a:defRPr>
            </a:lvl4pPr>
            <a:lvl5pPr marL="2057400" indent="-228600">
              <a:spcBef>
                <a:spcPct val="50000"/>
              </a:spcBef>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a:defRPr/>
            </a:pPr>
            <a:endParaRPr lang="en-US" altLang="en-US" sz="1800" b="0" smtClean="0">
              <a:solidFill>
                <a:srgbClr val="000000"/>
              </a:solidFill>
            </a:endParaRPr>
          </a:p>
        </p:txBody>
      </p:sp>
      <p:pic>
        <p:nvPicPr>
          <p:cNvPr id="1028" name="Picture 7" descr="AHA_logo.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470775" y="6218238"/>
            <a:ext cx="889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1"/>
          <p:cNvSpPr txBox="1">
            <a:spLocks noChangeArrowheads="1"/>
          </p:cNvSpPr>
          <p:nvPr userDrawn="1"/>
        </p:nvSpPr>
        <p:spPr bwMode="auto">
          <a:xfrm>
            <a:off x="365125" y="92075"/>
            <a:ext cx="22923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a:solidFill>
                  <a:schemeClr val="tx1"/>
                </a:solidFill>
                <a:latin typeface="Arial" panose="020B0604020202020204" pitchFamily="34" charset="0"/>
              </a:defRPr>
            </a:lvl1pPr>
            <a:lvl2pPr marL="742950" indent="-285750">
              <a:spcBef>
                <a:spcPct val="50000"/>
              </a:spcBef>
              <a:defRPr>
                <a:solidFill>
                  <a:schemeClr val="tx1"/>
                </a:solidFill>
                <a:latin typeface="Arial" panose="020B0604020202020204" pitchFamily="34" charset="0"/>
              </a:defRPr>
            </a:lvl2pPr>
            <a:lvl3pPr marL="1143000" indent="-228600">
              <a:spcBef>
                <a:spcPct val="50000"/>
              </a:spcBef>
              <a:defRPr>
                <a:solidFill>
                  <a:schemeClr val="tx1"/>
                </a:solidFill>
                <a:latin typeface="Arial" panose="020B0604020202020204" pitchFamily="34" charset="0"/>
              </a:defRPr>
            </a:lvl3pPr>
            <a:lvl4pPr marL="1600200" indent="-228600">
              <a:spcBef>
                <a:spcPct val="50000"/>
              </a:spcBef>
              <a:defRPr>
                <a:solidFill>
                  <a:schemeClr val="tx1"/>
                </a:solidFill>
                <a:latin typeface="Arial" panose="020B0604020202020204" pitchFamily="34" charset="0"/>
              </a:defRPr>
            </a:lvl4pPr>
            <a:lvl5pPr marL="2057400" indent="-228600">
              <a:spcBef>
                <a:spcPct val="50000"/>
              </a:spcBef>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a:defRPr/>
            </a:pPr>
            <a:r>
              <a:rPr lang="en-US" altLang="en-US" sz="1000" b="0" smtClean="0">
                <a:solidFill>
                  <a:srgbClr val="6BC4FF"/>
                </a:solidFill>
                <a:cs typeface="Arial" panose="020B0604020202020204" pitchFamily="34" charset="0"/>
              </a:rPr>
              <a:t>TRENDWATCH CHARTBOOK 2016</a:t>
            </a:r>
            <a:endParaRPr lang="en-US" altLang="en-US" sz="2000" b="0" smtClean="0">
              <a:solidFill>
                <a:srgbClr val="6BC4FF"/>
              </a:solidFill>
              <a:cs typeface="Arial" panose="020B0604020202020204" pitchFamily="34" charset="0"/>
            </a:endParaRPr>
          </a:p>
        </p:txBody>
      </p:sp>
    </p:spTree>
    <p:extLst>
      <p:ext uri="{BB962C8B-B14F-4D97-AF65-F5344CB8AC3E}">
        <p14:creationId xmlns:p14="http://schemas.microsoft.com/office/powerpoint/2010/main" val="165998133"/>
      </p:ext>
    </p:extLst>
  </p:cSld>
  <p:clrMap bg1="lt1" tx1="dk1" bg2="lt2" tx2="dk2" accent1="accent1" accent2="accent2" accent3="accent3" accent4="accent4" accent5="accent5" accent6="accent6" hlink="hlink" folHlink="folHlink"/>
  <p:sldLayoutIdLst>
    <p:sldLayoutId id="2147493185" r:id="rId1"/>
    <p:sldLayoutId id="2147493186" r:id="rId2"/>
    <p:sldLayoutId id="2147493187" r:id="rId3"/>
    <p:sldLayoutId id="2147493188" r:id="rId4"/>
    <p:sldLayoutId id="2147493189" r:id="rId5"/>
    <p:sldLayoutId id="2147493190" r:id="rId6"/>
    <p:sldLayoutId id="2147493191" r:id="rId7"/>
    <p:sldLayoutId id="2147493192" r:id="rId8"/>
    <p:sldLayoutId id="2147493193" r:id="rId9"/>
    <p:sldLayoutId id="2147493194" r:id="rId10"/>
    <p:sldLayoutId id="2147493195" r:id="rId11"/>
    <p:sldLayoutId id="2147493196" r:id="rId12"/>
    <p:sldLayoutId id="2147493197" r:id="rId13"/>
    <p:sldLayoutId id="2147493198" r:id="rId14"/>
  </p:sldLayoutIdLst>
  <p:timing>
    <p:tnLst>
      <p:par>
        <p:cTn id="1" dur="indefinite" restart="never" nodeType="tmRoot"/>
      </p:par>
    </p:tnLst>
  </p:timing>
  <p:txStyles>
    <p:titleStyle>
      <a:lvl1pPr algn="l" rtl="0" eaLnBrk="0" fontAlgn="base" hangingPunct="0">
        <a:lnSpc>
          <a:spcPct val="80000"/>
        </a:lnSpc>
        <a:spcBef>
          <a:spcPct val="0"/>
        </a:spcBef>
        <a:spcAft>
          <a:spcPct val="0"/>
        </a:spcAft>
        <a:defRPr>
          <a:solidFill>
            <a:srgbClr val="4D4D4D"/>
          </a:solidFill>
          <a:latin typeface="+mj-lt"/>
          <a:ea typeface="+mj-ea"/>
          <a:cs typeface="+mj-cs"/>
        </a:defRPr>
      </a:lvl1pPr>
      <a:lvl2pPr algn="l" rtl="0" eaLnBrk="0" fontAlgn="base" hangingPunct="0">
        <a:lnSpc>
          <a:spcPct val="80000"/>
        </a:lnSpc>
        <a:spcBef>
          <a:spcPct val="0"/>
        </a:spcBef>
        <a:spcAft>
          <a:spcPct val="0"/>
        </a:spcAft>
        <a:defRPr>
          <a:solidFill>
            <a:srgbClr val="4D4D4D"/>
          </a:solidFill>
          <a:latin typeface="Arial" charset="0"/>
        </a:defRPr>
      </a:lvl2pPr>
      <a:lvl3pPr algn="l" rtl="0" eaLnBrk="0" fontAlgn="base" hangingPunct="0">
        <a:lnSpc>
          <a:spcPct val="80000"/>
        </a:lnSpc>
        <a:spcBef>
          <a:spcPct val="0"/>
        </a:spcBef>
        <a:spcAft>
          <a:spcPct val="0"/>
        </a:spcAft>
        <a:defRPr>
          <a:solidFill>
            <a:srgbClr val="4D4D4D"/>
          </a:solidFill>
          <a:latin typeface="Arial" charset="0"/>
        </a:defRPr>
      </a:lvl3pPr>
      <a:lvl4pPr algn="l" rtl="0" eaLnBrk="0" fontAlgn="base" hangingPunct="0">
        <a:lnSpc>
          <a:spcPct val="80000"/>
        </a:lnSpc>
        <a:spcBef>
          <a:spcPct val="0"/>
        </a:spcBef>
        <a:spcAft>
          <a:spcPct val="0"/>
        </a:spcAft>
        <a:defRPr>
          <a:solidFill>
            <a:srgbClr val="4D4D4D"/>
          </a:solidFill>
          <a:latin typeface="Arial" charset="0"/>
        </a:defRPr>
      </a:lvl4pPr>
      <a:lvl5pPr algn="l" rtl="0" eaLnBrk="0" fontAlgn="base" hangingPunct="0">
        <a:lnSpc>
          <a:spcPct val="80000"/>
        </a:lnSpc>
        <a:spcBef>
          <a:spcPct val="0"/>
        </a:spcBef>
        <a:spcAft>
          <a:spcPct val="0"/>
        </a:spcAft>
        <a:defRPr>
          <a:solidFill>
            <a:srgbClr val="4D4D4D"/>
          </a:solidFill>
          <a:latin typeface="Arial" charset="0"/>
        </a:defRPr>
      </a:lvl5pPr>
      <a:lvl6pPr marL="457200" algn="l" rtl="0" fontAlgn="base">
        <a:lnSpc>
          <a:spcPct val="80000"/>
        </a:lnSpc>
        <a:spcBef>
          <a:spcPct val="0"/>
        </a:spcBef>
        <a:spcAft>
          <a:spcPct val="0"/>
        </a:spcAft>
        <a:defRPr>
          <a:solidFill>
            <a:srgbClr val="4D4D4D"/>
          </a:solidFill>
          <a:latin typeface="Arial" charset="0"/>
        </a:defRPr>
      </a:lvl6pPr>
      <a:lvl7pPr marL="914400" algn="l" rtl="0" fontAlgn="base">
        <a:lnSpc>
          <a:spcPct val="80000"/>
        </a:lnSpc>
        <a:spcBef>
          <a:spcPct val="0"/>
        </a:spcBef>
        <a:spcAft>
          <a:spcPct val="0"/>
        </a:spcAft>
        <a:defRPr>
          <a:solidFill>
            <a:srgbClr val="4D4D4D"/>
          </a:solidFill>
          <a:latin typeface="Arial" charset="0"/>
        </a:defRPr>
      </a:lvl7pPr>
      <a:lvl8pPr marL="1371600" algn="l" rtl="0" fontAlgn="base">
        <a:lnSpc>
          <a:spcPct val="80000"/>
        </a:lnSpc>
        <a:spcBef>
          <a:spcPct val="0"/>
        </a:spcBef>
        <a:spcAft>
          <a:spcPct val="0"/>
        </a:spcAft>
        <a:defRPr>
          <a:solidFill>
            <a:srgbClr val="4D4D4D"/>
          </a:solidFill>
          <a:latin typeface="Arial" charset="0"/>
        </a:defRPr>
      </a:lvl8pPr>
      <a:lvl9pPr marL="1828800" algn="l" rtl="0" fontAlgn="base">
        <a:lnSpc>
          <a:spcPct val="80000"/>
        </a:lnSpc>
        <a:spcBef>
          <a:spcPct val="0"/>
        </a:spcBef>
        <a:spcAft>
          <a:spcPct val="0"/>
        </a:spcAft>
        <a:defRPr>
          <a:solidFill>
            <a:srgbClr val="4D4D4D"/>
          </a:solidFill>
          <a:latin typeface="Arial" charset="0"/>
        </a:defRPr>
      </a:lvl9pPr>
    </p:titleStyle>
    <p:bodyStyle>
      <a:lvl1pPr marL="342900" indent="-342900" algn="l" rtl="0" eaLnBrk="0" fontAlgn="base" hangingPunct="0">
        <a:spcBef>
          <a:spcPct val="20000"/>
        </a:spcBef>
        <a:spcAft>
          <a:spcPct val="0"/>
        </a:spcAft>
        <a:buChar char="•"/>
        <a:defRPr sz="1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bwMode="auto">
          <a:xfrm>
            <a:off x="1148604" y="1231756"/>
            <a:ext cx="7464985"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title style</a:t>
            </a:r>
          </a:p>
        </p:txBody>
      </p:sp>
      <p:sp>
        <p:nvSpPr>
          <p:cNvPr id="4099" name="Rectangle 4"/>
          <p:cNvSpPr>
            <a:spLocks noGrp="1" noChangeArrowheads="1"/>
          </p:cNvSpPr>
          <p:nvPr>
            <p:ph type="body" idx="1"/>
          </p:nvPr>
        </p:nvSpPr>
        <p:spPr bwMode="auto">
          <a:xfrm>
            <a:off x="1148604" y="1956955"/>
            <a:ext cx="7464985" cy="317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8677" name="Rectangle 5"/>
          <p:cNvSpPr>
            <a:spLocks noGrp="1" noChangeArrowheads="1"/>
          </p:cNvSpPr>
          <p:nvPr>
            <p:ph type="ftr" sz="quarter" idx="3"/>
          </p:nvPr>
        </p:nvSpPr>
        <p:spPr bwMode="auto">
          <a:xfrm>
            <a:off x="1761193" y="5344824"/>
            <a:ext cx="6852396" cy="9416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defTabSz="623365" eaLnBrk="1" fontAlgn="base" hangingPunct="1">
              <a:spcBef>
                <a:spcPct val="0"/>
              </a:spcBef>
              <a:spcAft>
                <a:spcPct val="0"/>
              </a:spcAft>
              <a:defRPr sz="614">
                <a:solidFill>
                  <a:srgbClr val="4D4D4D"/>
                </a:solidFill>
                <a:latin typeface="+mn-lt"/>
              </a:defRPr>
            </a:lvl1pPr>
          </a:lstStyle>
          <a:p>
            <a:pPr>
              <a:defRPr/>
            </a:pPr>
            <a:endParaRPr lang="en-US" b="0"/>
          </a:p>
        </p:txBody>
      </p:sp>
      <p:pic>
        <p:nvPicPr>
          <p:cNvPr id="4101" name="Picture 5" descr="TW_C_Head.tif"/>
          <p:cNvPicPr>
            <a:picLocks noChangeAspect="1"/>
          </p:cNvPicPr>
          <p:nvPr userDrawn="1"/>
        </p:nvPicPr>
        <p:blipFill>
          <a:blip r:embed="rId14">
            <a:extLst>
              <a:ext uri="{28A0092B-C50C-407E-A947-70E740481C1C}">
                <a14:useLocalDpi xmlns:a14="http://schemas.microsoft.com/office/drawing/2010/main" val="0"/>
              </a:ext>
            </a:extLst>
          </a:blip>
          <a:srcRect t="50832" r="29771" b="33588"/>
          <a:stretch>
            <a:fillRect/>
          </a:stretch>
        </p:blipFill>
        <p:spPr bwMode="auto">
          <a:xfrm>
            <a:off x="4334810" y="1083"/>
            <a:ext cx="4932455" cy="38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7"/>
          <p:cNvSpPr>
            <a:spLocks noChangeArrowheads="1"/>
          </p:cNvSpPr>
          <p:nvPr userDrawn="1"/>
        </p:nvSpPr>
        <p:spPr bwMode="auto">
          <a:xfrm>
            <a:off x="0" y="0"/>
            <a:ext cx="6110941" cy="281167"/>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defRPr/>
            </a:pPr>
            <a:endParaRPr lang="en-US" altLang="en-US" sz="1227" b="0" smtClean="0">
              <a:solidFill>
                <a:srgbClr val="000000"/>
              </a:solidFill>
              <a:latin typeface="Arial" panose="020B0604020202020204" pitchFamily="34" charset="0"/>
            </a:endParaRPr>
          </a:p>
        </p:txBody>
      </p:sp>
      <p:sp>
        <p:nvSpPr>
          <p:cNvPr id="4103" name="TextBox 8"/>
          <p:cNvSpPr txBox="1">
            <a:spLocks noChangeArrowheads="1"/>
          </p:cNvSpPr>
          <p:nvPr userDrawn="1"/>
        </p:nvSpPr>
        <p:spPr bwMode="auto">
          <a:xfrm>
            <a:off x="429559" y="62779"/>
            <a:ext cx="2696882" cy="19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defTabSz="622356">
              <a:defRPr/>
            </a:pPr>
            <a:r>
              <a:rPr lang="en-US" altLang="en-US" sz="682" b="0" smtClean="0">
                <a:solidFill>
                  <a:srgbClr val="6BC4FF"/>
                </a:solidFill>
                <a:latin typeface="Arial" panose="020B0604020202020204" pitchFamily="34" charset="0"/>
                <a:cs typeface="Arial" panose="020B0604020202020204" pitchFamily="34" charset="0"/>
              </a:rPr>
              <a:t>TRENDWATCH CHARTBOOK 2016</a:t>
            </a:r>
            <a:endParaRPr lang="en-US" altLang="en-US" sz="1364" b="0" smtClean="0">
              <a:solidFill>
                <a:srgbClr val="6BC4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9349126"/>
      </p:ext>
    </p:extLst>
  </p:cSld>
  <p:clrMap bg1="lt1" tx1="dk1" bg2="lt2" tx2="dk2" accent1="accent1" accent2="accent2" accent3="accent3" accent4="accent4" accent5="accent5" accent6="accent6" hlink="hlink" folHlink="folHlink"/>
  <p:sldLayoutIdLst>
    <p:sldLayoutId id="2147493200" r:id="rId1"/>
    <p:sldLayoutId id="2147493201" r:id="rId2"/>
    <p:sldLayoutId id="2147493202" r:id="rId3"/>
    <p:sldLayoutId id="2147493203" r:id="rId4"/>
    <p:sldLayoutId id="2147493204" r:id="rId5"/>
    <p:sldLayoutId id="2147493205" r:id="rId6"/>
    <p:sldLayoutId id="2147493206" r:id="rId7"/>
    <p:sldLayoutId id="2147493207" r:id="rId8"/>
    <p:sldLayoutId id="2147493208" r:id="rId9"/>
    <p:sldLayoutId id="2147493209" r:id="rId10"/>
    <p:sldLayoutId id="2147493210" r:id="rId11"/>
    <p:sldLayoutId id="2147493211" r:id="rId12"/>
  </p:sldLayoutIdLst>
  <p:timing>
    <p:tnLst>
      <p:par>
        <p:cTn id="1" dur="indefinite" restart="never" nodeType="tmRoot"/>
      </p:par>
    </p:tnLst>
  </p:timing>
  <p:txStyles>
    <p:titleStyle>
      <a:lvl1pPr algn="l" rtl="0" eaLnBrk="0" fontAlgn="base" hangingPunct="0">
        <a:lnSpc>
          <a:spcPct val="80000"/>
        </a:lnSpc>
        <a:spcBef>
          <a:spcPct val="0"/>
        </a:spcBef>
        <a:spcAft>
          <a:spcPct val="0"/>
        </a:spcAft>
        <a:defRPr>
          <a:solidFill>
            <a:srgbClr val="4D4D4D"/>
          </a:solidFill>
          <a:latin typeface="+mj-lt"/>
          <a:ea typeface="+mj-ea"/>
          <a:cs typeface="+mj-cs"/>
        </a:defRPr>
      </a:lvl1pPr>
      <a:lvl2pPr algn="l" rtl="0" eaLnBrk="0" fontAlgn="base" hangingPunct="0">
        <a:lnSpc>
          <a:spcPct val="80000"/>
        </a:lnSpc>
        <a:spcBef>
          <a:spcPct val="0"/>
        </a:spcBef>
        <a:spcAft>
          <a:spcPct val="0"/>
        </a:spcAft>
        <a:defRPr>
          <a:solidFill>
            <a:srgbClr val="4D4D4D"/>
          </a:solidFill>
          <a:latin typeface="Arial" charset="0"/>
        </a:defRPr>
      </a:lvl2pPr>
      <a:lvl3pPr algn="l" rtl="0" eaLnBrk="0" fontAlgn="base" hangingPunct="0">
        <a:lnSpc>
          <a:spcPct val="80000"/>
        </a:lnSpc>
        <a:spcBef>
          <a:spcPct val="0"/>
        </a:spcBef>
        <a:spcAft>
          <a:spcPct val="0"/>
        </a:spcAft>
        <a:defRPr>
          <a:solidFill>
            <a:srgbClr val="4D4D4D"/>
          </a:solidFill>
          <a:latin typeface="Arial" charset="0"/>
        </a:defRPr>
      </a:lvl3pPr>
      <a:lvl4pPr algn="l" rtl="0" eaLnBrk="0" fontAlgn="base" hangingPunct="0">
        <a:lnSpc>
          <a:spcPct val="80000"/>
        </a:lnSpc>
        <a:spcBef>
          <a:spcPct val="0"/>
        </a:spcBef>
        <a:spcAft>
          <a:spcPct val="0"/>
        </a:spcAft>
        <a:defRPr>
          <a:solidFill>
            <a:srgbClr val="4D4D4D"/>
          </a:solidFill>
          <a:latin typeface="Arial" charset="0"/>
        </a:defRPr>
      </a:lvl4pPr>
      <a:lvl5pPr algn="l" rtl="0" eaLnBrk="0" fontAlgn="base" hangingPunct="0">
        <a:lnSpc>
          <a:spcPct val="80000"/>
        </a:lnSpc>
        <a:spcBef>
          <a:spcPct val="0"/>
        </a:spcBef>
        <a:spcAft>
          <a:spcPct val="0"/>
        </a:spcAft>
        <a:defRPr>
          <a:solidFill>
            <a:srgbClr val="4D4D4D"/>
          </a:solidFill>
          <a:latin typeface="Arial" charset="0"/>
        </a:defRPr>
      </a:lvl5pPr>
      <a:lvl6pPr marL="311645" algn="l" rtl="0" fontAlgn="base">
        <a:lnSpc>
          <a:spcPct val="80000"/>
        </a:lnSpc>
        <a:spcBef>
          <a:spcPct val="0"/>
        </a:spcBef>
        <a:spcAft>
          <a:spcPct val="0"/>
        </a:spcAft>
        <a:defRPr>
          <a:solidFill>
            <a:srgbClr val="4D4D4D"/>
          </a:solidFill>
          <a:latin typeface="Arial" charset="0"/>
        </a:defRPr>
      </a:lvl6pPr>
      <a:lvl7pPr marL="623292" algn="l" rtl="0" fontAlgn="base">
        <a:lnSpc>
          <a:spcPct val="80000"/>
        </a:lnSpc>
        <a:spcBef>
          <a:spcPct val="0"/>
        </a:spcBef>
        <a:spcAft>
          <a:spcPct val="0"/>
        </a:spcAft>
        <a:defRPr>
          <a:solidFill>
            <a:srgbClr val="4D4D4D"/>
          </a:solidFill>
          <a:latin typeface="Arial" charset="0"/>
        </a:defRPr>
      </a:lvl7pPr>
      <a:lvl8pPr marL="934938" algn="l" rtl="0" fontAlgn="base">
        <a:lnSpc>
          <a:spcPct val="80000"/>
        </a:lnSpc>
        <a:spcBef>
          <a:spcPct val="0"/>
        </a:spcBef>
        <a:spcAft>
          <a:spcPct val="0"/>
        </a:spcAft>
        <a:defRPr>
          <a:solidFill>
            <a:srgbClr val="4D4D4D"/>
          </a:solidFill>
          <a:latin typeface="Arial" charset="0"/>
        </a:defRPr>
      </a:lvl8pPr>
      <a:lvl9pPr marL="1246585" algn="l" rtl="0" fontAlgn="base">
        <a:lnSpc>
          <a:spcPct val="80000"/>
        </a:lnSpc>
        <a:spcBef>
          <a:spcPct val="0"/>
        </a:spcBef>
        <a:spcAft>
          <a:spcPct val="0"/>
        </a:spcAft>
        <a:defRPr>
          <a:solidFill>
            <a:srgbClr val="4D4D4D"/>
          </a:solidFill>
          <a:latin typeface="Arial" charset="0"/>
        </a:defRPr>
      </a:lvl9pPr>
    </p:titleStyle>
    <p:bodyStyle>
      <a:lvl1pPr marL="232707" indent="-232707" algn="l" rtl="0" eaLnBrk="0" fontAlgn="base" hangingPunct="0">
        <a:spcBef>
          <a:spcPct val="20000"/>
        </a:spcBef>
        <a:spcAft>
          <a:spcPct val="0"/>
        </a:spcAft>
        <a:buChar char="•"/>
        <a:defRPr sz="955">
          <a:solidFill>
            <a:schemeClr val="tx1"/>
          </a:solidFill>
          <a:latin typeface="+mn-lt"/>
          <a:ea typeface="+mn-ea"/>
          <a:cs typeface="+mn-cs"/>
        </a:defRPr>
      </a:lvl1pPr>
      <a:lvl2pPr marL="505461" indent="-193742" algn="l" rtl="0" eaLnBrk="0" fontAlgn="base" hangingPunct="0">
        <a:spcBef>
          <a:spcPct val="20000"/>
        </a:spcBef>
        <a:spcAft>
          <a:spcPct val="0"/>
        </a:spcAft>
        <a:buChar char="–"/>
        <a:defRPr sz="955">
          <a:solidFill>
            <a:schemeClr val="tx1"/>
          </a:solidFill>
          <a:latin typeface="+mn-lt"/>
        </a:defRPr>
      </a:lvl2pPr>
      <a:lvl3pPr marL="778215" indent="-154777" algn="l" rtl="0" eaLnBrk="0" fontAlgn="base" hangingPunct="0">
        <a:spcBef>
          <a:spcPct val="20000"/>
        </a:spcBef>
        <a:spcAft>
          <a:spcPct val="0"/>
        </a:spcAft>
        <a:buChar char="•"/>
        <a:defRPr sz="955">
          <a:solidFill>
            <a:schemeClr val="tx1"/>
          </a:solidFill>
          <a:latin typeface="+mn-lt"/>
        </a:defRPr>
      </a:lvl3pPr>
      <a:lvl4pPr marL="1089934" indent="-154777" algn="l" rtl="0" eaLnBrk="0" fontAlgn="base" hangingPunct="0">
        <a:spcBef>
          <a:spcPct val="20000"/>
        </a:spcBef>
        <a:spcAft>
          <a:spcPct val="0"/>
        </a:spcAft>
        <a:buChar char="–"/>
        <a:defRPr sz="955">
          <a:solidFill>
            <a:schemeClr val="tx1"/>
          </a:solidFill>
          <a:latin typeface="+mn-lt"/>
        </a:defRPr>
      </a:lvl4pPr>
      <a:lvl5pPr marL="1401653" indent="-154777" algn="l" rtl="0" eaLnBrk="0" fontAlgn="base" hangingPunct="0">
        <a:spcBef>
          <a:spcPct val="20000"/>
        </a:spcBef>
        <a:spcAft>
          <a:spcPct val="0"/>
        </a:spcAft>
        <a:buChar char="»"/>
        <a:defRPr sz="955">
          <a:solidFill>
            <a:schemeClr val="tx1"/>
          </a:solidFill>
          <a:latin typeface="+mn-lt"/>
        </a:defRPr>
      </a:lvl5pPr>
      <a:lvl6pPr marL="1714053" indent="-155823" algn="l" rtl="0" fontAlgn="base">
        <a:spcBef>
          <a:spcPct val="20000"/>
        </a:spcBef>
        <a:spcAft>
          <a:spcPct val="0"/>
        </a:spcAft>
        <a:buChar char="»"/>
        <a:defRPr sz="955">
          <a:solidFill>
            <a:schemeClr val="tx1"/>
          </a:solidFill>
          <a:latin typeface="+mn-lt"/>
        </a:defRPr>
      </a:lvl6pPr>
      <a:lvl7pPr marL="2025700" indent="-155823" algn="l" rtl="0" fontAlgn="base">
        <a:spcBef>
          <a:spcPct val="20000"/>
        </a:spcBef>
        <a:spcAft>
          <a:spcPct val="0"/>
        </a:spcAft>
        <a:buChar char="»"/>
        <a:defRPr sz="955">
          <a:solidFill>
            <a:schemeClr val="tx1"/>
          </a:solidFill>
          <a:latin typeface="+mn-lt"/>
        </a:defRPr>
      </a:lvl7pPr>
      <a:lvl8pPr marL="2337345" indent="-155823" algn="l" rtl="0" fontAlgn="base">
        <a:spcBef>
          <a:spcPct val="20000"/>
        </a:spcBef>
        <a:spcAft>
          <a:spcPct val="0"/>
        </a:spcAft>
        <a:buChar char="»"/>
        <a:defRPr sz="955">
          <a:solidFill>
            <a:schemeClr val="tx1"/>
          </a:solidFill>
          <a:latin typeface="+mn-lt"/>
        </a:defRPr>
      </a:lvl8pPr>
      <a:lvl9pPr marL="2648992" indent="-155823" algn="l" rtl="0" fontAlgn="base">
        <a:spcBef>
          <a:spcPct val="20000"/>
        </a:spcBef>
        <a:spcAft>
          <a:spcPct val="0"/>
        </a:spcAft>
        <a:buChar char="»"/>
        <a:defRPr sz="955">
          <a:solidFill>
            <a:schemeClr val="tx1"/>
          </a:solidFill>
          <a:latin typeface="+mn-lt"/>
        </a:defRPr>
      </a:lvl9pPr>
    </p:bodyStyle>
    <p:otherStyle>
      <a:defPPr>
        <a:defRPr lang="en-US"/>
      </a:defPPr>
      <a:lvl1pPr marL="0" algn="l" defTabSz="623292" rtl="0" eaLnBrk="1" latinLnBrk="0" hangingPunct="1">
        <a:defRPr sz="1227" kern="1200">
          <a:solidFill>
            <a:schemeClr val="tx1"/>
          </a:solidFill>
          <a:latin typeface="+mn-lt"/>
          <a:ea typeface="+mn-ea"/>
          <a:cs typeface="+mn-cs"/>
        </a:defRPr>
      </a:lvl1pPr>
      <a:lvl2pPr marL="311645" algn="l" defTabSz="623292" rtl="0" eaLnBrk="1" latinLnBrk="0" hangingPunct="1">
        <a:defRPr sz="1227" kern="1200">
          <a:solidFill>
            <a:schemeClr val="tx1"/>
          </a:solidFill>
          <a:latin typeface="+mn-lt"/>
          <a:ea typeface="+mn-ea"/>
          <a:cs typeface="+mn-cs"/>
        </a:defRPr>
      </a:lvl2pPr>
      <a:lvl3pPr marL="623292" algn="l" defTabSz="623292" rtl="0" eaLnBrk="1" latinLnBrk="0" hangingPunct="1">
        <a:defRPr sz="1227" kern="1200">
          <a:solidFill>
            <a:schemeClr val="tx1"/>
          </a:solidFill>
          <a:latin typeface="+mn-lt"/>
          <a:ea typeface="+mn-ea"/>
          <a:cs typeface="+mn-cs"/>
        </a:defRPr>
      </a:lvl3pPr>
      <a:lvl4pPr marL="934938" algn="l" defTabSz="623292" rtl="0" eaLnBrk="1" latinLnBrk="0" hangingPunct="1">
        <a:defRPr sz="1227" kern="1200">
          <a:solidFill>
            <a:schemeClr val="tx1"/>
          </a:solidFill>
          <a:latin typeface="+mn-lt"/>
          <a:ea typeface="+mn-ea"/>
          <a:cs typeface="+mn-cs"/>
        </a:defRPr>
      </a:lvl4pPr>
      <a:lvl5pPr marL="1246585" algn="l" defTabSz="623292" rtl="0" eaLnBrk="1" latinLnBrk="0" hangingPunct="1">
        <a:defRPr sz="1227" kern="1200">
          <a:solidFill>
            <a:schemeClr val="tx1"/>
          </a:solidFill>
          <a:latin typeface="+mn-lt"/>
          <a:ea typeface="+mn-ea"/>
          <a:cs typeface="+mn-cs"/>
        </a:defRPr>
      </a:lvl5pPr>
      <a:lvl6pPr marL="1558231" algn="l" defTabSz="623292" rtl="0" eaLnBrk="1" latinLnBrk="0" hangingPunct="1">
        <a:defRPr sz="1227" kern="1200">
          <a:solidFill>
            <a:schemeClr val="tx1"/>
          </a:solidFill>
          <a:latin typeface="+mn-lt"/>
          <a:ea typeface="+mn-ea"/>
          <a:cs typeface="+mn-cs"/>
        </a:defRPr>
      </a:lvl6pPr>
      <a:lvl7pPr marL="1869876" algn="l" defTabSz="623292" rtl="0" eaLnBrk="1" latinLnBrk="0" hangingPunct="1">
        <a:defRPr sz="1227" kern="1200">
          <a:solidFill>
            <a:schemeClr val="tx1"/>
          </a:solidFill>
          <a:latin typeface="+mn-lt"/>
          <a:ea typeface="+mn-ea"/>
          <a:cs typeface="+mn-cs"/>
        </a:defRPr>
      </a:lvl7pPr>
      <a:lvl8pPr marL="2181523" algn="l" defTabSz="623292" rtl="0" eaLnBrk="1" latinLnBrk="0" hangingPunct="1">
        <a:defRPr sz="1227" kern="1200">
          <a:solidFill>
            <a:schemeClr val="tx1"/>
          </a:solidFill>
          <a:latin typeface="+mn-lt"/>
          <a:ea typeface="+mn-ea"/>
          <a:cs typeface="+mn-cs"/>
        </a:defRPr>
      </a:lvl8pPr>
      <a:lvl9pPr marL="2493168" algn="l" defTabSz="623292" rtl="0" eaLnBrk="1" latinLnBrk="0" hangingPunct="1">
        <a:defRPr sz="1227"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bwMode="auto">
          <a:xfrm>
            <a:off x="1148604" y="1231756"/>
            <a:ext cx="7464985"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title style</a:t>
            </a:r>
          </a:p>
        </p:txBody>
      </p:sp>
      <p:sp>
        <p:nvSpPr>
          <p:cNvPr id="4099" name="Rectangle 4"/>
          <p:cNvSpPr>
            <a:spLocks noGrp="1" noChangeArrowheads="1"/>
          </p:cNvSpPr>
          <p:nvPr>
            <p:ph type="body" idx="1"/>
          </p:nvPr>
        </p:nvSpPr>
        <p:spPr bwMode="auto">
          <a:xfrm>
            <a:off x="1148604" y="1956955"/>
            <a:ext cx="7464985" cy="317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8677" name="Rectangle 5"/>
          <p:cNvSpPr>
            <a:spLocks noGrp="1" noChangeArrowheads="1"/>
          </p:cNvSpPr>
          <p:nvPr>
            <p:ph type="ftr" sz="quarter" idx="3"/>
          </p:nvPr>
        </p:nvSpPr>
        <p:spPr bwMode="auto">
          <a:xfrm>
            <a:off x="1761193" y="5344824"/>
            <a:ext cx="6852396" cy="9416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defTabSz="623365" eaLnBrk="1" fontAlgn="base" hangingPunct="1">
              <a:spcBef>
                <a:spcPct val="0"/>
              </a:spcBef>
              <a:spcAft>
                <a:spcPct val="0"/>
              </a:spcAft>
              <a:defRPr sz="614">
                <a:solidFill>
                  <a:srgbClr val="4D4D4D"/>
                </a:solidFill>
                <a:latin typeface="+mn-lt"/>
              </a:defRPr>
            </a:lvl1pPr>
          </a:lstStyle>
          <a:p>
            <a:pPr>
              <a:defRPr/>
            </a:pPr>
            <a:endParaRPr lang="en-US" b="0"/>
          </a:p>
        </p:txBody>
      </p:sp>
      <p:pic>
        <p:nvPicPr>
          <p:cNvPr id="4101" name="Picture 5" descr="TW_C_Head.tif"/>
          <p:cNvPicPr>
            <a:picLocks noChangeAspect="1"/>
          </p:cNvPicPr>
          <p:nvPr userDrawn="1"/>
        </p:nvPicPr>
        <p:blipFill>
          <a:blip r:embed="rId14">
            <a:extLst>
              <a:ext uri="{28A0092B-C50C-407E-A947-70E740481C1C}">
                <a14:useLocalDpi xmlns:a14="http://schemas.microsoft.com/office/drawing/2010/main" val="0"/>
              </a:ext>
            </a:extLst>
          </a:blip>
          <a:srcRect t="50832" r="29771" b="33588"/>
          <a:stretch>
            <a:fillRect/>
          </a:stretch>
        </p:blipFill>
        <p:spPr bwMode="auto">
          <a:xfrm>
            <a:off x="4334810" y="1083"/>
            <a:ext cx="4932455" cy="38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7"/>
          <p:cNvSpPr>
            <a:spLocks noChangeArrowheads="1"/>
          </p:cNvSpPr>
          <p:nvPr userDrawn="1"/>
        </p:nvSpPr>
        <p:spPr bwMode="auto">
          <a:xfrm>
            <a:off x="0" y="0"/>
            <a:ext cx="6110941" cy="281167"/>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defRPr/>
            </a:pPr>
            <a:endParaRPr lang="en-US" altLang="en-US" sz="1227" b="0" smtClean="0">
              <a:solidFill>
                <a:srgbClr val="000000"/>
              </a:solidFill>
              <a:latin typeface="Arial" panose="020B0604020202020204" pitchFamily="34" charset="0"/>
            </a:endParaRPr>
          </a:p>
        </p:txBody>
      </p:sp>
      <p:sp>
        <p:nvSpPr>
          <p:cNvPr id="4103" name="TextBox 8"/>
          <p:cNvSpPr txBox="1">
            <a:spLocks noChangeArrowheads="1"/>
          </p:cNvSpPr>
          <p:nvPr userDrawn="1"/>
        </p:nvSpPr>
        <p:spPr bwMode="auto">
          <a:xfrm>
            <a:off x="429559" y="62779"/>
            <a:ext cx="2696882" cy="19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defTabSz="622356">
              <a:defRPr/>
            </a:pPr>
            <a:r>
              <a:rPr lang="en-US" altLang="en-US" sz="682" b="0" smtClean="0">
                <a:solidFill>
                  <a:srgbClr val="6BC4FF"/>
                </a:solidFill>
                <a:latin typeface="Arial" panose="020B0604020202020204" pitchFamily="34" charset="0"/>
                <a:cs typeface="Arial" panose="020B0604020202020204" pitchFamily="34" charset="0"/>
              </a:rPr>
              <a:t>TRENDWATCH CHARTBOOK 2016</a:t>
            </a:r>
            <a:endParaRPr lang="en-US" altLang="en-US" sz="1364" b="0" smtClean="0">
              <a:solidFill>
                <a:srgbClr val="6BC4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2675085"/>
      </p:ext>
    </p:extLst>
  </p:cSld>
  <p:clrMap bg1="lt1" tx1="dk1" bg2="lt2" tx2="dk2" accent1="accent1" accent2="accent2" accent3="accent3" accent4="accent4" accent5="accent5" accent6="accent6" hlink="hlink" folHlink="folHlink"/>
  <p:sldLayoutIdLst>
    <p:sldLayoutId id="2147493213" r:id="rId1"/>
    <p:sldLayoutId id="2147493214" r:id="rId2"/>
    <p:sldLayoutId id="2147493215" r:id="rId3"/>
    <p:sldLayoutId id="2147493216" r:id="rId4"/>
    <p:sldLayoutId id="2147493217" r:id="rId5"/>
    <p:sldLayoutId id="2147493218" r:id="rId6"/>
    <p:sldLayoutId id="2147493219" r:id="rId7"/>
    <p:sldLayoutId id="2147493220" r:id="rId8"/>
    <p:sldLayoutId id="2147493221" r:id="rId9"/>
    <p:sldLayoutId id="2147493222" r:id="rId10"/>
    <p:sldLayoutId id="2147493223" r:id="rId11"/>
    <p:sldLayoutId id="2147493224" r:id="rId12"/>
  </p:sldLayoutIdLst>
  <p:timing>
    <p:tnLst>
      <p:par>
        <p:cTn id="1" dur="indefinite" restart="never" nodeType="tmRoot"/>
      </p:par>
    </p:tnLst>
  </p:timing>
  <p:txStyles>
    <p:titleStyle>
      <a:lvl1pPr algn="l" rtl="0" eaLnBrk="0" fontAlgn="base" hangingPunct="0">
        <a:lnSpc>
          <a:spcPct val="80000"/>
        </a:lnSpc>
        <a:spcBef>
          <a:spcPct val="0"/>
        </a:spcBef>
        <a:spcAft>
          <a:spcPct val="0"/>
        </a:spcAft>
        <a:defRPr>
          <a:solidFill>
            <a:srgbClr val="4D4D4D"/>
          </a:solidFill>
          <a:latin typeface="+mj-lt"/>
          <a:ea typeface="+mj-ea"/>
          <a:cs typeface="+mj-cs"/>
        </a:defRPr>
      </a:lvl1pPr>
      <a:lvl2pPr algn="l" rtl="0" eaLnBrk="0" fontAlgn="base" hangingPunct="0">
        <a:lnSpc>
          <a:spcPct val="80000"/>
        </a:lnSpc>
        <a:spcBef>
          <a:spcPct val="0"/>
        </a:spcBef>
        <a:spcAft>
          <a:spcPct val="0"/>
        </a:spcAft>
        <a:defRPr>
          <a:solidFill>
            <a:srgbClr val="4D4D4D"/>
          </a:solidFill>
          <a:latin typeface="Arial" charset="0"/>
        </a:defRPr>
      </a:lvl2pPr>
      <a:lvl3pPr algn="l" rtl="0" eaLnBrk="0" fontAlgn="base" hangingPunct="0">
        <a:lnSpc>
          <a:spcPct val="80000"/>
        </a:lnSpc>
        <a:spcBef>
          <a:spcPct val="0"/>
        </a:spcBef>
        <a:spcAft>
          <a:spcPct val="0"/>
        </a:spcAft>
        <a:defRPr>
          <a:solidFill>
            <a:srgbClr val="4D4D4D"/>
          </a:solidFill>
          <a:latin typeface="Arial" charset="0"/>
        </a:defRPr>
      </a:lvl3pPr>
      <a:lvl4pPr algn="l" rtl="0" eaLnBrk="0" fontAlgn="base" hangingPunct="0">
        <a:lnSpc>
          <a:spcPct val="80000"/>
        </a:lnSpc>
        <a:spcBef>
          <a:spcPct val="0"/>
        </a:spcBef>
        <a:spcAft>
          <a:spcPct val="0"/>
        </a:spcAft>
        <a:defRPr>
          <a:solidFill>
            <a:srgbClr val="4D4D4D"/>
          </a:solidFill>
          <a:latin typeface="Arial" charset="0"/>
        </a:defRPr>
      </a:lvl4pPr>
      <a:lvl5pPr algn="l" rtl="0" eaLnBrk="0" fontAlgn="base" hangingPunct="0">
        <a:lnSpc>
          <a:spcPct val="80000"/>
        </a:lnSpc>
        <a:spcBef>
          <a:spcPct val="0"/>
        </a:spcBef>
        <a:spcAft>
          <a:spcPct val="0"/>
        </a:spcAft>
        <a:defRPr>
          <a:solidFill>
            <a:srgbClr val="4D4D4D"/>
          </a:solidFill>
          <a:latin typeface="Arial" charset="0"/>
        </a:defRPr>
      </a:lvl5pPr>
      <a:lvl6pPr marL="311645" algn="l" rtl="0" fontAlgn="base">
        <a:lnSpc>
          <a:spcPct val="80000"/>
        </a:lnSpc>
        <a:spcBef>
          <a:spcPct val="0"/>
        </a:spcBef>
        <a:spcAft>
          <a:spcPct val="0"/>
        </a:spcAft>
        <a:defRPr>
          <a:solidFill>
            <a:srgbClr val="4D4D4D"/>
          </a:solidFill>
          <a:latin typeface="Arial" charset="0"/>
        </a:defRPr>
      </a:lvl6pPr>
      <a:lvl7pPr marL="623292" algn="l" rtl="0" fontAlgn="base">
        <a:lnSpc>
          <a:spcPct val="80000"/>
        </a:lnSpc>
        <a:spcBef>
          <a:spcPct val="0"/>
        </a:spcBef>
        <a:spcAft>
          <a:spcPct val="0"/>
        </a:spcAft>
        <a:defRPr>
          <a:solidFill>
            <a:srgbClr val="4D4D4D"/>
          </a:solidFill>
          <a:latin typeface="Arial" charset="0"/>
        </a:defRPr>
      </a:lvl7pPr>
      <a:lvl8pPr marL="934938" algn="l" rtl="0" fontAlgn="base">
        <a:lnSpc>
          <a:spcPct val="80000"/>
        </a:lnSpc>
        <a:spcBef>
          <a:spcPct val="0"/>
        </a:spcBef>
        <a:spcAft>
          <a:spcPct val="0"/>
        </a:spcAft>
        <a:defRPr>
          <a:solidFill>
            <a:srgbClr val="4D4D4D"/>
          </a:solidFill>
          <a:latin typeface="Arial" charset="0"/>
        </a:defRPr>
      </a:lvl8pPr>
      <a:lvl9pPr marL="1246585" algn="l" rtl="0" fontAlgn="base">
        <a:lnSpc>
          <a:spcPct val="80000"/>
        </a:lnSpc>
        <a:spcBef>
          <a:spcPct val="0"/>
        </a:spcBef>
        <a:spcAft>
          <a:spcPct val="0"/>
        </a:spcAft>
        <a:defRPr>
          <a:solidFill>
            <a:srgbClr val="4D4D4D"/>
          </a:solidFill>
          <a:latin typeface="Arial" charset="0"/>
        </a:defRPr>
      </a:lvl9pPr>
    </p:titleStyle>
    <p:bodyStyle>
      <a:lvl1pPr marL="232707" indent="-232707" algn="l" rtl="0" eaLnBrk="0" fontAlgn="base" hangingPunct="0">
        <a:spcBef>
          <a:spcPct val="20000"/>
        </a:spcBef>
        <a:spcAft>
          <a:spcPct val="0"/>
        </a:spcAft>
        <a:buChar char="•"/>
        <a:defRPr sz="955">
          <a:solidFill>
            <a:schemeClr val="tx1"/>
          </a:solidFill>
          <a:latin typeface="+mn-lt"/>
          <a:ea typeface="+mn-ea"/>
          <a:cs typeface="+mn-cs"/>
        </a:defRPr>
      </a:lvl1pPr>
      <a:lvl2pPr marL="505461" indent="-193742" algn="l" rtl="0" eaLnBrk="0" fontAlgn="base" hangingPunct="0">
        <a:spcBef>
          <a:spcPct val="20000"/>
        </a:spcBef>
        <a:spcAft>
          <a:spcPct val="0"/>
        </a:spcAft>
        <a:buChar char="–"/>
        <a:defRPr sz="955">
          <a:solidFill>
            <a:schemeClr val="tx1"/>
          </a:solidFill>
          <a:latin typeface="+mn-lt"/>
        </a:defRPr>
      </a:lvl2pPr>
      <a:lvl3pPr marL="778215" indent="-154777" algn="l" rtl="0" eaLnBrk="0" fontAlgn="base" hangingPunct="0">
        <a:spcBef>
          <a:spcPct val="20000"/>
        </a:spcBef>
        <a:spcAft>
          <a:spcPct val="0"/>
        </a:spcAft>
        <a:buChar char="•"/>
        <a:defRPr sz="955">
          <a:solidFill>
            <a:schemeClr val="tx1"/>
          </a:solidFill>
          <a:latin typeface="+mn-lt"/>
        </a:defRPr>
      </a:lvl3pPr>
      <a:lvl4pPr marL="1089934" indent="-154777" algn="l" rtl="0" eaLnBrk="0" fontAlgn="base" hangingPunct="0">
        <a:spcBef>
          <a:spcPct val="20000"/>
        </a:spcBef>
        <a:spcAft>
          <a:spcPct val="0"/>
        </a:spcAft>
        <a:buChar char="–"/>
        <a:defRPr sz="955">
          <a:solidFill>
            <a:schemeClr val="tx1"/>
          </a:solidFill>
          <a:latin typeface="+mn-lt"/>
        </a:defRPr>
      </a:lvl4pPr>
      <a:lvl5pPr marL="1401653" indent="-154777" algn="l" rtl="0" eaLnBrk="0" fontAlgn="base" hangingPunct="0">
        <a:spcBef>
          <a:spcPct val="20000"/>
        </a:spcBef>
        <a:spcAft>
          <a:spcPct val="0"/>
        </a:spcAft>
        <a:buChar char="»"/>
        <a:defRPr sz="955">
          <a:solidFill>
            <a:schemeClr val="tx1"/>
          </a:solidFill>
          <a:latin typeface="+mn-lt"/>
        </a:defRPr>
      </a:lvl5pPr>
      <a:lvl6pPr marL="1714053" indent="-155823" algn="l" rtl="0" fontAlgn="base">
        <a:spcBef>
          <a:spcPct val="20000"/>
        </a:spcBef>
        <a:spcAft>
          <a:spcPct val="0"/>
        </a:spcAft>
        <a:buChar char="»"/>
        <a:defRPr sz="955">
          <a:solidFill>
            <a:schemeClr val="tx1"/>
          </a:solidFill>
          <a:latin typeface="+mn-lt"/>
        </a:defRPr>
      </a:lvl6pPr>
      <a:lvl7pPr marL="2025700" indent="-155823" algn="l" rtl="0" fontAlgn="base">
        <a:spcBef>
          <a:spcPct val="20000"/>
        </a:spcBef>
        <a:spcAft>
          <a:spcPct val="0"/>
        </a:spcAft>
        <a:buChar char="»"/>
        <a:defRPr sz="955">
          <a:solidFill>
            <a:schemeClr val="tx1"/>
          </a:solidFill>
          <a:latin typeface="+mn-lt"/>
        </a:defRPr>
      </a:lvl7pPr>
      <a:lvl8pPr marL="2337345" indent="-155823" algn="l" rtl="0" fontAlgn="base">
        <a:spcBef>
          <a:spcPct val="20000"/>
        </a:spcBef>
        <a:spcAft>
          <a:spcPct val="0"/>
        </a:spcAft>
        <a:buChar char="»"/>
        <a:defRPr sz="955">
          <a:solidFill>
            <a:schemeClr val="tx1"/>
          </a:solidFill>
          <a:latin typeface="+mn-lt"/>
        </a:defRPr>
      </a:lvl8pPr>
      <a:lvl9pPr marL="2648992" indent="-155823" algn="l" rtl="0" fontAlgn="base">
        <a:spcBef>
          <a:spcPct val="20000"/>
        </a:spcBef>
        <a:spcAft>
          <a:spcPct val="0"/>
        </a:spcAft>
        <a:buChar char="»"/>
        <a:defRPr sz="955">
          <a:solidFill>
            <a:schemeClr val="tx1"/>
          </a:solidFill>
          <a:latin typeface="+mn-lt"/>
        </a:defRPr>
      </a:lvl9pPr>
    </p:bodyStyle>
    <p:otherStyle>
      <a:defPPr>
        <a:defRPr lang="en-US"/>
      </a:defPPr>
      <a:lvl1pPr marL="0" algn="l" defTabSz="623292" rtl="0" eaLnBrk="1" latinLnBrk="0" hangingPunct="1">
        <a:defRPr sz="1227" kern="1200">
          <a:solidFill>
            <a:schemeClr val="tx1"/>
          </a:solidFill>
          <a:latin typeface="+mn-lt"/>
          <a:ea typeface="+mn-ea"/>
          <a:cs typeface="+mn-cs"/>
        </a:defRPr>
      </a:lvl1pPr>
      <a:lvl2pPr marL="311645" algn="l" defTabSz="623292" rtl="0" eaLnBrk="1" latinLnBrk="0" hangingPunct="1">
        <a:defRPr sz="1227" kern="1200">
          <a:solidFill>
            <a:schemeClr val="tx1"/>
          </a:solidFill>
          <a:latin typeface="+mn-lt"/>
          <a:ea typeface="+mn-ea"/>
          <a:cs typeface="+mn-cs"/>
        </a:defRPr>
      </a:lvl2pPr>
      <a:lvl3pPr marL="623292" algn="l" defTabSz="623292" rtl="0" eaLnBrk="1" latinLnBrk="0" hangingPunct="1">
        <a:defRPr sz="1227" kern="1200">
          <a:solidFill>
            <a:schemeClr val="tx1"/>
          </a:solidFill>
          <a:latin typeface="+mn-lt"/>
          <a:ea typeface="+mn-ea"/>
          <a:cs typeface="+mn-cs"/>
        </a:defRPr>
      </a:lvl3pPr>
      <a:lvl4pPr marL="934938" algn="l" defTabSz="623292" rtl="0" eaLnBrk="1" latinLnBrk="0" hangingPunct="1">
        <a:defRPr sz="1227" kern="1200">
          <a:solidFill>
            <a:schemeClr val="tx1"/>
          </a:solidFill>
          <a:latin typeface="+mn-lt"/>
          <a:ea typeface="+mn-ea"/>
          <a:cs typeface="+mn-cs"/>
        </a:defRPr>
      </a:lvl4pPr>
      <a:lvl5pPr marL="1246585" algn="l" defTabSz="623292" rtl="0" eaLnBrk="1" latinLnBrk="0" hangingPunct="1">
        <a:defRPr sz="1227" kern="1200">
          <a:solidFill>
            <a:schemeClr val="tx1"/>
          </a:solidFill>
          <a:latin typeface="+mn-lt"/>
          <a:ea typeface="+mn-ea"/>
          <a:cs typeface="+mn-cs"/>
        </a:defRPr>
      </a:lvl5pPr>
      <a:lvl6pPr marL="1558231" algn="l" defTabSz="623292" rtl="0" eaLnBrk="1" latinLnBrk="0" hangingPunct="1">
        <a:defRPr sz="1227" kern="1200">
          <a:solidFill>
            <a:schemeClr val="tx1"/>
          </a:solidFill>
          <a:latin typeface="+mn-lt"/>
          <a:ea typeface="+mn-ea"/>
          <a:cs typeface="+mn-cs"/>
        </a:defRPr>
      </a:lvl6pPr>
      <a:lvl7pPr marL="1869876" algn="l" defTabSz="623292" rtl="0" eaLnBrk="1" latinLnBrk="0" hangingPunct="1">
        <a:defRPr sz="1227" kern="1200">
          <a:solidFill>
            <a:schemeClr val="tx1"/>
          </a:solidFill>
          <a:latin typeface="+mn-lt"/>
          <a:ea typeface="+mn-ea"/>
          <a:cs typeface="+mn-cs"/>
        </a:defRPr>
      </a:lvl7pPr>
      <a:lvl8pPr marL="2181523" algn="l" defTabSz="623292" rtl="0" eaLnBrk="1" latinLnBrk="0" hangingPunct="1">
        <a:defRPr sz="1227" kern="1200">
          <a:solidFill>
            <a:schemeClr val="tx1"/>
          </a:solidFill>
          <a:latin typeface="+mn-lt"/>
          <a:ea typeface="+mn-ea"/>
          <a:cs typeface="+mn-cs"/>
        </a:defRPr>
      </a:lvl8pPr>
      <a:lvl9pPr marL="2493168" algn="l" defTabSz="623292" rtl="0" eaLnBrk="1" latinLnBrk="0" hangingPunct="1">
        <a:defRPr sz="1227"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bwMode="auto">
          <a:xfrm>
            <a:off x="1148604" y="1231756"/>
            <a:ext cx="7464985"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title style</a:t>
            </a:r>
          </a:p>
        </p:txBody>
      </p:sp>
      <p:sp>
        <p:nvSpPr>
          <p:cNvPr id="4099" name="Rectangle 4"/>
          <p:cNvSpPr>
            <a:spLocks noGrp="1" noChangeArrowheads="1"/>
          </p:cNvSpPr>
          <p:nvPr>
            <p:ph type="body" idx="1"/>
          </p:nvPr>
        </p:nvSpPr>
        <p:spPr bwMode="auto">
          <a:xfrm>
            <a:off x="1148604" y="1956955"/>
            <a:ext cx="7464985" cy="317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8677" name="Rectangle 5"/>
          <p:cNvSpPr>
            <a:spLocks noGrp="1" noChangeArrowheads="1"/>
          </p:cNvSpPr>
          <p:nvPr>
            <p:ph type="ftr" sz="quarter" idx="3"/>
          </p:nvPr>
        </p:nvSpPr>
        <p:spPr bwMode="auto">
          <a:xfrm>
            <a:off x="1761193" y="5344824"/>
            <a:ext cx="6852396" cy="9416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defTabSz="623365" eaLnBrk="1" fontAlgn="base" hangingPunct="1">
              <a:spcBef>
                <a:spcPct val="0"/>
              </a:spcBef>
              <a:spcAft>
                <a:spcPct val="0"/>
              </a:spcAft>
              <a:defRPr sz="614">
                <a:solidFill>
                  <a:srgbClr val="4D4D4D"/>
                </a:solidFill>
                <a:latin typeface="+mn-lt"/>
              </a:defRPr>
            </a:lvl1pPr>
          </a:lstStyle>
          <a:p>
            <a:pPr>
              <a:defRPr/>
            </a:pPr>
            <a:endParaRPr lang="en-US" b="0"/>
          </a:p>
        </p:txBody>
      </p:sp>
      <p:pic>
        <p:nvPicPr>
          <p:cNvPr id="4101" name="Picture 5" descr="TW_C_Head.tif"/>
          <p:cNvPicPr>
            <a:picLocks noChangeAspect="1"/>
          </p:cNvPicPr>
          <p:nvPr userDrawn="1"/>
        </p:nvPicPr>
        <p:blipFill>
          <a:blip r:embed="rId14">
            <a:extLst>
              <a:ext uri="{28A0092B-C50C-407E-A947-70E740481C1C}">
                <a14:useLocalDpi xmlns:a14="http://schemas.microsoft.com/office/drawing/2010/main" val="0"/>
              </a:ext>
            </a:extLst>
          </a:blip>
          <a:srcRect t="50832" r="29771" b="33588"/>
          <a:stretch>
            <a:fillRect/>
          </a:stretch>
        </p:blipFill>
        <p:spPr bwMode="auto">
          <a:xfrm>
            <a:off x="4334810" y="1083"/>
            <a:ext cx="4932455" cy="38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7"/>
          <p:cNvSpPr>
            <a:spLocks noChangeArrowheads="1"/>
          </p:cNvSpPr>
          <p:nvPr userDrawn="1"/>
        </p:nvSpPr>
        <p:spPr bwMode="auto">
          <a:xfrm>
            <a:off x="0" y="0"/>
            <a:ext cx="6110941" cy="281167"/>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defRPr/>
            </a:pPr>
            <a:endParaRPr lang="en-US" altLang="en-US" sz="1227" b="0" smtClean="0">
              <a:solidFill>
                <a:srgbClr val="000000"/>
              </a:solidFill>
              <a:latin typeface="Arial" panose="020B0604020202020204" pitchFamily="34" charset="0"/>
            </a:endParaRPr>
          </a:p>
        </p:txBody>
      </p:sp>
      <p:sp>
        <p:nvSpPr>
          <p:cNvPr id="4103" name="TextBox 8"/>
          <p:cNvSpPr txBox="1">
            <a:spLocks noChangeArrowheads="1"/>
          </p:cNvSpPr>
          <p:nvPr userDrawn="1"/>
        </p:nvSpPr>
        <p:spPr bwMode="auto">
          <a:xfrm>
            <a:off x="429559" y="62779"/>
            <a:ext cx="2696882" cy="19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defTabSz="622356">
              <a:defRPr/>
            </a:pPr>
            <a:r>
              <a:rPr lang="en-US" altLang="en-US" sz="682" b="0" smtClean="0">
                <a:solidFill>
                  <a:srgbClr val="6BC4FF"/>
                </a:solidFill>
                <a:latin typeface="Arial" panose="020B0604020202020204" pitchFamily="34" charset="0"/>
                <a:cs typeface="Arial" panose="020B0604020202020204" pitchFamily="34" charset="0"/>
              </a:rPr>
              <a:t>TRENDWATCH CHARTBOOK 2016</a:t>
            </a:r>
            <a:endParaRPr lang="en-US" altLang="en-US" sz="1364" b="0" smtClean="0">
              <a:solidFill>
                <a:srgbClr val="6BC4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088984"/>
      </p:ext>
    </p:extLst>
  </p:cSld>
  <p:clrMap bg1="lt1" tx1="dk1" bg2="lt2" tx2="dk2" accent1="accent1" accent2="accent2" accent3="accent3" accent4="accent4" accent5="accent5" accent6="accent6" hlink="hlink" folHlink="folHlink"/>
  <p:sldLayoutIdLst>
    <p:sldLayoutId id="2147493226" r:id="rId1"/>
    <p:sldLayoutId id="2147493227" r:id="rId2"/>
    <p:sldLayoutId id="2147493228" r:id="rId3"/>
    <p:sldLayoutId id="2147493229" r:id="rId4"/>
    <p:sldLayoutId id="2147493230" r:id="rId5"/>
    <p:sldLayoutId id="2147493231" r:id="rId6"/>
    <p:sldLayoutId id="2147493232" r:id="rId7"/>
    <p:sldLayoutId id="2147493233" r:id="rId8"/>
    <p:sldLayoutId id="2147493234" r:id="rId9"/>
    <p:sldLayoutId id="2147493235" r:id="rId10"/>
    <p:sldLayoutId id="2147493236" r:id="rId11"/>
    <p:sldLayoutId id="2147493237" r:id="rId12"/>
  </p:sldLayoutIdLst>
  <p:timing>
    <p:tnLst>
      <p:par>
        <p:cTn id="1" dur="indefinite" restart="never" nodeType="tmRoot"/>
      </p:par>
    </p:tnLst>
  </p:timing>
  <p:txStyles>
    <p:titleStyle>
      <a:lvl1pPr algn="l" rtl="0" eaLnBrk="0" fontAlgn="base" hangingPunct="0">
        <a:lnSpc>
          <a:spcPct val="80000"/>
        </a:lnSpc>
        <a:spcBef>
          <a:spcPct val="0"/>
        </a:spcBef>
        <a:spcAft>
          <a:spcPct val="0"/>
        </a:spcAft>
        <a:defRPr>
          <a:solidFill>
            <a:srgbClr val="4D4D4D"/>
          </a:solidFill>
          <a:latin typeface="+mj-lt"/>
          <a:ea typeface="+mj-ea"/>
          <a:cs typeface="+mj-cs"/>
        </a:defRPr>
      </a:lvl1pPr>
      <a:lvl2pPr algn="l" rtl="0" eaLnBrk="0" fontAlgn="base" hangingPunct="0">
        <a:lnSpc>
          <a:spcPct val="80000"/>
        </a:lnSpc>
        <a:spcBef>
          <a:spcPct val="0"/>
        </a:spcBef>
        <a:spcAft>
          <a:spcPct val="0"/>
        </a:spcAft>
        <a:defRPr>
          <a:solidFill>
            <a:srgbClr val="4D4D4D"/>
          </a:solidFill>
          <a:latin typeface="Arial" charset="0"/>
        </a:defRPr>
      </a:lvl2pPr>
      <a:lvl3pPr algn="l" rtl="0" eaLnBrk="0" fontAlgn="base" hangingPunct="0">
        <a:lnSpc>
          <a:spcPct val="80000"/>
        </a:lnSpc>
        <a:spcBef>
          <a:spcPct val="0"/>
        </a:spcBef>
        <a:spcAft>
          <a:spcPct val="0"/>
        </a:spcAft>
        <a:defRPr>
          <a:solidFill>
            <a:srgbClr val="4D4D4D"/>
          </a:solidFill>
          <a:latin typeface="Arial" charset="0"/>
        </a:defRPr>
      </a:lvl3pPr>
      <a:lvl4pPr algn="l" rtl="0" eaLnBrk="0" fontAlgn="base" hangingPunct="0">
        <a:lnSpc>
          <a:spcPct val="80000"/>
        </a:lnSpc>
        <a:spcBef>
          <a:spcPct val="0"/>
        </a:spcBef>
        <a:spcAft>
          <a:spcPct val="0"/>
        </a:spcAft>
        <a:defRPr>
          <a:solidFill>
            <a:srgbClr val="4D4D4D"/>
          </a:solidFill>
          <a:latin typeface="Arial" charset="0"/>
        </a:defRPr>
      </a:lvl4pPr>
      <a:lvl5pPr algn="l" rtl="0" eaLnBrk="0" fontAlgn="base" hangingPunct="0">
        <a:lnSpc>
          <a:spcPct val="80000"/>
        </a:lnSpc>
        <a:spcBef>
          <a:spcPct val="0"/>
        </a:spcBef>
        <a:spcAft>
          <a:spcPct val="0"/>
        </a:spcAft>
        <a:defRPr>
          <a:solidFill>
            <a:srgbClr val="4D4D4D"/>
          </a:solidFill>
          <a:latin typeface="Arial" charset="0"/>
        </a:defRPr>
      </a:lvl5pPr>
      <a:lvl6pPr marL="311645" algn="l" rtl="0" fontAlgn="base">
        <a:lnSpc>
          <a:spcPct val="80000"/>
        </a:lnSpc>
        <a:spcBef>
          <a:spcPct val="0"/>
        </a:spcBef>
        <a:spcAft>
          <a:spcPct val="0"/>
        </a:spcAft>
        <a:defRPr>
          <a:solidFill>
            <a:srgbClr val="4D4D4D"/>
          </a:solidFill>
          <a:latin typeface="Arial" charset="0"/>
        </a:defRPr>
      </a:lvl6pPr>
      <a:lvl7pPr marL="623292" algn="l" rtl="0" fontAlgn="base">
        <a:lnSpc>
          <a:spcPct val="80000"/>
        </a:lnSpc>
        <a:spcBef>
          <a:spcPct val="0"/>
        </a:spcBef>
        <a:spcAft>
          <a:spcPct val="0"/>
        </a:spcAft>
        <a:defRPr>
          <a:solidFill>
            <a:srgbClr val="4D4D4D"/>
          </a:solidFill>
          <a:latin typeface="Arial" charset="0"/>
        </a:defRPr>
      </a:lvl7pPr>
      <a:lvl8pPr marL="934938" algn="l" rtl="0" fontAlgn="base">
        <a:lnSpc>
          <a:spcPct val="80000"/>
        </a:lnSpc>
        <a:spcBef>
          <a:spcPct val="0"/>
        </a:spcBef>
        <a:spcAft>
          <a:spcPct val="0"/>
        </a:spcAft>
        <a:defRPr>
          <a:solidFill>
            <a:srgbClr val="4D4D4D"/>
          </a:solidFill>
          <a:latin typeface="Arial" charset="0"/>
        </a:defRPr>
      </a:lvl8pPr>
      <a:lvl9pPr marL="1246585" algn="l" rtl="0" fontAlgn="base">
        <a:lnSpc>
          <a:spcPct val="80000"/>
        </a:lnSpc>
        <a:spcBef>
          <a:spcPct val="0"/>
        </a:spcBef>
        <a:spcAft>
          <a:spcPct val="0"/>
        </a:spcAft>
        <a:defRPr>
          <a:solidFill>
            <a:srgbClr val="4D4D4D"/>
          </a:solidFill>
          <a:latin typeface="Arial" charset="0"/>
        </a:defRPr>
      </a:lvl9pPr>
    </p:titleStyle>
    <p:bodyStyle>
      <a:lvl1pPr marL="232707" indent="-232707" algn="l" rtl="0" eaLnBrk="0" fontAlgn="base" hangingPunct="0">
        <a:spcBef>
          <a:spcPct val="20000"/>
        </a:spcBef>
        <a:spcAft>
          <a:spcPct val="0"/>
        </a:spcAft>
        <a:buChar char="•"/>
        <a:defRPr sz="955">
          <a:solidFill>
            <a:schemeClr val="tx1"/>
          </a:solidFill>
          <a:latin typeface="+mn-lt"/>
          <a:ea typeface="+mn-ea"/>
          <a:cs typeface="+mn-cs"/>
        </a:defRPr>
      </a:lvl1pPr>
      <a:lvl2pPr marL="505461" indent="-193742" algn="l" rtl="0" eaLnBrk="0" fontAlgn="base" hangingPunct="0">
        <a:spcBef>
          <a:spcPct val="20000"/>
        </a:spcBef>
        <a:spcAft>
          <a:spcPct val="0"/>
        </a:spcAft>
        <a:buChar char="–"/>
        <a:defRPr sz="955">
          <a:solidFill>
            <a:schemeClr val="tx1"/>
          </a:solidFill>
          <a:latin typeface="+mn-lt"/>
        </a:defRPr>
      </a:lvl2pPr>
      <a:lvl3pPr marL="778215" indent="-154777" algn="l" rtl="0" eaLnBrk="0" fontAlgn="base" hangingPunct="0">
        <a:spcBef>
          <a:spcPct val="20000"/>
        </a:spcBef>
        <a:spcAft>
          <a:spcPct val="0"/>
        </a:spcAft>
        <a:buChar char="•"/>
        <a:defRPr sz="955">
          <a:solidFill>
            <a:schemeClr val="tx1"/>
          </a:solidFill>
          <a:latin typeface="+mn-lt"/>
        </a:defRPr>
      </a:lvl3pPr>
      <a:lvl4pPr marL="1089934" indent="-154777" algn="l" rtl="0" eaLnBrk="0" fontAlgn="base" hangingPunct="0">
        <a:spcBef>
          <a:spcPct val="20000"/>
        </a:spcBef>
        <a:spcAft>
          <a:spcPct val="0"/>
        </a:spcAft>
        <a:buChar char="–"/>
        <a:defRPr sz="955">
          <a:solidFill>
            <a:schemeClr val="tx1"/>
          </a:solidFill>
          <a:latin typeface="+mn-lt"/>
        </a:defRPr>
      </a:lvl4pPr>
      <a:lvl5pPr marL="1401653" indent="-154777" algn="l" rtl="0" eaLnBrk="0" fontAlgn="base" hangingPunct="0">
        <a:spcBef>
          <a:spcPct val="20000"/>
        </a:spcBef>
        <a:spcAft>
          <a:spcPct val="0"/>
        </a:spcAft>
        <a:buChar char="»"/>
        <a:defRPr sz="955">
          <a:solidFill>
            <a:schemeClr val="tx1"/>
          </a:solidFill>
          <a:latin typeface="+mn-lt"/>
        </a:defRPr>
      </a:lvl5pPr>
      <a:lvl6pPr marL="1714053" indent="-155823" algn="l" rtl="0" fontAlgn="base">
        <a:spcBef>
          <a:spcPct val="20000"/>
        </a:spcBef>
        <a:spcAft>
          <a:spcPct val="0"/>
        </a:spcAft>
        <a:buChar char="»"/>
        <a:defRPr sz="955">
          <a:solidFill>
            <a:schemeClr val="tx1"/>
          </a:solidFill>
          <a:latin typeface="+mn-lt"/>
        </a:defRPr>
      </a:lvl6pPr>
      <a:lvl7pPr marL="2025700" indent="-155823" algn="l" rtl="0" fontAlgn="base">
        <a:spcBef>
          <a:spcPct val="20000"/>
        </a:spcBef>
        <a:spcAft>
          <a:spcPct val="0"/>
        </a:spcAft>
        <a:buChar char="»"/>
        <a:defRPr sz="955">
          <a:solidFill>
            <a:schemeClr val="tx1"/>
          </a:solidFill>
          <a:latin typeface="+mn-lt"/>
        </a:defRPr>
      </a:lvl7pPr>
      <a:lvl8pPr marL="2337345" indent="-155823" algn="l" rtl="0" fontAlgn="base">
        <a:spcBef>
          <a:spcPct val="20000"/>
        </a:spcBef>
        <a:spcAft>
          <a:spcPct val="0"/>
        </a:spcAft>
        <a:buChar char="»"/>
        <a:defRPr sz="955">
          <a:solidFill>
            <a:schemeClr val="tx1"/>
          </a:solidFill>
          <a:latin typeface="+mn-lt"/>
        </a:defRPr>
      </a:lvl8pPr>
      <a:lvl9pPr marL="2648992" indent="-155823" algn="l" rtl="0" fontAlgn="base">
        <a:spcBef>
          <a:spcPct val="20000"/>
        </a:spcBef>
        <a:spcAft>
          <a:spcPct val="0"/>
        </a:spcAft>
        <a:buChar char="»"/>
        <a:defRPr sz="955">
          <a:solidFill>
            <a:schemeClr val="tx1"/>
          </a:solidFill>
          <a:latin typeface="+mn-lt"/>
        </a:defRPr>
      </a:lvl9pPr>
    </p:bodyStyle>
    <p:otherStyle>
      <a:defPPr>
        <a:defRPr lang="en-US"/>
      </a:defPPr>
      <a:lvl1pPr marL="0" algn="l" defTabSz="623292" rtl="0" eaLnBrk="1" latinLnBrk="0" hangingPunct="1">
        <a:defRPr sz="1227" kern="1200">
          <a:solidFill>
            <a:schemeClr val="tx1"/>
          </a:solidFill>
          <a:latin typeface="+mn-lt"/>
          <a:ea typeface="+mn-ea"/>
          <a:cs typeface="+mn-cs"/>
        </a:defRPr>
      </a:lvl1pPr>
      <a:lvl2pPr marL="311645" algn="l" defTabSz="623292" rtl="0" eaLnBrk="1" latinLnBrk="0" hangingPunct="1">
        <a:defRPr sz="1227" kern="1200">
          <a:solidFill>
            <a:schemeClr val="tx1"/>
          </a:solidFill>
          <a:latin typeface="+mn-lt"/>
          <a:ea typeface="+mn-ea"/>
          <a:cs typeface="+mn-cs"/>
        </a:defRPr>
      </a:lvl2pPr>
      <a:lvl3pPr marL="623292" algn="l" defTabSz="623292" rtl="0" eaLnBrk="1" latinLnBrk="0" hangingPunct="1">
        <a:defRPr sz="1227" kern="1200">
          <a:solidFill>
            <a:schemeClr val="tx1"/>
          </a:solidFill>
          <a:latin typeface="+mn-lt"/>
          <a:ea typeface="+mn-ea"/>
          <a:cs typeface="+mn-cs"/>
        </a:defRPr>
      </a:lvl3pPr>
      <a:lvl4pPr marL="934938" algn="l" defTabSz="623292" rtl="0" eaLnBrk="1" latinLnBrk="0" hangingPunct="1">
        <a:defRPr sz="1227" kern="1200">
          <a:solidFill>
            <a:schemeClr val="tx1"/>
          </a:solidFill>
          <a:latin typeface="+mn-lt"/>
          <a:ea typeface="+mn-ea"/>
          <a:cs typeface="+mn-cs"/>
        </a:defRPr>
      </a:lvl4pPr>
      <a:lvl5pPr marL="1246585" algn="l" defTabSz="623292" rtl="0" eaLnBrk="1" latinLnBrk="0" hangingPunct="1">
        <a:defRPr sz="1227" kern="1200">
          <a:solidFill>
            <a:schemeClr val="tx1"/>
          </a:solidFill>
          <a:latin typeface="+mn-lt"/>
          <a:ea typeface="+mn-ea"/>
          <a:cs typeface="+mn-cs"/>
        </a:defRPr>
      </a:lvl5pPr>
      <a:lvl6pPr marL="1558231" algn="l" defTabSz="623292" rtl="0" eaLnBrk="1" latinLnBrk="0" hangingPunct="1">
        <a:defRPr sz="1227" kern="1200">
          <a:solidFill>
            <a:schemeClr val="tx1"/>
          </a:solidFill>
          <a:latin typeface="+mn-lt"/>
          <a:ea typeface="+mn-ea"/>
          <a:cs typeface="+mn-cs"/>
        </a:defRPr>
      </a:lvl6pPr>
      <a:lvl7pPr marL="1869876" algn="l" defTabSz="623292" rtl="0" eaLnBrk="1" latinLnBrk="0" hangingPunct="1">
        <a:defRPr sz="1227" kern="1200">
          <a:solidFill>
            <a:schemeClr val="tx1"/>
          </a:solidFill>
          <a:latin typeface="+mn-lt"/>
          <a:ea typeface="+mn-ea"/>
          <a:cs typeface="+mn-cs"/>
        </a:defRPr>
      </a:lvl7pPr>
      <a:lvl8pPr marL="2181523" algn="l" defTabSz="623292" rtl="0" eaLnBrk="1" latinLnBrk="0" hangingPunct="1">
        <a:defRPr sz="1227" kern="1200">
          <a:solidFill>
            <a:schemeClr val="tx1"/>
          </a:solidFill>
          <a:latin typeface="+mn-lt"/>
          <a:ea typeface="+mn-ea"/>
          <a:cs typeface="+mn-cs"/>
        </a:defRPr>
      </a:lvl8pPr>
      <a:lvl9pPr marL="2493168" algn="l" defTabSz="623292" rtl="0" eaLnBrk="1" latinLnBrk="0" hangingPunct="1">
        <a:defRPr sz="1227"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descr="TW_C_Head.tif"/>
          <p:cNvPicPr>
            <a:picLocks noChangeAspect="1"/>
          </p:cNvPicPr>
          <p:nvPr userDrawn="1"/>
        </p:nvPicPr>
        <p:blipFill>
          <a:blip r:embed="rId16">
            <a:extLst>
              <a:ext uri="{28A0092B-C50C-407E-A947-70E740481C1C}">
                <a14:useLocalDpi xmlns:a14="http://schemas.microsoft.com/office/drawing/2010/main" val="0"/>
              </a:ext>
            </a:extLst>
          </a:blip>
          <a:srcRect t="50832" r="29771" b="33588"/>
          <a:stretch>
            <a:fillRect/>
          </a:stretch>
        </p:blipFill>
        <p:spPr bwMode="auto">
          <a:xfrm>
            <a:off x="4951413" y="1588"/>
            <a:ext cx="4192587"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ChangeArrowheads="1"/>
          </p:cNvSpPr>
          <p:nvPr userDrawn="1"/>
        </p:nvSpPr>
        <p:spPr bwMode="auto">
          <a:xfrm>
            <a:off x="0" y="0"/>
            <a:ext cx="5194300" cy="566738"/>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50000"/>
              </a:spcBef>
              <a:defRPr>
                <a:solidFill>
                  <a:schemeClr val="tx1"/>
                </a:solidFill>
                <a:latin typeface="Arial" panose="020B0604020202020204" pitchFamily="34" charset="0"/>
              </a:defRPr>
            </a:lvl1pPr>
            <a:lvl2pPr marL="742950" indent="-285750">
              <a:spcBef>
                <a:spcPct val="50000"/>
              </a:spcBef>
              <a:defRPr>
                <a:solidFill>
                  <a:schemeClr val="tx1"/>
                </a:solidFill>
                <a:latin typeface="Arial" panose="020B0604020202020204" pitchFamily="34" charset="0"/>
              </a:defRPr>
            </a:lvl2pPr>
            <a:lvl3pPr marL="1143000" indent="-228600">
              <a:spcBef>
                <a:spcPct val="50000"/>
              </a:spcBef>
              <a:defRPr>
                <a:solidFill>
                  <a:schemeClr val="tx1"/>
                </a:solidFill>
                <a:latin typeface="Arial" panose="020B0604020202020204" pitchFamily="34" charset="0"/>
              </a:defRPr>
            </a:lvl3pPr>
            <a:lvl4pPr marL="1600200" indent="-228600">
              <a:spcBef>
                <a:spcPct val="50000"/>
              </a:spcBef>
              <a:defRPr>
                <a:solidFill>
                  <a:schemeClr val="tx1"/>
                </a:solidFill>
                <a:latin typeface="Arial" panose="020B0604020202020204" pitchFamily="34" charset="0"/>
              </a:defRPr>
            </a:lvl4pPr>
            <a:lvl5pPr marL="2057400" indent="-228600">
              <a:spcBef>
                <a:spcPct val="50000"/>
              </a:spcBef>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a:defRPr/>
            </a:pPr>
            <a:endParaRPr lang="en-US" altLang="en-US" sz="1800" b="0" smtClean="0">
              <a:solidFill>
                <a:srgbClr val="000000"/>
              </a:solidFill>
            </a:endParaRPr>
          </a:p>
        </p:txBody>
      </p:sp>
      <p:pic>
        <p:nvPicPr>
          <p:cNvPr id="1028" name="Picture 7" descr="AHA_logo.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470775" y="6218238"/>
            <a:ext cx="889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1"/>
          <p:cNvSpPr txBox="1">
            <a:spLocks noChangeArrowheads="1"/>
          </p:cNvSpPr>
          <p:nvPr userDrawn="1"/>
        </p:nvSpPr>
        <p:spPr bwMode="auto">
          <a:xfrm>
            <a:off x="365125" y="92075"/>
            <a:ext cx="22923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a:solidFill>
                  <a:schemeClr val="tx1"/>
                </a:solidFill>
                <a:latin typeface="Arial" panose="020B0604020202020204" pitchFamily="34" charset="0"/>
              </a:defRPr>
            </a:lvl1pPr>
            <a:lvl2pPr marL="742950" indent="-285750">
              <a:spcBef>
                <a:spcPct val="50000"/>
              </a:spcBef>
              <a:defRPr>
                <a:solidFill>
                  <a:schemeClr val="tx1"/>
                </a:solidFill>
                <a:latin typeface="Arial" panose="020B0604020202020204" pitchFamily="34" charset="0"/>
              </a:defRPr>
            </a:lvl2pPr>
            <a:lvl3pPr marL="1143000" indent="-228600">
              <a:spcBef>
                <a:spcPct val="50000"/>
              </a:spcBef>
              <a:defRPr>
                <a:solidFill>
                  <a:schemeClr val="tx1"/>
                </a:solidFill>
                <a:latin typeface="Arial" panose="020B0604020202020204" pitchFamily="34" charset="0"/>
              </a:defRPr>
            </a:lvl3pPr>
            <a:lvl4pPr marL="1600200" indent="-228600">
              <a:spcBef>
                <a:spcPct val="50000"/>
              </a:spcBef>
              <a:defRPr>
                <a:solidFill>
                  <a:schemeClr val="tx1"/>
                </a:solidFill>
                <a:latin typeface="Arial" panose="020B0604020202020204" pitchFamily="34" charset="0"/>
              </a:defRPr>
            </a:lvl4pPr>
            <a:lvl5pPr marL="2057400" indent="-228600">
              <a:spcBef>
                <a:spcPct val="50000"/>
              </a:spcBef>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a:defRPr/>
            </a:pPr>
            <a:r>
              <a:rPr lang="en-US" altLang="en-US" sz="1000" b="0" smtClean="0">
                <a:solidFill>
                  <a:srgbClr val="6BC4FF"/>
                </a:solidFill>
                <a:cs typeface="Arial" panose="020B0604020202020204" pitchFamily="34" charset="0"/>
              </a:rPr>
              <a:t>TRENDWATCH CHARTBOOK 2016</a:t>
            </a:r>
            <a:endParaRPr lang="en-US" altLang="en-US" sz="2000" b="0" smtClean="0">
              <a:solidFill>
                <a:srgbClr val="6BC4FF"/>
              </a:solidFill>
              <a:cs typeface="Arial" panose="020B0604020202020204" pitchFamily="34" charset="0"/>
            </a:endParaRPr>
          </a:p>
        </p:txBody>
      </p:sp>
    </p:spTree>
    <p:extLst>
      <p:ext uri="{BB962C8B-B14F-4D97-AF65-F5344CB8AC3E}">
        <p14:creationId xmlns:p14="http://schemas.microsoft.com/office/powerpoint/2010/main" val="800805374"/>
      </p:ext>
    </p:extLst>
  </p:cSld>
  <p:clrMap bg1="lt1" tx1="dk1" bg2="lt2" tx2="dk2" accent1="accent1" accent2="accent2" accent3="accent3" accent4="accent4" accent5="accent5" accent6="accent6" hlink="hlink" folHlink="folHlink"/>
  <p:sldLayoutIdLst>
    <p:sldLayoutId id="2147493239" r:id="rId1"/>
    <p:sldLayoutId id="2147493240" r:id="rId2"/>
    <p:sldLayoutId id="2147493241" r:id="rId3"/>
    <p:sldLayoutId id="2147493242" r:id="rId4"/>
    <p:sldLayoutId id="2147493243" r:id="rId5"/>
    <p:sldLayoutId id="2147493244" r:id="rId6"/>
    <p:sldLayoutId id="2147493245" r:id="rId7"/>
    <p:sldLayoutId id="2147493246" r:id="rId8"/>
    <p:sldLayoutId id="2147493247" r:id="rId9"/>
    <p:sldLayoutId id="2147493248" r:id="rId10"/>
    <p:sldLayoutId id="2147493249" r:id="rId11"/>
    <p:sldLayoutId id="2147493250" r:id="rId12"/>
    <p:sldLayoutId id="2147493251" r:id="rId13"/>
    <p:sldLayoutId id="2147493252" r:id="rId14"/>
  </p:sldLayoutIdLst>
  <p:timing>
    <p:tnLst>
      <p:par>
        <p:cTn id="1" dur="indefinite" restart="never" nodeType="tmRoot"/>
      </p:par>
    </p:tnLst>
  </p:timing>
  <p:txStyles>
    <p:titleStyle>
      <a:lvl1pPr algn="l" rtl="0" eaLnBrk="0" fontAlgn="base" hangingPunct="0">
        <a:lnSpc>
          <a:spcPct val="80000"/>
        </a:lnSpc>
        <a:spcBef>
          <a:spcPct val="0"/>
        </a:spcBef>
        <a:spcAft>
          <a:spcPct val="0"/>
        </a:spcAft>
        <a:defRPr>
          <a:solidFill>
            <a:srgbClr val="4D4D4D"/>
          </a:solidFill>
          <a:latin typeface="+mj-lt"/>
          <a:ea typeface="+mj-ea"/>
          <a:cs typeface="+mj-cs"/>
        </a:defRPr>
      </a:lvl1pPr>
      <a:lvl2pPr algn="l" rtl="0" eaLnBrk="0" fontAlgn="base" hangingPunct="0">
        <a:lnSpc>
          <a:spcPct val="80000"/>
        </a:lnSpc>
        <a:spcBef>
          <a:spcPct val="0"/>
        </a:spcBef>
        <a:spcAft>
          <a:spcPct val="0"/>
        </a:spcAft>
        <a:defRPr>
          <a:solidFill>
            <a:srgbClr val="4D4D4D"/>
          </a:solidFill>
          <a:latin typeface="Arial" charset="0"/>
        </a:defRPr>
      </a:lvl2pPr>
      <a:lvl3pPr algn="l" rtl="0" eaLnBrk="0" fontAlgn="base" hangingPunct="0">
        <a:lnSpc>
          <a:spcPct val="80000"/>
        </a:lnSpc>
        <a:spcBef>
          <a:spcPct val="0"/>
        </a:spcBef>
        <a:spcAft>
          <a:spcPct val="0"/>
        </a:spcAft>
        <a:defRPr>
          <a:solidFill>
            <a:srgbClr val="4D4D4D"/>
          </a:solidFill>
          <a:latin typeface="Arial" charset="0"/>
        </a:defRPr>
      </a:lvl3pPr>
      <a:lvl4pPr algn="l" rtl="0" eaLnBrk="0" fontAlgn="base" hangingPunct="0">
        <a:lnSpc>
          <a:spcPct val="80000"/>
        </a:lnSpc>
        <a:spcBef>
          <a:spcPct val="0"/>
        </a:spcBef>
        <a:spcAft>
          <a:spcPct val="0"/>
        </a:spcAft>
        <a:defRPr>
          <a:solidFill>
            <a:srgbClr val="4D4D4D"/>
          </a:solidFill>
          <a:latin typeface="Arial" charset="0"/>
        </a:defRPr>
      </a:lvl4pPr>
      <a:lvl5pPr algn="l" rtl="0" eaLnBrk="0" fontAlgn="base" hangingPunct="0">
        <a:lnSpc>
          <a:spcPct val="80000"/>
        </a:lnSpc>
        <a:spcBef>
          <a:spcPct val="0"/>
        </a:spcBef>
        <a:spcAft>
          <a:spcPct val="0"/>
        </a:spcAft>
        <a:defRPr>
          <a:solidFill>
            <a:srgbClr val="4D4D4D"/>
          </a:solidFill>
          <a:latin typeface="Arial" charset="0"/>
        </a:defRPr>
      </a:lvl5pPr>
      <a:lvl6pPr marL="457200" algn="l" rtl="0" fontAlgn="base">
        <a:lnSpc>
          <a:spcPct val="80000"/>
        </a:lnSpc>
        <a:spcBef>
          <a:spcPct val="0"/>
        </a:spcBef>
        <a:spcAft>
          <a:spcPct val="0"/>
        </a:spcAft>
        <a:defRPr>
          <a:solidFill>
            <a:srgbClr val="4D4D4D"/>
          </a:solidFill>
          <a:latin typeface="Arial" charset="0"/>
        </a:defRPr>
      </a:lvl6pPr>
      <a:lvl7pPr marL="914400" algn="l" rtl="0" fontAlgn="base">
        <a:lnSpc>
          <a:spcPct val="80000"/>
        </a:lnSpc>
        <a:spcBef>
          <a:spcPct val="0"/>
        </a:spcBef>
        <a:spcAft>
          <a:spcPct val="0"/>
        </a:spcAft>
        <a:defRPr>
          <a:solidFill>
            <a:srgbClr val="4D4D4D"/>
          </a:solidFill>
          <a:latin typeface="Arial" charset="0"/>
        </a:defRPr>
      </a:lvl7pPr>
      <a:lvl8pPr marL="1371600" algn="l" rtl="0" fontAlgn="base">
        <a:lnSpc>
          <a:spcPct val="80000"/>
        </a:lnSpc>
        <a:spcBef>
          <a:spcPct val="0"/>
        </a:spcBef>
        <a:spcAft>
          <a:spcPct val="0"/>
        </a:spcAft>
        <a:defRPr>
          <a:solidFill>
            <a:srgbClr val="4D4D4D"/>
          </a:solidFill>
          <a:latin typeface="Arial" charset="0"/>
        </a:defRPr>
      </a:lvl8pPr>
      <a:lvl9pPr marL="1828800" algn="l" rtl="0" fontAlgn="base">
        <a:lnSpc>
          <a:spcPct val="80000"/>
        </a:lnSpc>
        <a:spcBef>
          <a:spcPct val="0"/>
        </a:spcBef>
        <a:spcAft>
          <a:spcPct val="0"/>
        </a:spcAft>
        <a:defRPr>
          <a:solidFill>
            <a:srgbClr val="4D4D4D"/>
          </a:solidFill>
          <a:latin typeface="Arial" charset="0"/>
        </a:defRPr>
      </a:lvl9pPr>
    </p:titleStyle>
    <p:bodyStyle>
      <a:lvl1pPr marL="342900" indent="-342900" algn="l" rtl="0" eaLnBrk="0" fontAlgn="base" hangingPunct="0">
        <a:spcBef>
          <a:spcPct val="20000"/>
        </a:spcBef>
        <a:spcAft>
          <a:spcPct val="0"/>
        </a:spcAft>
        <a:buChar char="•"/>
        <a:defRPr sz="1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914400"/>
            <a:ext cx="680720" cy="5943600"/>
          </a:xfrm>
          <a:prstGeom prst="rect">
            <a:avLst/>
          </a:prstGeom>
          <a:solidFill>
            <a:srgbClr val="B7BA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endParaRPr>
          </a:p>
        </p:txBody>
      </p:sp>
      <p:sp>
        <p:nvSpPr>
          <p:cNvPr id="7" name="Rectangle 6"/>
          <p:cNvSpPr/>
          <p:nvPr userDrawn="1"/>
        </p:nvSpPr>
        <p:spPr>
          <a:xfrm>
            <a:off x="0" y="0"/>
            <a:ext cx="9144000" cy="914400"/>
          </a:xfrm>
          <a:prstGeom prst="rect">
            <a:avLst/>
          </a:prstGeom>
          <a:solidFill>
            <a:srgbClr val="0437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endParaRPr>
          </a:p>
        </p:txBody>
      </p:sp>
      <p:pic>
        <p:nvPicPr>
          <p:cNvPr id="8" name="Picture 7" descr="AHA Stacked.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451271" y="5696624"/>
            <a:ext cx="1239158" cy="707295"/>
          </a:xfrm>
          <a:prstGeom prst="rect">
            <a:avLst/>
          </a:prstGeom>
        </p:spPr>
      </p:pic>
      <p:sp>
        <p:nvSpPr>
          <p:cNvPr id="2" name="Title Placeholder 1"/>
          <p:cNvSpPr>
            <a:spLocks noGrp="1"/>
          </p:cNvSpPr>
          <p:nvPr>
            <p:ph type="title"/>
          </p:nvPr>
        </p:nvSpPr>
        <p:spPr>
          <a:xfrm>
            <a:off x="457200" y="112078"/>
            <a:ext cx="8229600" cy="639762"/>
          </a:xfrm>
          <a:prstGeom prst="rect">
            <a:avLst/>
          </a:prstGeom>
        </p:spPr>
        <p:txBody>
          <a:bodyPr vert="horz" lIns="0" tIns="0" rIns="0" bIns="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37920" y="1600200"/>
            <a:ext cx="754888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13792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C07CCFE-12D3-FF49-8C1D-449F154099A0}" type="datetimeFigureOut">
              <a:rPr lang="en-US" b="0" smtClean="0">
                <a:solidFill>
                  <a:prstClr val="black">
                    <a:tint val="75000"/>
                  </a:prstClr>
                </a:solidFill>
                <a:latin typeface="Calibri"/>
              </a:rPr>
              <a:pPr defTabSz="457200" fontAlgn="auto">
                <a:spcBef>
                  <a:spcPts val="0"/>
                </a:spcBef>
                <a:spcAft>
                  <a:spcPts val="0"/>
                </a:spcAft>
              </a:pPr>
              <a:t>10/24/2016</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45948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FF8FD7B8-E8B1-FD4F-94B2-836CA52AFD57}" type="slidenum">
              <a:rPr lang="en-US" b="0" smtClean="0">
                <a:solidFill>
                  <a:prstClr val="black">
                    <a:tint val="75000"/>
                  </a:prstClr>
                </a:solidFill>
                <a:latin typeface="Calibri"/>
              </a:rPr>
              <a:pPr defTabSz="457200" fontAlgn="auto">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val="2958346191"/>
      </p:ext>
    </p:extLst>
  </p:cSld>
  <p:clrMap bg1="lt1" tx1="dk1" bg2="lt2" tx2="dk2" accent1="accent1" accent2="accent2" accent3="accent3" accent4="accent4" accent5="accent5" accent6="accent6" hlink="hlink" folHlink="folHlink"/>
  <p:sldLayoutIdLst>
    <p:sldLayoutId id="2147492540" r:id="rId1"/>
    <p:sldLayoutId id="2147492541" r:id="rId2"/>
    <p:sldLayoutId id="2147492542" r:id="rId3"/>
    <p:sldLayoutId id="2147492543" r:id="rId4"/>
    <p:sldLayoutId id="2147492544" r:id="rId5"/>
    <p:sldLayoutId id="2147492545" r:id="rId6"/>
    <p:sldLayoutId id="2147492546" r:id="rId7"/>
    <p:sldLayoutId id="2147492547" r:id="rId8"/>
    <p:sldLayoutId id="2147492548" r:id="rId9"/>
    <p:sldLayoutId id="2147492549" r:id="rId10"/>
    <p:sldLayoutId id="2147492550" r:id="rId11"/>
    <p:sldLayoutId id="2147492552" r:id="rId12"/>
  </p:sldLayoutIdLst>
  <p:timing>
    <p:tnLst>
      <p:par>
        <p:cTn id="1" dur="indefinite" restart="never" nodeType="tmRoot"/>
      </p:par>
    </p:tnLst>
  </p:timing>
  <p:txStyles>
    <p:titleStyle>
      <a:lvl1pPr algn="ctr" defTabSz="457200" rtl="0" eaLnBrk="1" latinLnBrk="0" hangingPunct="1">
        <a:spcBef>
          <a:spcPct val="0"/>
        </a:spcBef>
        <a:buNone/>
        <a:defRPr sz="3600" b="0" i="0" kern="1200">
          <a:solidFill>
            <a:schemeClr val="bg1"/>
          </a:solidFill>
          <a:latin typeface="HelveticaNeueLT Std Bold"/>
          <a:ea typeface="+mj-ea"/>
          <a:cs typeface="HelveticaNeueLT Std Bol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575513"/>
      </p:ext>
    </p:extLst>
  </p:cSld>
  <p:clrMap bg1="lt1" tx1="dk1" bg2="lt2" tx2="dk2" accent1="accent1" accent2="accent2" accent3="accent3" accent4="accent4" accent5="accent5" accent6="accent6" hlink="hlink" folHlink="folHlink"/>
  <p:sldLayoutIdLst>
    <p:sldLayoutId id="214749293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flag"/>
          <p:cNvPicPr>
            <a:picLocks noChangeAspect="1" noChangeArrowheads="1"/>
          </p:cNvPicPr>
          <p:nvPr userDrawn="1"/>
        </p:nvPicPr>
        <p:blipFill rotWithShape="1">
          <a:blip r:embed="rId4">
            <a:lum bright="20000" contrast="-20000"/>
            <a:extLst>
              <a:ext uri="{28A0092B-C50C-407E-A947-70E740481C1C}">
                <a14:useLocalDpi xmlns:a14="http://schemas.microsoft.com/office/drawing/2010/main" val="0"/>
              </a:ext>
            </a:extLst>
          </a:blip>
          <a:srcRect t="5085" r="3999" b="4972"/>
          <a:stretch/>
        </p:blipFill>
        <p:spPr bwMode="auto">
          <a:xfrm>
            <a:off x="966787" y="914400"/>
            <a:ext cx="7339013" cy="404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4"/>
          <p:cNvSpPr>
            <a:spLocks noChangeArrowheads="1"/>
          </p:cNvSpPr>
          <p:nvPr userDrawn="1"/>
        </p:nvSpPr>
        <p:spPr bwMode="auto">
          <a:xfrm>
            <a:off x="0" y="0"/>
            <a:ext cx="9144000" cy="914400"/>
          </a:xfrm>
          <a:prstGeom prst="rect">
            <a:avLst/>
          </a:prstGeom>
          <a:solidFill>
            <a:srgbClr val="0C2D83"/>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eaLnBrk="1" fontAlgn="auto" hangingPunct="1">
              <a:spcBef>
                <a:spcPts val="0"/>
              </a:spcBef>
              <a:spcAft>
                <a:spcPts val="0"/>
              </a:spcAft>
              <a:defRPr/>
            </a:pPr>
            <a:endParaRPr lang="en-US" altLang="en-US" sz="1800" b="0" smtClean="0">
              <a:solidFill>
                <a:prstClr val="black"/>
              </a:solidFill>
            </a:endParaRPr>
          </a:p>
        </p:txBody>
      </p:sp>
      <p:sp>
        <p:nvSpPr>
          <p:cNvPr id="11" name="Rectangle 25"/>
          <p:cNvSpPr>
            <a:spLocks noChangeArrowheads="1"/>
          </p:cNvSpPr>
          <p:nvPr userDrawn="1"/>
        </p:nvSpPr>
        <p:spPr bwMode="auto">
          <a:xfrm>
            <a:off x="0" y="914400"/>
            <a:ext cx="685800" cy="59436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457200" eaLnBrk="1" fontAlgn="auto" hangingPunct="1">
              <a:spcBef>
                <a:spcPts val="0"/>
              </a:spcBef>
              <a:spcAft>
                <a:spcPts val="0"/>
              </a:spcAft>
              <a:defRPr/>
            </a:pPr>
            <a:endParaRPr lang="en-US" altLang="en-US" sz="1800" b="0" smtClean="0">
              <a:solidFill>
                <a:srgbClr val="CCCCCC"/>
              </a:solidFill>
            </a:endParaRPr>
          </a:p>
        </p:txBody>
      </p:sp>
      <p:pic>
        <p:nvPicPr>
          <p:cNvPr id="12" name="Picture 11" descr="AHA Stacked.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47642" y="5684465"/>
            <a:ext cx="1260203" cy="719307"/>
          </a:xfrm>
          <a:prstGeom prst="rect">
            <a:avLst/>
          </a:prstGeom>
        </p:spPr>
      </p:pic>
      <p:pic>
        <p:nvPicPr>
          <p:cNvPr id="13" name="Picture 12" descr="logo_aha_bigseal.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3124" y="5562544"/>
            <a:ext cx="1069823" cy="1074475"/>
          </a:xfrm>
          <a:prstGeom prst="rect">
            <a:avLst/>
          </a:prstGeom>
        </p:spPr>
      </p:pic>
    </p:spTree>
    <p:extLst>
      <p:ext uri="{BB962C8B-B14F-4D97-AF65-F5344CB8AC3E}">
        <p14:creationId xmlns:p14="http://schemas.microsoft.com/office/powerpoint/2010/main" val="3595948859"/>
      </p:ext>
    </p:extLst>
  </p:cSld>
  <p:clrMap bg1="lt1" tx1="dk1" bg2="lt2" tx2="dk2" accent1="accent1" accent2="accent2" accent3="accent3" accent4="accent4" accent5="accent5" accent6="accent6" hlink="hlink" folHlink="folHlink"/>
  <p:sldLayoutIdLst>
    <p:sldLayoutId id="2147492940" r:id="rId1"/>
    <p:sldLayoutId id="214749294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 name="Rectangle 24"/>
          <p:cNvSpPr>
            <a:spLocks noChangeArrowheads="1"/>
          </p:cNvSpPr>
          <p:nvPr userDrawn="1"/>
        </p:nvSpPr>
        <p:spPr bwMode="auto">
          <a:xfrm>
            <a:off x="0" y="0"/>
            <a:ext cx="9144000" cy="914400"/>
          </a:xfrm>
          <a:prstGeom prst="rect">
            <a:avLst/>
          </a:prstGeom>
          <a:solidFill>
            <a:srgbClr val="0C2D83"/>
          </a:solidFill>
          <a:ln w="0">
            <a:noFill/>
            <a:miter lim="800000"/>
            <a:headEnd/>
            <a:tailEnd/>
          </a:ln>
          <a:effectLst/>
        </p:spPr>
        <p:txBody>
          <a:bodyPr wrap="none" anchor="ctr"/>
          <a:lstStyle/>
          <a:p>
            <a:pPr>
              <a:defRPr/>
            </a:pPr>
            <a:endParaRPr lang="en-US" sz="1500" b="0" dirty="0">
              <a:solidFill>
                <a:srgbClr val="000000"/>
              </a:solidFill>
              <a:latin typeface="Arial" charset="0"/>
            </a:endParaRPr>
          </a:p>
        </p:txBody>
      </p:sp>
      <p:sp>
        <p:nvSpPr>
          <p:cNvPr id="1049" name="Rectangle 25"/>
          <p:cNvSpPr>
            <a:spLocks noChangeArrowheads="1"/>
          </p:cNvSpPr>
          <p:nvPr userDrawn="1"/>
        </p:nvSpPr>
        <p:spPr bwMode="auto">
          <a:xfrm>
            <a:off x="0" y="914400"/>
            <a:ext cx="685800" cy="5943600"/>
          </a:xfrm>
          <a:prstGeom prst="rect">
            <a:avLst/>
          </a:prstGeom>
          <a:solidFill>
            <a:srgbClr val="CCCCCC"/>
          </a:solidFill>
          <a:ln w="9525">
            <a:noFill/>
            <a:miter lim="800000"/>
            <a:headEnd/>
            <a:tailEnd/>
          </a:ln>
          <a:effectLst/>
        </p:spPr>
        <p:txBody>
          <a:bodyPr wrap="none" anchor="ctr"/>
          <a:lstStyle/>
          <a:p>
            <a:pPr algn="ctr">
              <a:defRPr/>
            </a:pPr>
            <a:endParaRPr lang="en-US" sz="1800" b="0" dirty="0">
              <a:solidFill>
                <a:srgbClr val="CCCCCC"/>
              </a:solidFill>
              <a:latin typeface="Arial" charset="0"/>
            </a:endParaRPr>
          </a:p>
        </p:txBody>
      </p:sp>
      <p:pic>
        <p:nvPicPr>
          <p:cNvPr id="7172" name="Picture 23" descr="AHA_ppt A ReverseLogoSm"/>
          <p:cNvPicPr>
            <a:picLocks noChangeAspect="1" noChangeArrowheads="1"/>
          </p:cNvPicPr>
          <p:nvPr userDrawn="1"/>
        </p:nvPicPr>
        <p:blipFill>
          <a:blip r:embed="rId19" cstate="print"/>
          <a:srcRect/>
          <a:stretch>
            <a:fillRect/>
          </a:stretch>
        </p:blipFill>
        <p:spPr bwMode="auto">
          <a:xfrm>
            <a:off x="6934200" y="5314950"/>
            <a:ext cx="2243138" cy="1543050"/>
          </a:xfrm>
          <a:prstGeom prst="rect">
            <a:avLst/>
          </a:prstGeom>
          <a:noFill/>
          <a:ln w="9525">
            <a:noFill/>
            <a:miter lim="800000"/>
            <a:headEnd/>
            <a:tailEnd/>
          </a:ln>
        </p:spPr>
      </p:pic>
      <p:sp>
        <p:nvSpPr>
          <p:cNvPr id="7173" name="Rectangle 2"/>
          <p:cNvSpPr>
            <a:spLocks noGrp="1" noChangeArrowheads="1"/>
          </p:cNvSpPr>
          <p:nvPr>
            <p:ph type="title"/>
          </p:nvPr>
        </p:nvSpPr>
        <p:spPr bwMode="auto">
          <a:xfrm>
            <a:off x="838202" y="0"/>
            <a:ext cx="7477125"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4" name="Rectangle 3"/>
          <p:cNvSpPr>
            <a:spLocks noGrp="1" noChangeArrowheads="1"/>
          </p:cNvSpPr>
          <p:nvPr>
            <p:ph type="body" idx="1"/>
          </p:nvPr>
        </p:nvSpPr>
        <p:spPr bwMode="auto">
          <a:xfrm>
            <a:off x="1066801" y="1219204"/>
            <a:ext cx="7188200" cy="4278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level20</a:t>
            </a:r>
          </a:p>
          <a:p>
            <a:pPr lvl="4"/>
            <a:endParaRPr lang="en-US" smtClean="0"/>
          </a:p>
        </p:txBody>
      </p:sp>
    </p:spTree>
    <p:extLst>
      <p:ext uri="{BB962C8B-B14F-4D97-AF65-F5344CB8AC3E}">
        <p14:creationId xmlns:p14="http://schemas.microsoft.com/office/powerpoint/2010/main" val="1209864124"/>
      </p:ext>
    </p:extLst>
  </p:cSld>
  <p:clrMap bg1="lt1" tx1="dk1" bg2="lt2" tx2="dk2" accent1="accent1" accent2="accent2" accent3="accent3" accent4="accent4" accent5="accent5" accent6="accent6" hlink="hlink" folHlink="folHlink"/>
  <p:sldLayoutIdLst>
    <p:sldLayoutId id="2147492944" r:id="rId1"/>
    <p:sldLayoutId id="2147492945" r:id="rId2"/>
    <p:sldLayoutId id="2147492946" r:id="rId3"/>
    <p:sldLayoutId id="2147492947" r:id="rId4"/>
    <p:sldLayoutId id="2147492948" r:id="rId5"/>
    <p:sldLayoutId id="2147492949" r:id="rId6"/>
    <p:sldLayoutId id="2147492950" r:id="rId7"/>
    <p:sldLayoutId id="2147492951" r:id="rId8"/>
    <p:sldLayoutId id="2147492952" r:id="rId9"/>
    <p:sldLayoutId id="2147492953" r:id="rId10"/>
    <p:sldLayoutId id="2147492954" r:id="rId11"/>
    <p:sldLayoutId id="2147492955" r:id="rId12"/>
    <p:sldLayoutId id="2147492956" r:id="rId13"/>
    <p:sldLayoutId id="2147492957" r:id="rId14"/>
    <p:sldLayoutId id="2147493259" r:id="rId15"/>
    <p:sldLayoutId id="2147493260" r:id="rId16"/>
    <p:sldLayoutId id="2147493261" r:id="rId17"/>
  </p:sldLayoutIdLst>
  <p:txStyles>
    <p:titleStyle>
      <a:lvl1pPr algn="l" rtl="0" eaLnBrk="0" fontAlgn="base" hangingPunct="0">
        <a:spcBef>
          <a:spcPct val="0"/>
        </a:spcBef>
        <a:spcAft>
          <a:spcPct val="0"/>
        </a:spcAft>
        <a:defRPr sz="2250">
          <a:solidFill>
            <a:schemeClr val="bg1"/>
          </a:solidFill>
          <a:latin typeface="+mj-lt"/>
          <a:ea typeface="+mj-ea"/>
          <a:cs typeface="+mj-cs"/>
        </a:defRPr>
      </a:lvl1pPr>
      <a:lvl2pPr algn="l" rtl="0" eaLnBrk="0" fontAlgn="base" hangingPunct="0">
        <a:spcBef>
          <a:spcPct val="0"/>
        </a:spcBef>
        <a:spcAft>
          <a:spcPct val="0"/>
        </a:spcAft>
        <a:defRPr sz="2250">
          <a:solidFill>
            <a:schemeClr val="bg1"/>
          </a:solidFill>
          <a:latin typeface="Arial" charset="0"/>
        </a:defRPr>
      </a:lvl2pPr>
      <a:lvl3pPr algn="l" rtl="0" eaLnBrk="0" fontAlgn="base" hangingPunct="0">
        <a:spcBef>
          <a:spcPct val="0"/>
        </a:spcBef>
        <a:spcAft>
          <a:spcPct val="0"/>
        </a:spcAft>
        <a:defRPr sz="2250">
          <a:solidFill>
            <a:schemeClr val="bg1"/>
          </a:solidFill>
          <a:latin typeface="Arial" charset="0"/>
        </a:defRPr>
      </a:lvl3pPr>
      <a:lvl4pPr algn="l" rtl="0" eaLnBrk="0" fontAlgn="base" hangingPunct="0">
        <a:spcBef>
          <a:spcPct val="0"/>
        </a:spcBef>
        <a:spcAft>
          <a:spcPct val="0"/>
        </a:spcAft>
        <a:defRPr sz="2250">
          <a:solidFill>
            <a:schemeClr val="bg1"/>
          </a:solidFill>
          <a:latin typeface="Arial" charset="0"/>
        </a:defRPr>
      </a:lvl4pPr>
      <a:lvl5pPr algn="l" rtl="0" eaLnBrk="0" fontAlgn="base" hangingPunct="0">
        <a:spcBef>
          <a:spcPct val="0"/>
        </a:spcBef>
        <a:spcAft>
          <a:spcPct val="0"/>
        </a:spcAft>
        <a:defRPr sz="2250">
          <a:solidFill>
            <a:schemeClr val="bg1"/>
          </a:solidFill>
          <a:latin typeface="Arial" charset="0"/>
        </a:defRPr>
      </a:lvl5pPr>
      <a:lvl6pPr marL="342892" algn="l" rtl="0" fontAlgn="base">
        <a:spcBef>
          <a:spcPct val="0"/>
        </a:spcBef>
        <a:spcAft>
          <a:spcPct val="0"/>
        </a:spcAft>
        <a:defRPr sz="2250">
          <a:solidFill>
            <a:schemeClr val="bg1"/>
          </a:solidFill>
          <a:latin typeface="Arial" charset="0"/>
        </a:defRPr>
      </a:lvl6pPr>
      <a:lvl7pPr marL="685783" algn="l" rtl="0" fontAlgn="base">
        <a:spcBef>
          <a:spcPct val="0"/>
        </a:spcBef>
        <a:spcAft>
          <a:spcPct val="0"/>
        </a:spcAft>
        <a:defRPr sz="2250">
          <a:solidFill>
            <a:schemeClr val="bg1"/>
          </a:solidFill>
          <a:latin typeface="Arial" charset="0"/>
        </a:defRPr>
      </a:lvl7pPr>
      <a:lvl8pPr marL="1028675" algn="l" rtl="0" fontAlgn="base">
        <a:spcBef>
          <a:spcPct val="0"/>
        </a:spcBef>
        <a:spcAft>
          <a:spcPct val="0"/>
        </a:spcAft>
        <a:defRPr sz="2250">
          <a:solidFill>
            <a:schemeClr val="bg1"/>
          </a:solidFill>
          <a:latin typeface="Arial" charset="0"/>
        </a:defRPr>
      </a:lvl8pPr>
      <a:lvl9pPr marL="1371566" algn="l" rtl="0" fontAlgn="base">
        <a:spcBef>
          <a:spcPct val="0"/>
        </a:spcBef>
        <a:spcAft>
          <a:spcPct val="0"/>
        </a:spcAft>
        <a:defRPr sz="2250">
          <a:solidFill>
            <a:schemeClr val="bg1"/>
          </a:solidFill>
          <a:latin typeface="Arial" charset="0"/>
        </a:defRPr>
      </a:lvl9pPr>
    </p:titleStyle>
    <p:bodyStyle>
      <a:lvl1pPr marL="257168" indent="-257168" algn="l" rtl="0" eaLnBrk="0" fontAlgn="base" hangingPunct="0">
        <a:spcBef>
          <a:spcPct val="20000"/>
        </a:spcBef>
        <a:spcAft>
          <a:spcPct val="0"/>
        </a:spcAft>
        <a:buChar char="•"/>
        <a:defRPr sz="1500">
          <a:solidFill>
            <a:srgbClr val="000099"/>
          </a:solidFill>
          <a:latin typeface="+mn-lt"/>
          <a:ea typeface="+mn-ea"/>
          <a:cs typeface="+mn-cs"/>
        </a:defRPr>
      </a:lvl1pPr>
      <a:lvl2pPr marL="557199" indent="-214308" algn="l" rtl="0" eaLnBrk="0" fontAlgn="base" hangingPunct="0">
        <a:spcBef>
          <a:spcPct val="20000"/>
        </a:spcBef>
        <a:spcAft>
          <a:spcPct val="0"/>
        </a:spcAft>
        <a:buChar char="–"/>
        <a:defRPr sz="1500">
          <a:solidFill>
            <a:srgbClr val="000099"/>
          </a:solidFill>
          <a:latin typeface="+mn-lt"/>
        </a:defRPr>
      </a:lvl2pPr>
      <a:lvl3pPr marL="857228" indent="-171446" algn="l" rtl="0" eaLnBrk="0" fontAlgn="base" hangingPunct="0">
        <a:spcBef>
          <a:spcPct val="20000"/>
        </a:spcBef>
        <a:spcAft>
          <a:spcPct val="0"/>
        </a:spcAft>
        <a:buChar char="•"/>
        <a:defRPr sz="1500">
          <a:solidFill>
            <a:srgbClr val="000099"/>
          </a:solidFill>
          <a:latin typeface="+mn-lt"/>
        </a:defRPr>
      </a:lvl3pPr>
      <a:lvl4pPr marL="1200120" indent="-171446" algn="l" rtl="0" eaLnBrk="0" fontAlgn="base" hangingPunct="0">
        <a:spcBef>
          <a:spcPct val="20000"/>
        </a:spcBef>
        <a:spcAft>
          <a:spcPct val="0"/>
        </a:spcAft>
        <a:buChar char="–"/>
        <a:defRPr sz="1500">
          <a:solidFill>
            <a:srgbClr val="000099"/>
          </a:solidFill>
          <a:latin typeface="+mn-lt"/>
        </a:defRPr>
      </a:lvl4pPr>
      <a:lvl5pPr marL="1543012" indent="-171446" algn="l" rtl="0" eaLnBrk="0" fontAlgn="base" hangingPunct="0">
        <a:spcBef>
          <a:spcPct val="20000"/>
        </a:spcBef>
        <a:spcAft>
          <a:spcPct val="0"/>
        </a:spcAft>
        <a:buChar char="»"/>
        <a:defRPr sz="1500">
          <a:solidFill>
            <a:srgbClr val="000099"/>
          </a:solidFill>
          <a:latin typeface="+mn-lt"/>
        </a:defRPr>
      </a:lvl5pPr>
      <a:lvl6pPr marL="1885903" indent="-171446" algn="l" rtl="0" fontAlgn="base">
        <a:spcBef>
          <a:spcPct val="20000"/>
        </a:spcBef>
        <a:spcAft>
          <a:spcPct val="0"/>
        </a:spcAft>
        <a:buChar char="»"/>
        <a:defRPr sz="1500">
          <a:solidFill>
            <a:srgbClr val="000099"/>
          </a:solidFill>
          <a:latin typeface="+mn-lt"/>
        </a:defRPr>
      </a:lvl6pPr>
      <a:lvl7pPr marL="2228795" indent="-171446" algn="l" rtl="0" fontAlgn="base">
        <a:spcBef>
          <a:spcPct val="20000"/>
        </a:spcBef>
        <a:spcAft>
          <a:spcPct val="0"/>
        </a:spcAft>
        <a:buChar char="»"/>
        <a:defRPr sz="1500">
          <a:solidFill>
            <a:srgbClr val="000099"/>
          </a:solidFill>
          <a:latin typeface="+mn-lt"/>
        </a:defRPr>
      </a:lvl7pPr>
      <a:lvl8pPr marL="2571686" indent="-171446" algn="l" rtl="0" fontAlgn="base">
        <a:spcBef>
          <a:spcPct val="20000"/>
        </a:spcBef>
        <a:spcAft>
          <a:spcPct val="0"/>
        </a:spcAft>
        <a:buChar char="»"/>
        <a:defRPr sz="1500">
          <a:solidFill>
            <a:srgbClr val="000099"/>
          </a:solidFill>
          <a:latin typeface="+mn-lt"/>
        </a:defRPr>
      </a:lvl8pPr>
      <a:lvl9pPr marL="2914577" indent="-171446" algn="l" rtl="0" fontAlgn="base">
        <a:spcBef>
          <a:spcPct val="20000"/>
        </a:spcBef>
        <a:spcAft>
          <a:spcPct val="0"/>
        </a:spcAft>
        <a:buChar char="»"/>
        <a:defRPr sz="1500">
          <a:solidFill>
            <a:srgbClr val="000099"/>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descr="TW_C_Head.tif"/>
          <p:cNvPicPr>
            <a:picLocks noChangeAspect="1"/>
          </p:cNvPicPr>
          <p:nvPr userDrawn="1"/>
        </p:nvPicPr>
        <p:blipFill>
          <a:blip r:embed="rId16">
            <a:extLst>
              <a:ext uri="{28A0092B-C50C-407E-A947-70E740481C1C}">
                <a14:useLocalDpi xmlns:a14="http://schemas.microsoft.com/office/drawing/2010/main" val="0"/>
              </a:ext>
            </a:extLst>
          </a:blip>
          <a:srcRect t="50832" r="29771" b="33588"/>
          <a:stretch>
            <a:fillRect/>
          </a:stretch>
        </p:blipFill>
        <p:spPr bwMode="auto">
          <a:xfrm>
            <a:off x="4951413" y="1588"/>
            <a:ext cx="4192587"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ChangeArrowheads="1"/>
          </p:cNvSpPr>
          <p:nvPr userDrawn="1"/>
        </p:nvSpPr>
        <p:spPr bwMode="auto">
          <a:xfrm>
            <a:off x="0" y="0"/>
            <a:ext cx="5194300" cy="566738"/>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50000"/>
              </a:spcBef>
              <a:defRPr>
                <a:solidFill>
                  <a:schemeClr val="tx1"/>
                </a:solidFill>
                <a:latin typeface="Arial" panose="020B0604020202020204" pitchFamily="34" charset="0"/>
              </a:defRPr>
            </a:lvl1pPr>
            <a:lvl2pPr marL="742950" indent="-285750">
              <a:spcBef>
                <a:spcPct val="50000"/>
              </a:spcBef>
              <a:defRPr>
                <a:solidFill>
                  <a:schemeClr val="tx1"/>
                </a:solidFill>
                <a:latin typeface="Arial" panose="020B0604020202020204" pitchFamily="34" charset="0"/>
              </a:defRPr>
            </a:lvl2pPr>
            <a:lvl3pPr marL="1143000" indent="-228600">
              <a:spcBef>
                <a:spcPct val="50000"/>
              </a:spcBef>
              <a:defRPr>
                <a:solidFill>
                  <a:schemeClr val="tx1"/>
                </a:solidFill>
                <a:latin typeface="Arial" panose="020B0604020202020204" pitchFamily="34" charset="0"/>
              </a:defRPr>
            </a:lvl3pPr>
            <a:lvl4pPr marL="1600200" indent="-228600">
              <a:spcBef>
                <a:spcPct val="50000"/>
              </a:spcBef>
              <a:defRPr>
                <a:solidFill>
                  <a:schemeClr val="tx1"/>
                </a:solidFill>
                <a:latin typeface="Arial" panose="020B0604020202020204" pitchFamily="34" charset="0"/>
              </a:defRPr>
            </a:lvl4pPr>
            <a:lvl5pPr marL="2057400" indent="-228600">
              <a:spcBef>
                <a:spcPct val="50000"/>
              </a:spcBef>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a:defRPr/>
            </a:pPr>
            <a:endParaRPr lang="en-US" altLang="en-US" sz="1800" b="0" smtClean="0">
              <a:solidFill>
                <a:srgbClr val="000000"/>
              </a:solidFill>
            </a:endParaRPr>
          </a:p>
        </p:txBody>
      </p:sp>
      <p:pic>
        <p:nvPicPr>
          <p:cNvPr id="1028" name="Picture 7" descr="AHA_logo.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470775" y="6218238"/>
            <a:ext cx="889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1"/>
          <p:cNvSpPr txBox="1">
            <a:spLocks noChangeArrowheads="1"/>
          </p:cNvSpPr>
          <p:nvPr userDrawn="1"/>
        </p:nvSpPr>
        <p:spPr bwMode="auto">
          <a:xfrm>
            <a:off x="365125" y="92075"/>
            <a:ext cx="22923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a:solidFill>
                  <a:schemeClr val="tx1"/>
                </a:solidFill>
                <a:latin typeface="Arial" panose="020B0604020202020204" pitchFamily="34" charset="0"/>
              </a:defRPr>
            </a:lvl1pPr>
            <a:lvl2pPr marL="742950" indent="-285750">
              <a:spcBef>
                <a:spcPct val="50000"/>
              </a:spcBef>
              <a:defRPr>
                <a:solidFill>
                  <a:schemeClr val="tx1"/>
                </a:solidFill>
                <a:latin typeface="Arial" panose="020B0604020202020204" pitchFamily="34" charset="0"/>
              </a:defRPr>
            </a:lvl2pPr>
            <a:lvl3pPr marL="1143000" indent="-228600">
              <a:spcBef>
                <a:spcPct val="50000"/>
              </a:spcBef>
              <a:defRPr>
                <a:solidFill>
                  <a:schemeClr val="tx1"/>
                </a:solidFill>
                <a:latin typeface="Arial" panose="020B0604020202020204" pitchFamily="34" charset="0"/>
              </a:defRPr>
            </a:lvl3pPr>
            <a:lvl4pPr marL="1600200" indent="-228600">
              <a:spcBef>
                <a:spcPct val="50000"/>
              </a:spcBef>
              <a:defRPr>
                <a:solidFill>
                  <a:schemeClr val="tx1"/>
                </a:solidFill>
                <a:latin typeface="Arial" panose="020B0604020202020204" pitchFamily="34" charset="0"/>
              </a:defRPr>
            </a:lvl4pPr>
            <a:lvl5pPr marL="2057400" indent="-228600">
              <a:spcBef>
                <a:spcPct val="50000"/>
              </a:spcBef>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a:defRPr/>
            </a:pPr>
            <a:r>
              <a:rPr lang="en-US" altLang="en-US" sz="1000" b="0" smtClean="0">
                <a:solidFill>
                  <a:srgbClr val="6BC4FF"/>
                </a:solidFill>
                <a:cs typeface="Arial" panose="020B0604020202020204" pitchFamily="34" charset="0"/>
              </a:rPr>
              <a:t>TRENDWATCH CHARTBOOK 2016</a:t>
            </a:r>
            <a:endParaRPr lang="en-US" altLang="en-US" sz="2000" b="0" smtClean="0">
              <a:solidFill>
                <a:srgbClr val="6BC4FF"/>
              </a:solidFill>
              <a:cs typeface="Arial" panose="020B0604020202020204" pitchFamily="34" charset="0"/>
            </a:endParaRPr>
          </a:p>
        </p:txBody>
      </p:sp>
    </p:spTree>
    <p:extLst>
      <p:ext uri="{BB962C8B-B14F-4D97-AF65-F5344CB8AC3E}">
        <p14:creationId xmlns:p14="http://schemas.microsoft.com/office/powerpoint/2010/main" val="1747727375"/>
      </p:ext>
    </p:extLst>
  </p:cSld>
  <p:clrMap bg1="lt1" tx1="dk1" bg2="lt2" tx2="dk2" accent1="accent1" accent2="accent2" accent3="accent3" accent4="accent4" accent5="accent5" accent6="accent6" hlink="hlink" folHlink="folHlink"/>
  <p:sldLayoutIdLst>
    <p:sldLayoutId id="2147493110" r:id="rId1"/>
    <p:sldLayoutId id="2147493111" r:id="rId2"/>
    <p:sldLayoutId id="2147493112" r:id="rId3"/>
    <p:sldLayoutId id="2147493113" r:id="rId4"/>
    <p:sldLayoutId id="2147493114" r:id="rId5"/>
    <p:sldLayoutId id="2147493115" r:id="rId6"/>
    <p:sldLayoutId id="2147493116" r:id="rId7"/>
    <p:sldLayoutId id="2147493117" r:id="rId8"/>
    <p:sldLayoutId id="2147493118" r:id="rId9"/>
    <p:sldLayoutId id="2147493119" r:id="rId10"/>
    <p:sldLayoutId id="2147493120" r:id="rId11"/>
    <p:sldLayoutId id="2147493121" r:id="rId12"/>
    <p:sldLayoutId id="2147493122" r:id="rId13"/>
    <p:sldLayoutId id="2147493123" r:id="rId14"/>
  </p:sldLayoutIdLst>
  <p:timing>
    <p:tnLst>
      <p:par>
        <p:cTn id="1" dur="indefinite" restart="never" nodeType="tmRoot"/>
      </p:par>
    </p:tnLst>
  </p:timing>
  <p:txStyles>
    <p:titleStyle>
      <a:lvl1pPr algn="l" rtl="0" eaLnBrk="0" fontAlgn="base" hangingPunct="0">
        <a:lnSpc>
          <a:spcPct val="80000"/>
        </a:lnSpc>
        <a:spcBef>
          <a:spcPct val="0"/>
        </a:spcBef>
        <a:spcAft>
          <a:spcPct val="0"/>
        </a:spcAft>
        <a:defRPr>
          <a:solidFill>
            <a:srgbClr val="4D4D4D"/>
          </a:solidFill>
          <a:latin typeface="+mj-lt"/>
          <a:ea typeface="+mj-ea"/>
          <a:cs typeface="+mj-cs"/>
        </a:defRPr>
      </a:lvl1pPr>
      <a:lvl2pPr algn="l" rtl="0" eaLnBrk="0" fontAlgn="base" hangingPunct="0">
        <a:lnSpc>
          <a:spcPct val="80000"/>
        </a:lnSpc>
        <a:spcBef>
          <a:spcPct val="0"/>
        </a:spcBef>
        <a:spcAft>
          <a:spcPct val="0"/>
        </a:spcAft>
        <a:defRPr>
          <a:solidFill>
            <a:srgbClr val="4D4D4D"/>
          </a:solidFill>
          <a:latin typeface="Arial" charset="0"/>
        </a:defRPr>
      </a:lvl2pPr>
      <a:lvl3pPr algn="l" rtl="0" eaLnBrk="0" fontAlgn="base" hangingPunct="0">
        <a:lnSpc>
          <a:spcPct val="80000"/>
        </a:lnSpc>
        <a:spcBef>
          <a:spcPct val="0"/>
        </a:spcBef>
        <a:spcAft>
          <a:spcPct val="0"/>
        </a:spcAft>
        <a:defRPr>
          <a:solidFill>
            <a:srgbClr val="4D4D4D"/>
          </a:solidFill>
          <a:latin typeface="Arial" charset="0"/>
        </a:defRPr>
      </a:lvl3pPr>
      <a:lvl4pPr algn="l" rtl="0" eaLnBrk="0" fontAlgn="base" hangingPunct="0">
        <a:lnSpc>
          <a:spcPct val="80000"/>
        </a:lnSpc>
        <a:spcBef>
          <a:spcPct val="0"/>
        </a:spcBef>
        <a:spcAft>
          <a:spcPct val="0"/>
        </a:spcAft>
        <a:defRPr>
          <a:solidFill>
            <a:srgbClr val="4D4D4D"/>
          </a:solidFill>
          <a:latin typeface="Arial" charset="0"/>
        </a:defRPr>
      </a:lvl4pPr>
      <a:lvl5pPr algn="l" rtl="0" eaLnBrk="0" fontAlgn="base" hangingPunct="0">
        <a:lnSpc>
          <a:spcPct val="80000"/>
        </a:lnSpc>
        <a:spcBef>
          <a:spcPct val="0"/>
        </a:spcBef>
        <a:spcAft>
          <a:spcPct val="0"/>
        </a:spcAft>
        <a:defRPr>
          <a:solidFill>
            <a:srgbClr val="4D4D4D"/>
          </a:solidFill>
          <a:latin typeface="Arial" charset="0"/>
        </a:defRPr>
      </a:lvl5pPr>
      <a:lvl6pPr marL="457200" algn="l" rtl="0" fontAlgn="base">
        <a:lnSpc>
          <a:spcPct val="80000"/>
        </a:lnSpc>
        <a:spcBef>
          <a:spcPct val="0"/>
        </a:spcBef>
        <a:spcAft>
          <a:spcPct val="0"/>
        </a:spcAft>
        <a:defRPr>
          <a:solidFill>
            <a:srgbClr val="4D4D4D"/>
          </a:solidFill>
          <a:latin typeface="Arial" charset="0"/>
        </a:defRPr>
      </a:lvl6pPr>
      <a:lvl7pPr marL="914400" algn="l" rtl="0" fontAlgn="base">
        <a:lnSpc>
          <a:spcPct val="80000"/>
        </a:lnSpc>
        <a:spcBef>
          <a:spcPct val="0"/>
        </a:spcBef>
        <a:spcAft>
          <a:spcPct val="0"/>
        </a:spcAft>
        <a:defRPr>
          <a:solidFill>
            <a:srgbClr val="4D4D4D"/>
          </a:solidFill>
          <a:latin typeface="Arial" charset="0"/>
        </a:defRPr>
      </a:lvl7pPr>
      <a:lvl8pPr marL="1371600" algn="l" rtl="0" fontAlgn="base">
        <a:lnSpc>
          <a:spcPct val="80000"/>
        </a:lnSpc>
        <a:spcBef>
          <a:spcPct val="0"/>
        </a:spcBef>
        <a:spcAft>
          <a:spcPct val="0"/>
        </a:spcAft>
        <a:defRPr>
          <a:solidFill>
            <a:srgbClr val="4D4D4D"/>
          </a:solidFill>
          <a:latin typeface="Arial" charset="0"/>
        </a:defRPr>
      </a:lvl8pPr>
      <a:lvl9pPr marL="1828800" algn="l" rtl="0" fontAlgn="base">
        <a:lnSpc>
          <a:spcPct val="80000"/>
        </a:lnSpc>
        <a:spcBef>
          <a:spcPct val="0"/>
        </a:spcBef>
        <a:spcAft>
          <a:spcPct val="0"/>
        </a:spcAft>
        <a:defRPr>
          <a:solidFill>
            <a:srgbClr val="4D4D4D"/>
          </a:solidFill>
          <a:latin typeface="Arial" charset="0"/>
        </a:defRPr>
      </a:lvl9pPr>
    </p:titleStyle>
    <p:bodyStyle>
      <a:lvl1pPr marL="342900" indent="-342900" algn="l" rtl="0" eaLnBrk="0" fontAlgn="base" hangingPunct="0">
        <a:spcBef>
          <a:spcPct val="20000"/>
        </a:spcBef>
        <a:spcAft>
          <a:spcPct val="0"/>
        </a:spcAft>
        <a:buChar char="•"/>
        <a:defRPr sz="1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descr="TW_C_Head.tif"/>
          <p:cNvPicPr>
            <a:picLocks noChangeAspect="1"/>
          </p:cNvPicPr>
          <p:nvPr userDrawn="1"/>
        </p:nvPicPr>
        <p:blipFill>
          <a:blip r:embed="rId16">
            <a:extLst>
              <a:ext uri="{28A0092B-C50C-407E-A947-70E740481C1C}">
                <a14:useLocalDpi xmlns:a14="http://schemas.microsoft.com/office/drawing/2010/main" val="0"/>
              </a:ext>
            </a:extLst>
          </a:blip>
          <a:srcRect t="50832" r="29771" b="33588"/>
          <a:stretch>
            <a:fillRect/>
          </a:stretch>
        </p:blipFill>
        <p:spPr bwMode="auto">
          <a:xfrm>
            <a:off x="4951413" y="1588"/>
            <a:ext cx="4192587"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ChangeArrowheads="1"/>
          </p:cNvSpPr>
          <p:nvPr userDrawn="1"/>
        </p:nvSpPr>
        <p:spPr bwMode="auto">
          <a:xfrm>
            <a:off x="0" y="0"/>
            <a:ext cx="5194300" cy="566738"/>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50000"/>
              </a:spcBef>
              <a:defRPr>
                <a:solidFill>
                  <a:schemeClr val="tx1"/>
                </a:solidFill>
                <a:latin typeface="Arial" panose="020B0604020202020204" pitchFamily="34" charset="0"/>
              </a:defRPr>
            </a:lvl1pPr>
            <a:lvl2pPr marL="742950" indent="-285750">
              <a:spcBef>
                <a:spcPct val="50000"/>
              </a:spcBef>
              <a:defRPr>
                <a:solidFill>
                  <a:schemeClr val="tx1"/>
                </a:solidFill>
                <a:latin typeface="Arial" panose="020B0604020202020204" pitchFamily="34" charset="0"/>
              </a:defRPr>
            </a:lvl2pPr>
            <a:lvl3pPr marL="1143000" indent="-228600">
              <a:spcBef>
                <a:spcPct val="50000"/>
              </a:spcBef>
              <a:defRPr>
                <a:solidFill>
                  <a:schemeClr val="tx1"/>
                </a:solidFill>
                <a:latin typeface="Arial" panose="020B0604020202020204" pitchFamily="34" charset="0"/>
              </a:defRPr>
            </a:lvl3pPr>
            <a:lvl4pPr marL="1600200" indent="-228600">
              <a:spcBef>
                <a:spcPct val="50000"/>
              </a:spcBef>
              <a:defRPr>
                <a:solidFill>
                  <a:schemeClr val="tx1"/>
                </a:solidFill>
                <a:latin typeface="Arial" panose="020B0604020202020204" pitchFamily="34" charset="0"/>
              </a:defRPr>
            </a:lvl4pPr>
            <a:lvl5pPr marL="2057400" indent="-228600">
              <a:spcBef>
                <a:spcPct val="50000"/>
              </a:spcBef>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a:defRPr/>
            </a:pPr>
            <a:endParaRPr lang="en-US" altLang="en-US" sz="1800" b="0" smtClean="0">
              <a:solidFill>
                <a:srgbClr val="000000"/>
              </a:solidFill>
            </a:endParaRPr>
          </a:p>
        </p:txBody>
      </p:sp>
      <p:pic>
        <p:nvPicPr>
          <p:cNvPr id="1028" name="Picture 7" descr="AHA_logo.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470775" y="6218238"/>
            <a:ext cx="889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1"/>
          <p:cNvSpPr txBox="1">
            <a:spLocks noChangeArrowheads="1"/>
          </p:cNvSpPr>
          <p:nvPr userDrawn="1"/>
        </p:nvSpPr>
        <p:spPr bwMode="auto">
          <a:xfrm>
            <a:off x="365125" y="92075"/>
            <a:ext cx="22923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a:solidFill>
                  <a:schemeClr val="tx1"/>
                </a:solidFill>
                <a:latin typeface="Arial" panose="020B0604020202020204" pitchFamily="34" charset="0"/>
              </a:defRPr>
            </a:lvl1pPr>
            <a:lvl2pPr marL="742950" indent="-285750">
              <a:spcBef>
                <a:spcPct val="50000"/>
              </a:spcBef>
              <a:defRPr>
                <a:solidFill>
                  <a:schemeClr val="tx1"/>
                </a:solidFill>
                <a:latin typeface="Arial" panose="020B0604020202020204" pitchFamily="34" charset="0"/>
              </a:defRPr>
            </a:lvl2pPr>
            <a:lvl3pPr marL="1143000" indent="-228600">
              <a:spcBef>
                <a:spcPct val="50000"/>
              </a:spcBef>
              <a:defRPr>
                <a:solidFill>
                  <a:schemeClr val="tx1"/>
                </a:solidFill>
                <a:latin typeface="Arial" panose="020B0604020202020204" pitchFamily="34" charset="0"/>
              </a:defRPr>
            </a:lvl3pPr>
            <a:lvl4pPr marL="1600200" indent="-228600">
              <a:spcBef>
                <a:spcPct val="50000"/>
              </a:spcBef>
              <a:defRPr>
                <a:solidFill>
                  <a:schemeClr val="tx1"/>
                </a:solidFill>
                <a:latin typeface="Arial" panose="020B0604020202020204" pitchFamily="34" charset="0"/>
              </a:defRPr>
            </a:lvl4pPr>
            <a:lvl5pPr marL="2057400" indent="-228600">
              <a:spcBef>
                <a:spcPct val="50000"/>
              </a:spcBef>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a:defRPr/>
            </a:pPr>
            <a:r>
              <a:rPr lang="en-US" altLang="en-US" sz="1000" b="0" smtClean="0">
                <a:solidFill>
                  <a:srgbClr val="6BC4FF"/>
                </a:solidFill>
                <a:cs typeface="Arial" panose="020B0604020202020204" pitchFamily="34" charset="0"/>
              </a:rPr>
              <a:t>TRENDWATCH CHARTBOOK 2016</a:t>
            </a:r>
            <a:endParaRPr lang="en-US" altLang="en-US" sz="2000" b="0" smtClean="0">
              <a:solidFill>
                <a:srgbClr val="6BC4FF"/>
              </a:solidFill>
              <a:cs typeface="Arial" panose="020B0604020202020204" pitchFamily="34" charset="0"/>
            </a:endParaRPr>
          </a:p>
        </p:txBody>
      </p:sp>
    </p:spTree>
    <p:extLst>
      <p:ext uri="{BB962C8B-B14F-4D97-AF65-F5344CB8AC3E}">
        <p14:creationId xmlns:p14="http://schemas.microsoft.com/office/powerpoint/2010/main" val="1888009681"/>
      </p:ext>
    </p:extLst>
  </p:cSld>
  <p:clrMap bg1="lt1" tx1="dk1" bg2="lt2" tx2="dk2" accent1="accent1" accent2="accent2" accent3="accent3" accent4="accent4" accent5="accent5" accent6="accent6" hlink="hlink" folHlink="folHlink"/>
  <p:sldLayoutIdLst>
    <p:sldLayoutId id="2147493125" r:id="rId1"/>
    <p:sldLayoutId id="2147493126" r:id="rId2"/>
    <p:sldLayoutId id="2147493127" r:id="rId3"/>
    <p:sldLayoutId id="2147493128" r:id="rId4"/>
    <p:sldLayoutId id="2147493129" r:id="rId5"/>
    <p:sldLayoutId id="2147493130" r:id="rId6"/>
    <p:sldLayoutId id="2147493131" r:id="rId7"/>
    <p:sldLayoutId id="2147493132" r:id="rId8"/>
    <p:sldLayoutId id="2147493133" r:id="rId9"/>
    <p:sldLayoutId id="2147493134" r:id="rId10"/>
    <p:sldLayoutId id="2147493135" r:id="rId11"/>
    <p:sldLayoutId id="2147493136" r:id="rId12"/>
    <p:sldLayoutId id="2147493137" r:id="rId13"/>
    <p:sldLayoutId id="2147493138" r:id="rId14"/>
  </p:sldLayoutIdLst>
  <p:timing>
    <p:tnLst>
      <p:par>
        <p:cTn id="1" dur="indefinite" restart="never" nodeType="tmRoot"/>
      </p:par>
    </p:tnLst>
  </p:timing>
  <p:txStyles>
    <p:titleStyle>
      <a:lvl1pPr algn="l" rtl="0" eaLnBrk="0" fontAlgn="base" hangingPunct="0">
        <a:lnSpc>
          <a:spcPct val="80000"/>
        </a:lnSpc>
        <a:spcBef>
          <a:spcPct val="0"/>
        </a:spcBef>
        <a:spcAft>
          <a:spcPct val="0"/>
        </a:spcAft>
        <a:defRPr>
          <a:solidFill>
            <a:srgbClr val="4D4D4D"/>
          </a:solidFill>
          <a:latin typeface="+mj-lt"/>
          <a:ea typeface="+mj-ea"/>
          <a:cs typeface="+mj-cs"/>
        </a:defRPr>
      </a:lvl1pPr>
      <a:lvl2pPr algn="l" rtl="0" eaLnBrk="0" fontAlgn="base" hangingPunct="0">
        <a:lnSpc>
          <a:spcPct val="80000"/>
        </a:lnSpc>
        <a:spcBef>
          <a:spcPct val="0"/>
        </a:spcBef>
        <a:spcAft>
          <a:spcPct val="0"/>
        </a:spcAft>
        <a:defRPr>
          <a:solidFill>
            <a:srgbClr val="4D4D4D"/>
          </a:solidFill>
          <a:latin typeface="Arial" charset="0"/>
        </a:defRPr>
      </a:lvl2pPr>
      <a:lvl3pPr algn="l" rtl="0" eaLnBrk="0" fontAlgn="base" hangingPunct="0">
        <a:lnSpc>
          <a:spcPct val="80000"/>
        </a:lnSpc>
        <a:spcBef>
          <a:spcPct val="0"/>
        </a:spcBef>
        <a:spcAft>
          <a:spcPct val="0"/>
        </a:spcAft>
        <a:defRPr>
          <a:solidFill>
            <a:srgbClr val="4D4D4D"/>
          </a:solidFill>
          <a:latin typeface="Arial" charset="0"/>
        </a:defRPr>
      </a:lvl3pPr>
      <a:lvl4pPr algn="l" rtl="0" eaLnBrk="0" fontAlgn="base" hangingPunct="0">
        <a:lnSpc>
          <a:spcPct val="80000"/>
        </a:lnSpc>
        <a:spcBef>
          <a:spcPct val="0"/>
        </a:spcBef>
        <a:spcAft>
          <a:spcPct val="0"/>
        </a:spcAft>
        <a:defRPr>
          <a:solidFill>
            <a:srgbClr val="4D4D4D"/>
          </a:solidFill>
          <a:latin typeface="Arial" charset="0"/>
        </a:defRPr>
      </a:lvl4pPr>
      <a:lvl5pPr algn="l" rtl="0" eaLnBrk="0" fontAlgn="base" hangingPunct="0">
        <a:lnSpc>
          <a:spcPct val="80000"/>
        </a:lnSpc>
        <a:spcBef>
          <a:spcPct val="0"/>
        </a:spcBef>
        <a:spcAft>
          <a:spcPct val="0"/>
        </a:spcAft>
        <a:defRPr>
          <a:solidFill>
            <a:srgbClr val="4D4D4D"/>
          </a:solidFill>
          <a:latin typeface="Arial" charset="0"/>
        </a:defRPr>
      </a:lvl5pPr>
      <a:lvl6pPr marL="457200" algn="l" rtl="0" fontAlgn="base">
        <a:lnSpc>
          <a:spcPct val="80000"/>
        </a:lnSpc>
        <a:spcBef>
          <a:spcPct val="0"/>
        </a:spcBef>
        <a:spcAft>
          <a:spcPct val="0"/>
        </a:spcAft>
        <a:defRPr>
          <a:solidFill>
            <a:srgbClr val="4D4D4D"/>
          </a:solidFill>
          <a:latin typeface="Arial" charset="0"/>
        </a:defRPr>
      </a:lvl6pPr>
      <a:lvl7pPr marL="914400" algn="l" rtl="0" fontAlgn="base">
        <a:lnSpc>
          <a:spcPct val="80000"/>
        </a:lnSpc>
        <a:spcBef>
          <a:spcPct val="0"/>
        </a:spcBef>
        <a:spcAft>
          <a:spcPct val="0"/>
        </a:spcAft>
        <a:defRPr>
          <a:solidFill>
            <a:srgbClr val="4D4D4D"/>
          </a:solidFill>
          <a:latin typeface="Arial" charset="0"/>
        </a:defRPr>
      </a:lvl7pPr>
      <a:lvl8pPr marL="1371600" algn="l" rtl="0" fontAlgn="base">
        <a:lnSpc>
          <a:spcPct val="80000"/>
        </a:lnSpc>
        <a:spcBef>
          <a:spcPct val="0"/>
        </a:spcBef>
        <a:spcAft>
          <a:spcPct val="0"/>
        </a:spcAft>
        <a:defRPr>
          <a:solidFill>
            <a:srgbClr val="4D4D4D"/>
          </a:solidFill>
          <a:latin typeface="Arial" charset="0"/>
        </a:defRPr>
      </a:lvl8pPr>
      <a:lvl9pPr marL="1828800" algn="l" rtl="0" fontAlgn="base">
        <a:lnSpc>
          <a:spcPct val="80000"/>
        </a:lnSpc>
        <a:spcBef>
          <a:spcPct val="0"/>
        </a:spcBef>
        <a:spcAft>
          <a:spcPct val="0"/>
        </a:spcAft>
        <a:defRPr>
          <a:solidFill>
            <a:srgbClr val="4D4D4D"/>
          </a:solidFill>
          <a:latin typeface="Arial" charset="0"/>
        </a:defRPr>
      </a:lvl9pPr>
    </p:titleStyle>
    <p:bodyStyle>
      <a:lvl1pPr marL="342900" indent="-342900" algn="l" rtl="0" eaLnBrk="0" fontAlgn="base" hangingPunct="0">
        <a:spcBef>
          <a:spcPct val="20000"/>
        </a:spcBef>
        <a:spcAft>
          <a:spcPct val="0"/>
        </a:spcAft>
        <a:buChar char="•"/>
        <a:defRPr sz="1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descr="TW_C_Head.tif"/>
          <p:cNvPicPr>
            <a:picLocks noChangeAspect="1"/>
          </p:cNvPicPr>
          <p:nvPr userDrawn="1"/>
        </p:nvPicPr>
        <p:blipFill>
          <a:blip r:embed="rId16">
            <a:extLst>
              <a:ext uri="{28A0092B-C50C-407E-A947-70E740481C1C}">
                <a14:useLocalDpi xmlns:a14="http://schemas.microsoft.com/office/drawing/2010/main" val="0"/>
              </a:ext>
            </a:extLst>
          </a:blip>
          <a:srcRect t="50832" r="29771" b="33588"/>
          <a:stretch>
            <a:fillRect/>
          </a:stretch>
        </p:blipFill>
        <p:spPr bwMode="auto">
          <a:xfrm>
            <a:off x="4951413" y="1588"/>
            <a:ext cx="4192587"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ChangeArrowheads="1"/>
          </p:cNvSpPr>
          <p:nvPr userDrawn="1"/>
        </p:nvSpPr>
        <p:spPr bwMode="auto">
          <a:xfrm>
            <a:off x="0" y="0"/>
            <a:ext cx="5194300" cy="566738"/>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50000"/>
              </a:spcBef>
              <a:defRPr>
                <a:solidFill>
                  <a:schemeClr val="tx1"/>
                </a:solidFill>
                <a:latin typeface="Arial" panose="020B0604020202020204" pitchFamily="34" charset="0"/>
              </a:defRPr>
            </a:lvl1pPr>
            <a:lvl2pPr marL="742950" indent="-285750">
              <a:spcBef>
                <a:spcPct val="50000"/>
              </a:spcBef>
              <a:defRPr>
                <a:solidFill>
                  <a:schemeClr val="tx1"/>
                </a:solidFill>
                <a:latin typeface="Arial" panose="020B0604020202020204" pitchFamily="34" charset="0"/>
              </a:defRPr>
            </a:lvl2pPr>
            <a:lvl3pPr marL="1143000" indent="-228600">
              <a:spcBef>
                <a:spcPct val="50000"/>
              </a:spcBef>
              <a:defRPr>
                <a:solidFill>
                  <a:schemeClr val="tx1"/>
                </a:solidFill>
                <a:latin typeface="Arial" panose="020B0604020202020204" pitchFamily="34" charset="0"/>
              </a:defRPr>
            </a:lvl3pPr>
            <a:lvl4pPr marL="1600200" indent="-228600">
              <a:spcBef>
                <a:spcPct val="50000"/>
              </a:spcBef>
              <a:defRPr>
                <a:solidFill>
                  <a:schemeClr val="tx1"/>
                </a:solidFill>
                <a:latin typeface="Arial" panose="020B0604020202020204" pitchFamily="34" charset="0"/>
              </a:defRPr>
            </a:lvl4pPr>
            <a:lvl5pPr marL="2057400" indent="-228600">
              <a:spcBef>
                <a:spcPct val="50000"/>
              </a:spcBef>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a:defRPr/>
            </a:pPr>
            <a:endParaRPr lang="en-US" altLang="en-US" sz="1800" b="0" smtClean="0">
              <a:solidFill>
                <a:srgbClr val="000000"/>
              </a:solidFill>
            </a:endParaRPr>
          </a:p>
        </p:txBody>
      </p:sp>
      <p:pic>
        <p:nvPicPr>
          <p:cNvPr id="1028" name="Picture 7" descr="AHA_logo.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470775" y="6218238"/>
            <a:ext cx="889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1"/>
          <p:cNvSpPr txBox="1">
            <a:spLocks noChangeArrowheads="1"/>
          </p:cNvSpPr>
          <p:nvPr userDrawn="1"/>
        </p:nvSpPr>
        <p:spPr bwMode="auto">
          <a:xfrm>
            <a:off x="365125" y="92075"/>
            <a:ext cx="22923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a:solidFill>
                  <a:schemeClr val="tx1"/>
                </a:solidFill>
                <a:latin typeface="Arial" panose="020B0604020202020204" pitchFamily="34" charset="0"/>
              </a:defRPr>
            </a:lvl1pPr>
            <a:lvl2pPr marL="742950" indent="-285750">
              <a:spcBef>
                <a:spcPct val="50000"/>
              </a:spcBef>
              <a:defRPr>
                <a:solidFill>
                  <a:schemeClr val="tx1"/>
                </a:solidFill>
                <a:latin typeface="Arial" panose="020B0604020202020204" pitchFamily="34" charset="0"/>
              </a:defRPr>
            </a:lvl2pPr>
            <a:lvl3pPr marL="1143000" indent="-228600">
              <a:spcBef>
                <a:spcPct val="50000"/>
              </a:spcBef>
              <a:defRPr>
                <a:solidFill>
                  <a:schemeClr val="tx1"/>
                </a:solidFill>
                <a:latin typeface="Arial" panose="020B0604020202020204" pitchFamily="34" charset="0"/>
              </a:defRPr>
            </a:lvl3pPr>
            <a:lvl4pPr marL="1600200" indent="-228600">
              <a:spcBef>
                <a:spcPct val="50000"/>
              </a:spcBef>
              <a:defRPr>
                <a:solidFill>
                  <a:schemeClr val="tx1"/>
                </a:solidFill>
                <a:latin typeface="Arial" panose="020B0604020202020204" pitchFamily="34" charset="0"/>
              </a:defRPr>
            </a:lvl4pPr>
            <a:lvl5pPr marL="2057400" indent="-228600">
              <a:spcBef>
                <a:spcPct val="50000"/>
              </a:spcBef>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a:defRPr/>
            </a:pPr>
            <a:r>
              <a:rPr lang="en-US" altLang="en-US" sz="1000" b="0" smtClean="0">
                <a:solidFill>
                  <a:srgbClr val="6BC4FF"/>
                </a:solidFill>
                <a:cs typeface="Arial" panose="020B0604020202020204" pitchFamily="34" charset="0"/>
              </a:rPr>
              <a:t>TRENDWATCH CHARTBOOK 2016</a:t>
            </a:r>
            <a:endParaRPr lang="en-US" altLang="en-US" sz="2000" b="0" smtClean="0">
              <a:solidFill>
                <a:srgbClr val="6BC4FF"/>
              </a:solidFill>
              <a:cs typeface="Arial" panose="020B0604020202020204" pitchFamily="34" charset="0"/>
            </a:endParaRPr>
          </a:p>
        </p:txBody>
      </p:sp>
    </p:spTree>
    <p:extLst>
      <p:ext uri="{BB962C8B-B14F-4D97-AF65-F5344CB8AC3E}">
        <p14:creationId xmlns:p14="http://schemas.microsoft.com/office/powerpoint/2010/main" val="954264036"/>
      </p:ext>
    </p:extLst>
  </p:cSld>
  <p:clrMap bg1="lt1" tx1="dk1" bg2="lt2" tx2="dk2" accent1="accent1" accent2="accent2" accent3="accent3" accent4="accent4" accent5="accent5" accent6="accent6" hlink="hlink" folHlink="folHlink"/>
  <p:sldLayoutIdLst>
    <p:sldLayoutId id="2147493140" r:id="rId1"/>
    <p:sldLayoutId id="2147493141" r:id="rId2"/>
    <p:sldLayoutId id="2147493142" r:id="rId3"/>
    <p:sldLayoutId id="2147493143" r:id="rId4"/>
    <p:sldLayoutId id="2147493144" r:id="rId5"/>
    <p:sldLayoutId id="2147493145" r:id="rId6"/>
    <p:sldLayoutId id="2147493146" r:id="rId7"/>
    <p:sldLayoutId id="2147493147" r:id="rId8"/>
    <p:sldLayoutId id="2147493148" r:id="rId9"/>
    <p:sldLayoutId id="2147493149" r:id="rId10"/>
    <p:sldLayoutId id="2147493150" r:id="rId11"/>
    <p:sldLayoutId id="2147493151" r:id="rId12"/>
    <p:sldLayoutId id="2147493152" r:id="rId13"/>
    <p:sldLayoutId id="2147493153" r:id="rId14"/>
  </p:sldLayoutIdLst>
  <p:timing>
    <p:tnLst>
      <p:par>
        <p:cTn id="1" dur="indefinite" restart="never" nodeType="tmRoot"/>
      </p:par>
    </p:tnLst>
  </p:timing>
  <p:txStyles>
    <p:titleStyle>
      <a:lvl1pPr algn="l" rtl="0" eaLnBrk="0" fontAlgn="base" hangingPunct="0">
        <a:lnSpc>
          <a:spcPct val="80000"/>
        </a:lnSpc>
        <a:spcBef>
          <a:spcPct val="0"/>
        </a:spcBef>
        <a:spcAft>
          <a:spcPct val="0"/>
        </a:spcAft>
        <a:defRPr>
          <a:solidFill>
            <a:srgbClr val="4D4D4D"/>
          </a:solidFill>
          <a:latin typeface="+mj-lt"/>
          <a:ea typeface="+mj-ea"/>
          <a:cs typeface="+mj-cs"/>
        </a:defRPr>
      </a:lvl1pPr>
      <a:lvl2pPr algn="l" rtl="0" eaLnBrk="0" fontAlgn="base" hangingPunct="0">
        <a:lnSpc>
          <a:spcPct val="80000"/>
        </a:lnSpc>
        <a:spcBef>
          <a:spcPct val="0"/>
        </a:spcBef>
        <a:spcAft>
          <a:spcPct val="0"/>
        </a:spcAft>
        <a:defRPr>
          <a:solidFill>
            <a:srgbClr val="4D4D4D"/>
          </a:solidFill>
          <a:latin typeface="Arial" charset="0"/>
        </a:defRPr>
      </a:lvl2pPr>
      <a:lvl3pPr algn="l" rtl="0" eaLnBrk="0" fontAlgn="base" hangingPunct="0">
        <a:lnSpc>
          <a:spcPct val="80000"/>
        </a:lnSpc>
        <a:spcBef>
          <a:spcPct val="0"/>
        </a:spcBef>
        <a:spcAft>
          <a:spcPct val="0"/>
        </a:spcAft>
        <a:defRPr>
          <a:solidFill>
            <a:srgbClr val="4D4D4D"/>
          </a:solidFill>
          <a:latin typeface="Arial" charset="0"/>
        </a:defRPr>
      </a:lvl3pPr>
      <a:lvl4pPr algn="l" rtl="0" eaLnBrk="0" fontAlgn="base" hangingPunct="0">
        <a:lnSpc>
          <a:spcPct val="80000"/>
        </a:lnSpc>
        <a:spcBef>
          <a:spcPct val="0"/>
        </a:spcBef>
        <a:spcAft>
          <a:spcPct val="0"/>
        </a:spcAft>
        <a:defRPr>
          <a:solidFill>
            <a:srgbClr val="4D4D4D"/>
          </a:solidFill>
          <a:latin typeface="Arial" charset="0"/>
        </a:defRPr>
      </a:lvl4pPr>
      <a:lvl5pPr algn="l" rtl="0" eaLnBrk="0" fontAlgn="base" hangingPunct="0">
        <a:lnSpc>
          <a:spcPct val="80000"/>
        </a:lnSpc>
        <a:spcBef>
          <a:spcPct val="0"/>
        </a:spcBef>
        <a:spcAft>
          <a:spcPct val="0"/>
        </a:spcAft>
        <a:defRPr>
          <a:solidFill>
            <a:srgbClr val="4D4D4D"/>
          </a:solidFill>
          <a:latin typeface="Arial" charset="0"/>
        </a:defRPr>
      </a:lvl5pPr>
      <a:lvl6pPr marL="457200" algn="l" rtl="0" fontAlgn="base">
        <a:lnSpc>
          <a:spcPct val="80000"/>
        </a:lnSpc>
        <a:spcBef>
          <a:spcPct val="0"/>
        </a:spcBef>
        <a:spcAft>
          <a:spcPct val="0"/>
        </a:spcAft>
        <a:defRPr>
          <a:solidFill>
            <a:srgbClr val="4D4D4D"/>
          </a:solidFill>
          <a:latin typeface="Arial" charset="0"/>
        </a:defRPr>
      </a:lvl6pPr>
      <a:lvl7pPr marL="914400" algn="l" rtl="0" fontAlgn="base">
        <a:lnSpc>
          <a:spcPct val="80000"/>
        </a:lnSpc>
        <a:spcBef>
          <a:spcPct val="0"/>
        </a:spcBef>
        <a:spcAft>
          <a:spcPct val="0"/>
        </a:spcAft>
        <a:defRPr>
          <a:solidFill>
            <a:srgbClr val="4D4D4D"/>
          </a:solidFill>
          <a:latin typeface="Arial" charset="0"/>
        </a:defRPr>
      </a:lvl7pPr>
      <a:lvl8pPr marL="1371600" algn="l" rtl="0" fontAlgn="base">
        <a:lnSpc>
          <a:spcPct val="80000"/>
        </a:lnSpc>
        <a:spcBef>
          <a:spcPct val="0"/>
        </a:spcBef>
        <a:spcAft>
          <a:spcPct val="0"/>
        </a:spcAft>
        <a:defRPr>
          <a:solidFill>
            <a:srgbClr val="4D4D4D"/>
          </a:solidFill>
          <a:latin typeface="Arial" charset="0"/>
        </a:defRPr>
      </a:lvl8pPr>
      <a:lvl9pPr marL="1828800" algn="l" rtl="0" fontAlgn="base">
        <a:lnSpc>
          <a:spcPct val="80000"/>
        </a:lnSpc>
        <a:spcBef>
          <a:spcPct val="0"/>
        </a:spcBef>
        <a:spcAft>
          <a:spcPct val="0"/>
        </a:spcAft>
        <a:defRPr>
          <a:solidFill>
            <a:srgbClr val="4D4D4D"/>
          </a:solidFill>
          <a:latin typeface="Arial" charset="0"/>
        </a:defRPr>
      </a:lvl9pPr>
    </p:titleStyle>
    <p:bodyStyle>
      <a:lvl1pPr marL="342900" indent="-342900" algn="l" rtl="0" eaLnBrk="0" fontAlgn="base" hangingPunct="0">
        <a:spcBef>
          <a:spcPct val="20000"/>
        </a:spcBef>
        <a:spcAft>
          <a:spcPct val="0"/>
        </a:spcAft>
        <a:buChar char="•"/>
        <a:defRPr sz="1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descr="TW_C_Head.tif"/>
          <p:cNvPicPr>
            <a:picLocks noChangeAspect="1"/>
          </p:cNvPicPr>
          <p:nvPr userDrawn="1"/>
        </p:nvPicPr>
        <p:blipFill>
          <a:blip r:embed="rId16">
            <a:extLst>
              <a:ext uri="{28A0092B-C50C-407E-A947-70E740481C1C}">
                <a14:useLocalDpi xmlns:a14="http://schemas.microsoft.com/office/drawing/2010/main" val="0"/>
              </a:ext>
            </a:extLst>
          </a:blip>
          <a:srcRect t="50832" r="29771" b="33588"/>
          <a:stretch>
            <a:fillRect/>
          </a:stretch>
        </p:blipFill>
        <p:spPr bwMode="auto">
          <a:xfrm>
            <a:off x="4951413" y="1588"/>
            <a:ext cx="4192587"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ChangeArrowheads="1"/>
          </p:cNvSpPr>
          <p:nvPr userDrawn="1"/>
        </p:nvSpPr>
        <p:spPr bwMode="auto">
          <a:xfrm>
            <a:off x="0" y="0"/>
            <a:ext cx="5194300" cy="566738"/>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50000"/>
              </a:spcBef>
              <a:defRPr>
                <a:solidFill>
                  <a:schemeClr val="tx1"/>
                </a:solidFill>
                <a:latin typeface="Arial" panose="020B0604020202020204" pitchFamily="34" charset="0"/>
              </a:defRPr>
            </a:lvl1pPr>
            <a:lvl2pPr marL="742950" indent="-285750">
              <a:spcBef>
                <a:spcPct val="50000"/>
              </a:spcBef>
              <a:defRPr>
                <a:solidFill>
                  <a:schemeClr val="tx1"/>
                </a:solidFill>
                <a:latin typeface="Arial" panose="020B0604020202020204" pitchFamily="34" charset="0"/>
              </a:defRPr>
            </a:lvl2pPr>
            <a:lvl3pPr marL="1143000" indent="-228600">
              <a:spcBef>
                <a:spcPct val="50000"/>
              </a:spcBef>
              <a:defRPr>
                <a:solidFill>
                  <a:schemeClr val="tx1"/>
                </a:solidFill>
                <a:latin typeface="Arial" panose="020B0604020202020204" pitchFamily="34" charset="0"/>
              </a:defRPr>
            </a:lvl3pPr>
            <a:lvl4pPr marL="1600200" indent="-228600">
              <a:spcBef>
                <a:spcPct val="50000"/>
              </a:spcBef>
              <a:defRPr>
                <a:solidFill>
                  <a:schemeClr val="tx1"/>
                </a:solidFill>
                <a:latin typeface="Arial" panose="020B0604020202020204" pitchFamily="34" charset="0"/>
              </a:defRPr>
            </a:lvl4pPr>
            <a:lvl5pPr marL="2057400" indent="-228600">
              <a:spcBef>
                <a:spcPct val="50000"/>
              </a:spcBef>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a:defRPr/>
            </a:pPr>
            <a:endParaRPr lang="en-US" altLang="en-US" sz="1800" b="0" smtClean="0">
              <a:solidFill>
                <a:srgbClr val="000000"/>
              </a:solidFill>
            </a:endParaRPr>
          </a:p>
        </p:txBody>
      </p:sp>
      <p:pic>
        <p:nvPicPr>
          <p:cNvPr id="1028" name="Picture 7" descr="AHA_logo.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470775" y="6218238"/>
            <a:ext cx="889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1"/>
          <p:cNvSpPr txBox="1">
            <a:spLocks noChangeArrowheads="1"/>
          </p:cNvSpPr>
          <p:nvPr userDrawn="1"/>
        </p:nvSpPr>
        <p:spPr bwMode="auto">
          <a:xfrm>
            <a:off x="365125" y="92075"/>
            <a:ext cx="22923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a:solidFill>
                  <a:schemeClr val="tx1"/>
                </a:solidFill>
                <a:latin typeface="Arial" panose="020B0604020202020204" pitchFamily="34" charset="0"/>
              </a:defRPr>
            </a:lvl1pPr>
            <a:lvl2pPr marL="742950" indent="-285750">
              <a:spcBef>
                <a:spcPct val="50000"/>
              </a:spcBef>
              <a:defRPr>
                <a:solidFill>
                  <a:schemeClr val="tx1"/>
                </a:solidFill>
                <a:latin typeface="Arial" panose="020B0604020202020204" pitchFamily="34" charset="0"/>
              </a:defRPr>
            </a:lvl2pPr>
            <a:lvl3pPr marL="1143000" indent="-228600">
              <a:spcBef>
                <a:spcPct val="50000"/>
              </a:spcBef>
              <a:defRPr>
                <a:solidFill>
                  <a:schemeClr val="tx1"/>
                </a:solidFill>
                <a:latin typeface="Arial" panose="020B0604020202020204" pitchFamily="34" charset="0"/>
              </a:defRPr>
            </a:lvl3pPr>
            <a:lvl4pPr marL="1600200" indent="-228600">
              <a:spcBef>
                <a:spcPct val="50000"/>
              </a:spcBef>
              <a:defRPr>
                <a:solidFill>
                  <a:schemeClr val="tx1"/>
                </a:solidFill>
                <a:latin typeface="Arial" panose="020B0604020202020204" pitchFamily="34" charset="0"/>
              </a:defRPr>
            </a:lvl4pPr>
            <a:lvl5pPr marL="2057400" indent="-228600">
              <a:spcBef>
                <a:spcPct val="50000"/>
              </a:spcBef>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a:defRPr/>
            </a:pPr>
            <a:r>
              <a:rPr lang="en-US" altLang="en-US" sz="1000" b="0" smtClean="0">
                <a:solidFill>
                  <a:srgbClr val="6BC4FF"/>
                </a:solidFill>
                <a:cs typeface="Arial" panose="020B0604020202020204" pitchFamily="34" charset="0"/>
              </a:rPr>
              <a:t>TRENDWATCH CHARTBOOK 2016</a:t>
            </a:r>
            <a:endParaRPr lang="en-US" altLang="en-US" sz="2000" b="0" smtClean="0">
              <a:solidFill>
                <a:srgbClr val="6BC4FF"/>
              </a:solidFill>
              <a:cs typeface="Arial" panose="020B0604020202020204" pitchFamily="34" charset="0"/>
            </a:endParaRPr>
          </a:p>
        </p:txBody>
      </p:sp>
    </p:spTree>
    <p:extLst>
      <p:ext uri="{BB962C8B-B14F-4D97-AF65-F5344CB8AC3E}">
        <p14:creationId xmlns:p14="http://schemas.microsoft.com/office/powerpoint/2010/main" val="654176963"/>
      </p:ext>
    </p:extLst>
  </p:cSld>
  <p:clrMap bg1="lt1" tx1="dk1" bg2="lt2" tx2="dk2" accent1="accent1" accent2="accent2" accent3="accent3" accent4="accent4" accent5="accent5" accent6="accent6" hlink="hlink" folHlink="folHlink"/>
  <p:sldLayoutIdLst>
    <p:sldLayoutId id="2147493155" r:id="rId1"/>
    <p:sldLayoutId id="2147493156" r:id="rId2"/>
    <p:sldLayoutId id="2147493157" r:id="rId3"/>
    <p:sldLayoutId id="2147493158" r:id="rId4"/>
    <p:sldLayoutId id="2147493159" r:id="rId5"/>
    <p:sldLayoutId id="2147493160" r:id="rId6"/>
    <p:sldLayoutId id="2147493161" r:id="rId7"/>
    <p:sldLayoutId id="2147493162" r:id="rId8"/>
    <p:sldLayoutId id="2147493163" r:id="rId9"/>
    <p:sldLayoutId id="2147493164" r:id="rId10"/>
    <p:sldLayoutId id="2147493165" r:id="rId11"/>
    <p:sldLayoutId id="2147493166" r:id="rId12"/>
    <p:sldLayoutId id="2147493167" r:id="rId13"/>
    <p:sldLayoutId id="2147493168" r:id="rId14"/>
  </p:sldLayoutIdLst>
  <p:timing>
    <p:tnLst>
      <p:par>
        <p:cTn id="1" dur="indefinite" restart="never" nodeType="tmRoot"/>
      </p:par>
    </p:tnLst>
  </p:timing>
  <p:txStyles>
    <p:titleStyle>
      <a:lvl1pPr algn="l" rtl="0" eaLnBrk="0" fontAlgn="base" hangingPunct="0">
        <a:lnSpc>
          <a:spcPct val="80000"/>
        </a:lnSpc>
        <a:spcBef>
          <a:spcPct val="0"/>
        </a:spcBef>
        <a:spcAft>
          <a:spcPct val="0"/>
        </a:spcAft>
        <a:defRPr>
          <a:solidFill>
            <a:srgbClr val="4D4D4D"/>
          </a:solidFill>
          <a:latin typeface="+mj-lt"/>
          <a:ea typeface="+mj-ea"/>
          <a:cs typeface="+mj-cs"/>
        </a:defRPr>
      </a:lvl1pPr>
      <a:lvl2pPr algn="l" rtl="0" eaLnBrk="0" fontAlgn="base" hangingPunct="0">
        <a:lnSpc>
          <a:spcPct val="80000"/>
        </a:lnSpc>
        <a:spcBef>
          <a:spcPct val="0"/>
        </a:spcBef>
        <a:spcAft>
          <a:spcPct val="0"/>
        </a:spcAft>
        <a:defRPr>
          <a:solidFill>
            <a:srgbClr val="4D4D4D"/>
          </a:solidFill>
          <a:latin typeface="Arial" charset="0"/>
        </a:defRPr>
      </a:lvl2pPr>
      <a:lvl3pPr algn="l" rtl="0" eaLnBrk="0" fontAlgn="base" hangingPunct="0">
        <a:lnSpc>
          <a:spcPct val="80000"/>
        </a:lnSpc>
        <a:spcBef>
          <a:spcPct val="0"/>
        </a:spcBef>
        <a:spcAft>
          <a:spcPct val="0"/>
        </a:spcAft>
        <a:defRPr>
          <a:solidFill>
            <a:srgbClr val="4D4D4D"/>
          </a:solidFill>
          <a:latin typeface="Arial" charset="0"/>
        </a:defRPr>
      </a:lvl3pPr>
      <a:lvl4pPr algn="l" rtl="0" eaLnBrk="0" fontAlgn="base" hangingPunct="0">
        <a:lnSpc>
          <a:spcPct val="80000"/>
        </a:lnSpc>
        <a:spcBef>
          <a:spcPct val="0"/>
        </a:spcBef>
        <a:spcAft>
          <a:spcPct val="0"/>
        </a:spcAft>
        <a:defRPr>
          <a:solidFill>
            <a:srgbClr val="4D4D4D"/>
          </a:solidFill>
          <a:latin typeface="Arial" charset="0"/>
        </a:defRPr>
      </a:lvl4pPr>
      <a:lvl5pPr algn="l" rtl="0" eaLnBrk="0" fontAlgn="base" hangingPunct="0">
        <a:lnSpc>
          <a:spcPct val="80000"/>
        </a:lnSpc>
        <a:spcBef>
          <a:spcPct val="0"/>
        </a:spcBef>
        <a:spcAft>
          <a:spcPct val="0"/>
        </a:spcAft>
        <a:defRPr>
          <a:solidFill>
            <a:srgbClr val="4D4D4D"/>
          </a:solidFill>
          <a:latin typeface="Arial" charset="0"/>
        </a:defRPr>
      </a:lvl5pPr>
      <a:lvl6pPr marL="457200" algn="l" rtl="0" fontAlgn="base">
        <a:lnSpc>
          <a:spcPct val="80000"/>
        </a:lnSpc>
        <a:spcBef>
          <a:spcPct val="0"/>
        </a:spcBef>
        <a:spcAft>
          <a:spcPct val="0"/>
        </a:spcAft>
        <a:defRPr>
          <a:solidFill>
            <a:srgbClr val="4D4D4D"/>
          </a:solidFill>
          <a:latin typeface="Arial" charset="0"/>
        </a:defRPr>
      </a:lvl6pPr>
      <a:lvl7pPr marL="914400" algn="l" rtl="0" fontAlgn="base">
        <a:lnSpc>
          <a:spcPct val="80000"/>
        </a:lnSpc>
        <a:spcBef>
          <a:spcPct val="0"/>
        </a:spcBef>
        <a:spcAft>
          <a:spcPct val="0"/>
        </a:spcAft>
        <a:defRPr>
          <a:solidFill>
            <a:srgbClr val="4D4D4D"/>
          </a:solidFill>
          <a:latin typeface="Arial" charset="0"/>
        </a:defRPr>
      </a:lvl7pPr>
      <a:lvl8pPr marL="1371600" algn="l" rtl="0" fontAlgn="base">
        <a:lnSpc>
          <a:spcPct val="80000"/>
        </a:lnSpc>
        <a:spcBef>
          <a:spcPct val="0"/>
        </a:spcBef>
        <a:spcAft>
          <a:spcPct val="0"/>
        </a:spcAft>
        <a:defRPr>
          <a:solidFill>
            <a:srgbClr val="4D4D4D"/>
          </a:solidFill>
          <a:latin typeface="Arial" charset="0"/>
        </a:defRPr>
      </a:lvl8pPr>
      <a:lvl9pPr marL="1828800" algn="l" rtl="0" fontAlgn="base">
        <a:lnSpc>
          <a:spcPct val="80000"/>
        </a:lnSpc>
        <a:spcBef>
          <a:spcPct val="0"/>
        </a:spcBef>
        <a:spcAft>
          <a:spcPct val="0"/>
        </a:spcAft>
        <a:defRPr>
          <a:solidFill>
            <a:srgbClr val="4D4D4D"/>
          </a:solidFill>
          <a:latin typeface="Arial" charset="0"/>
        </a:defRPr>
      </a:lvl9pPr>
    </p:titleStyle>
    <p:bodyStyle>
      <a:lvl1pPr marL="342900" indent="-342900" algn="l" rtl="0" eaLnBrk="0" fontAlgn="base" hangingPunct="0">
        <a:spcBef>
          <a:spcPct val="20000"/>
        </a:spcBef>
        <a:spcAft>
          <a:spcPct val="0"/>
        </a:spcAft>
        <a:buChar char="•"/>
        <a:defRPr sz="1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mrock@aha.org" TargetMode="Externa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4.xml"/><Relationship Id="rId6" Type="http://schemas.openxmlformats.org/officeDocument/2006/relationships/image" Target="../media/image8.jpe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2.xml"/><Relationship Id="rId5" Type="http://schemas.openxmlformats.org/officeDocument/2006/relationships/image" Target="../media/image8.jpe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4.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6.png"/><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2.xml"/><Relationship Id="rId7" Type="http://schemas.openxmlformats.org/officeDocument/2006/relationships/image" Target="../media/image41.png"/><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jpeg"/><Relationship Id="rId2" Type="http://schemas.openxmlformats.org/officeDocument/2006/relationships/diagramData" Target="../diagrams/data3.xml"/><Relationship Id="rId1" Type="http://schemas.openxmlformats.org/officeDocument/2006/relationships/slideLayout" Target="../slideLayouts/slideLayout3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4.png"/><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47.jpeg"/><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12.jpe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3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jpeg"/></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63.gif"/></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image" Target="../media/image8.jpeg"/><Relationship Id="rId4" Type="http://schemas.openxmlformats.org/officeDocument/2006/relationships/image" Target="../media/image65.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6.png"/><Relationship Id="rId5" Type="http://schemas.openxmlformats.org/officeDocument/2006/relationships/image" Target="../media/image15.tmp"/><Relationship Id="rId4" Type="http://schemas.openxmlformats.org/officeDocument/2006/relationships/image" Target="../media/image14.tmp"/></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8.jpe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791200"/>
            <a:ext cx="3505200" cy="609600"/>
          </a:xfrm>
        </p:spPr>
        <p:txBody>
          <a:bodyPr/>
          <a:lstStyle/>
          <a:p>
            <a:pPr>
              <a:spcBef>
                <a:spcPct val="0"/>
              </a:spcBef>
            </a:pPr>
            <a:r>
              <a:rPr lang="en-US" sz="1400" b="1" kern="1200" dirty="0"/>
              <a:t>Mike Rock</a:t>
            </a:r>
          </a:p>
          <a:p>
            <a:pPr>
              <a:spcBef>
                <a:spcPct val="0"/>
              </a:spcBef>
            </a:pPr>
            <a:r>
              <a:rPr lang="en-US" sz="1400" b="1" kern="1200" dirty="0"/>
              <a:t>American Hospital Association</a:t>
            </a:r>
          </a:p>
          <a:p>
            <a:pPr>
              <a:spcBef>
                <a:spcPct val="0"/>
              </a:spcBef>
            </a:pPr>
            <a:r>
              <a:rPr lang="en-US" sz="1400" b="1" kern="1200" dirty="0">
                <a:hlinkClick r:id="rId2"/>
              </a:rPr>
              <a:t>mrock@aha.org</a:t>
            </a:r>
            <a:r>
              <a:rPr lang="en-US" sz="1400" b="1" kern="1200" dirty="0"/>
              <a:t>.</a:t>
            </a:r>
          </a:p>
          <a:p>
            <a:pPr>
              <a:spcBef>
                <a:spcPct val="0"/>
              </a:spcBef>
            </a:pPr>
            <a:r>
              <a:rPr lang="en-US" sz="1400" b="1" kern="1200" dirty="0"/>
              <a:t>(202) 626-2325</a:t>
            </a:r>
          </a:p>
        </p:txBody>
      </p:sp>
      <p:sp>
        <p:nvSpPr>
          <p:cNvPr id="4" name="Rectangle 3"/>
          <p:cNvSpPr/>
          <p:nvPr/>
        </p:nvSpPr>
        <p:spPr>
          <a:xfrm>
            <a:off x="3657600" y="5794342"/>
            <a:ext cx="3396792" cy="954107"/>
          </a:xfrm>
          <a:prstGeom prst="rect">
            <a:avLst/>
          </a:prstGeom>
        </p:spPr>
        <p:txBody>
          <a:bodyPr wrap="square">
            <a:spAutoFit/>
          </a:bodyPr>
          <a:lstStyle/>
          <a:p>
            <a:r>
              <a:rPr lang="en-US" sz="1400" dirty="0" smtClean="0">
                <a:latin typeface="+mn-lt"/>
              </a:rPr>
              <a:t>Chuck Samuels</a:t>
            </a:r>
            <a:endParaRPr lang="en-US" sz="1400" dirty="0">
              <a:latin typeface="+mn-lt"/>
            </a:endParaRPr>
          </a:p>
          <a:p>
            <a:r>
              <a:rPr lang="en-US" sz="1400" dirty="0" smtClean="0">
                <a:latin typeface="+mn-lt"/>
              </a:rPr>
              <a:t>Mintz Levin</a:t>
            </a:r>
            <a:endParaRPr lang="en-US" sz="1400" dirty="0">
              <a:latin typeface="+mn-lt"/>
            </a:endParaRPr>
          </a:p>
          <a:p>
            <a:r>
              <a:rPr lang="en-US" sz="1400" dirty="0" smtClean="0">
                <a:latin typeface="+mn-lt"/>
              </a:rPr>
              <a:t>casamuels@mintz.com</a:t>
            </a:r>
            <a:endParaRPr lang="en-US" sz="1400" dirty="0">
              <a:latin typeface="+mn-lt"/>
            </a:endParaRPr>
          </a:p>
          <a:p>
            <a:r>
              <a:rPr lang="en-US" sz="1400" dirty="0">
                <a:latin typeface="+mn-lt"/>
              </a:rPr>
              <a:t>(202) </a:t>
            </a:r>
            <a:r>
              <a:rPr lang="en-US" sz="1400" dirty="0" smtClean="0">
                <a:latin typeface="+mn-lt"/>
              </a:rPr>
              <a:t>434-7311</a:t>
            </a:r>
            <a:endParaRPr lang="en-US" sz="1400" dirty="0">
              <a:latin typeface="+mn-lt"/>
            </a:endParaRPr>
          </a:p>
        </p:txBody>
      </p:sp>
      <p:sp>
        <p:nvSpPr>
          <p:cNvPr id="5" name="TextBox 4"/>
          <p:cNvSpPr txBox="1"/>
          <p:nvPr/>
        </p:nvSpPr>
        <p:spPr>
          <a:xfrm>
            <a:off x="1066800" y="1295400"/>
            <a:ext cx="7467600" cy="2123658"/>
          </a:xfrm>
          <a:prstGeom prst="rect">
            <a:avLst/>
          </a:prstGeom>
          <a:noFill/>
        </p:spPr>
        <p:txBody>
          <a:bodyPr wrap="square" rtlCol="0">
            <a:spAutoFit/>
          </a:bodyPr>
          <a:lstStyle/>
          <a:p>
            <a:pPr algn="ctr"/>
            <a:r>
              <a:rPr lang="en-US" sz="4400" dirty="0" smtClean="0"/>
              <a:t>WASHINGTON REPORT</a:t>
            </a:r>
          </a:p>
          <a:p>
            <a:pPr algn="ctr"/>
            <a:r>
              <a:rPr lang="en-US" sz="4400" dirty="0" smtClean="0"/>
              <a:t>JEDA BOND SUMMIT</a:t>
            </a:r>
          </a:p>
          <a:p>
            <a:pPr algn="ctr"/>
            <a:r>
              <a:rPr lang="en-US" sz="4400" dirty="0" smtClean="0"/>
              <a:t>October 28, 2016</a:t>
            </a:r>
            <a:endParaRPr lang="en-US" sz="4400" dirty="0"/>
          </a:p>
        </p:txBody>
      </p:sp>
      <p:pic>
        <p:nvPicPr>
          <p:cNvPr id="6" name="Picture 4" descr="https://encrypted-tbn0.gstatic.com/images?q=tbn:ANd9GcQ-BNgiBsMe3t9ya1AYkxwrERl59lMMFKG3VpfXxmiNGfdMpqtxn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990" y="5419725"/>
            <a:ext cx="27527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870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smtClean="0"/>
              <a:t>Lame </a:t>
            </a:r>
            <a:r>
              <a:rPr lang="en-US" sz="4400" b="1" i="1" dirty="0"/>
              <a:t>Duck Agenda</a:t>
            </a:r>
          </a:p>
        </p:txBody>
      </p:sp>
      <p:sp>
        <p:nvSpPr>
          <p:cNvPr id="3" name="Content Placeholder 2"/>
          <p:cNvSpPr>
            <a:spLocks noGrp="1"/>
          </p:cNvSpPr>
          <p:nvPr>
            <p:ph idx="1"/>
          </p:nvPr>
        </p:nvSpPr>
        <p:spPr>
          <a:xfrm>
            <a:off x="838200" y="1849209"/>
            <a:ext cx="4749800" cy="4399191"/>
          </a:xfrm>
        </p:spPr>
        <p:txBody>
          <a:bodyPr/>
          <a:lstStyle/>
          <a:p>
            <a:r>
              <a:rPr lang="en-US" sz="2800" b="1" dirty="0" smtClean="0">
                <a:solidFill>
                  <a:schemeClr val="tx1"/>
                </a:solidFill>
              </a:rPr>
              <a:t>Keep government open</a:t>
            </a:r>
          </a:p>
          <a:p>
            <a:pPr lvl="1"/>
            <a:r>
              <a:rPr lang="en-US" dirty="0" smtClean="0">
                <a:solidFill>
                  <a:schemeClr val="tx1"/>
                </a:solidFill>
              </a:rPr>
              <a:t>CR / Omnibus</a:t>
            </a:r>
          </a:p>
          <a:p>
            <a:pPr marL="457200" lvl="1" indent="0">
              <a:buNone/>
            </a:pPr>
            <a:endParaRPr lang="en-US" sz="1600" dirty="0" smtClean="0">
              <a:solidFill>
                <a:schemeClr val="tx1"/>
              </a:solidFill>
            </a:endParaRPr>
          </a:p>
          <a:p>
            <a:r>
              <a:rPr lang="en-US" sz="2800" b="1" dirty="0" smtClean="0">
                <a:solidFill>
                  <a:schemeClr val="tx1"/>
                </a:solidFill>
              </a:rPr>
              <a:t>Hospital ‘Bill’</a:t>
            </a:r>
          </a:p>
          <a:p>
            <a:pPr lvl="1"/>
            <a:r>
              <a:rPr lang="en-US" altLang="en-US" dirty="0" smtClean="0">
                <a:solidFill>
                  <a:srgbClr val="000000"/>
                </a:solidFill>
                <a:cs typeface="Arial" panose="020B0604020202020204" pitchFamily="34" charset="0"/>
              </a:rPr>
              <a:t>Section 603 fix</a:t>
            </a:r>
            <a:endParaRPr lang="en-US" altLang="en-US" dirty="0">
              <a:solidFill>
                <a:srgbClr val="000000"/>
              </a:solidFill>
              <a:cs typeface="Arial" panose="020B0604020202020204" pitchFamily="34" charset="0"/>
            </a:endParaRPr>
          </a:p>
          <a:p>
            <a:pPr lvl="1"/>
            <a:r>
              <a:rPr lang="en-US" altLang="en-US" dirty="0" smtClean="0">
                <a:solidFill>
                  <a:srgbClr val="000000"/>
                </a:solidFill>
                <a:cs typeface="Arial" panose="020B0604020202020204" pitchFamily="34" charset="0"/>
              </a:rPr>
              <a:t>Socioeconomic             adjustment for HRRP</a:t>
            </a:r>
            <a:endParaRPr lang="en-US" altLang="en-US" dirty="0">
              <a:solidFill>
                <a:srgbClr val="000000"/>
              </a:solidFill>
              <a:cs typeface="Arial" panose="020B0604020202020204" pitchFamily="34" charset="0"/>
            </a:endParaRPr>
          </a:p>
          <a:p>
            <a:pPr lvl="1"/>
            <a:r>
              <a:rPr lang="en-US" altLang="en-US" dirty="0" smtClean="0">
                <a:solidFill>
                  <a:srgbClr val="000000"/>
                </a:solidFill>
                <a:cs typeface="Arial" panose="020B0604020202020204" pitchFamily="34" charset="0"/>
              </a:rPr>
              <a:t>RCH demo extension </a:t>
            </a:r>
          </a:p>
          <a:p>
            <a:pPr marL="457200" lvl="1" indent="0">
              <a:buNone/>
            </a:pPr>
            <a:endParaRPr lang="en-US" altLang="en-US" sz="1600" dirty="0">
              <a:solidFill>
                <a:srgbClr val="000000"/>
              </a:solidFill>
              <a:cs typeface="Arial" panose="020B0604020202020204" pitchFamily="34" charset="0"/>
            </a:endParaRPr>
          </a:p>
          <a:p>
            <a:r>
              <a:rPr lang="en-US" sz="2800" b="1" dirty="0"/>
              <a:t>No significant tax action expected</a:t>
            </a:r>
          </a:p>
        </p:txBody>
      </p:sp>
      <p:sp>
        <p:nvSpPr>
          <p:cNvPr id="4" name="Rectangle 1"/>
          <p:cNvSpPr>
            <a:spLocks noChangeArrowheads="1"/>
          </p:cNvSpPr>
          <p:nvPr/>
        </p:nvSpPr>
        <p:spPr bwMode="auto">
          <a:xfrm>
            <a:off x="1187695" y="1215182"/>
            <a:ext cx="71276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smtClean="0">
                <a:ln>
                  <a:noFill/>
                </a:ln>
                <a:solidFill>
                  <a:srgbClr val="990033"/>
                </a:solidFill>
                <a:effectLst/>
                <a:uLnTx/>
                <a:uFillTx/>
                <a:latin typeface="Arial Black" panose="020B0A04020102020204" pitchFamily="34" charset="0"/>
                <a:ea typeface="MS PGothic" panose="020B0600070205080204" pitchFamily="34" charset="-128"/>
                <a:cs typeface="+mn-cs"/>
              </a:rPr>
              <a:t>Bipartisanship Name of the Game</a:t>
            </a:r>
            <a:endParaRPr kumimoji="0" lang="en-US" altLang="en-US" sz="2800" b="0" i="0" u="none" strike="noStrike" kern="1200" cap="none" spc="0" normalizeH="0" baseline="0" noProof="0" dirty="0">
              <a:ln>
                <a:noFill/>
              </a:ln>
              <a:solidFill>
                <a:srgbClr val="990033"/>
              </a:solidFill>
              <a:effectLst/>
              <a:uLnTx/>
              <a:uFillTx/>
              <a:latin typeface="Arial Black" panose="020B0A04020102020204" pitchFamily="34" charset="0"/>
              <a:ea typeface="MS PGothic" panose="020B0600070205080204" pitchFamily="34" charset="-128"/>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0682" y="2743200"/>
            <a:ext cx="4909751" cy="2740855"/>
          </a:xfrm>
          <a:prstGeom prst="rect">
            <a:avLst/>
          </a:prstGeom>
        </p:spPr>
      </p:pic>
      <p:pic>
        <p:nvPicPr>
          <p:cNvPr id="6" name="Picture 4" descr="https://encrypted-tbn0.gstatic.com/images?q=tbn:ANd9GcQ-BNgiBsMe3t9ya1AYkxwrERl59lMMFKG3VpfXxmiNGfdMpqtxn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4488" y="5562600"/>
            <a:ext cx="2307516" cy="120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670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a:xfrm>
            <a:off x="629270" y="3271879"/>
            <a:ext cx="894730" cy="989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a:srcRect/>
          <a:stretch>
            <a:fillRect/>
          </a:stretch>
        </p:blipFill>
        <p:spPr>
          <a:xfrm>
            <a:off x="632007" y="4261505"/>
            <a:ext cx="894730" cy="907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srcRect/>
          <a:stretch>
            <a:fillRect/>
          </a:stretch>
        </p:blipFill>
        <p:spPr>
          <a:xfrm>
            <a:off x="518000" y="990600"/>
            <a:ext cx="865663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srcRect/>
          <a:stretch>
            <a:fillRect/>
          </a:stretch>
        </p:blipFill>
        <p:spPr>
          <a:xfrm>
            <a:off x="1526737" y="2297703"/>
            <a:ext cx="7138987" cy="287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https://encrypted-tbn0.gstatic.com/images?q=tbn:ANd9GcQ-BNgiBsMe3t9ya1AYkxwrERl59lMMFKG3VpfXxmiNGfdMpqtxn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5257800"/>
            <a:ext cx="27527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3221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381" y="152400"/>
            <a:ext cx="8763000" cy="830997"/>
          </a:xfrm>
          <a:prstGeom prst="rect">
            <a:avLst/>
          </a:prstGeom>
          <a:noFill/>
        </p:spPr>
        <p:txBody>
          <a:bodyPr wrap="square" rtlCol="0">
            <a:spAutoFit/>
          </a:bodyPr>
          <a:lstStyle/>
          <a:p>
            <a:r>
              <a:rPr lang="en-US" sz="2400" b="1" dirty="0" smtClean="0">
                <a:solidFill>
                  <a:schemeClr val="bg1"/>
                </a:solidFill>
                <a:latin typeface="+mj-lt"/>
              </a:rPr>
              <a:t>Potential Nominees for Treasury Secretary in Clinton Administration </a:t>
            </a:r>
            <a:endParaRPr lang="en-US" sz="2400" b="1" dirty="0">
              <a:solidFill>
                <a:schemeClr val="bg1"/>
              </a:solidFill>
              <a:latin typeface="+mj-lt"/>
            </a:endParaRPr>
          </a:p>
        </p:txBody>
      </p:sp>
      <p:grpSp>
        <p:nvGrpSpPr>
          <p:cNvPr id="11" name="Group 10"/>
          <p:cNvGrpSpPr/>
          <p:nvPr/>
        </p:nvGrpSpPr>
        <p:grpSpPr>
          <a:xfrm>
            <a:off x="990600" y="982611"/>
            <a:ext cx="7848599" cy="4655403"/>
            <a:chOff x="126973" y="1173480"/>
            <a:chExt cx="5313196" cy="4846320"/>
          </a:xfrm>
        </p:grpSpPr>
        <p:sp>
          <p:nvSpPr>
            <p:cNvPr id="12" name="Freeform 11"/>
            <p:cNvSpPr/>
            <p:nvPr/>
          </p:nvSpPr>
          <p:spPr>
            <a:xfrm>
              <a:off x="126973" y="1173480"/>
              <a:ext cx="1736338" cy="4846320"/>
            </a:xfrm>
            <a:custGeom>
              <a:avLst/>
              <a:gdLst>
                <a:gd name="connsiteX0" fmla="*/ 0 w 1736338"/>
                <a:gd name="connsiteY0" fmla="*/ 173634 h 4846320"/>
                <a:gd name="connsiteX1" fmla="*/ 173634 w 1736338"/>
                <a:gd name="connsiteY1" fmla="*/ 0 h 4846320"/>
                <a:gd name="connsiteX2" fmla="*/ 1562704 w 1736338"/>
                <a:gd name="connsiteY2" fmla="*/ 0 h 4846320"/>
                <a:gd name="connsiteX3" fmla="*/ 1736338 w 1736338"/>
                <a:gd name="connsiteY3" fmla="*/ 173634 h 4846320"/>
                <a:gd name="connsiteX4" fmla="*/ 1736338 w 1736338"/>
                <a:gd name="connsiteY4" fmla="*/ 4672686 h 4846320"/>
                <a:gd name="connsiteX5" fmla="*/ 1562704 w 1736338"/>
                <a:gd name="connsiteY5" fmla="*/ 4846320 h 4846320"/>
                <a:gd name="connsiteX6" fmla="*/ 173634 w 1736338"/>
                <a:gd name="connsiteY6" fmla="*/ 4846320 h 4846320"/>
                <a:gd name="connsiteX7" fmla="*/ 0 w 1736338"/>
                <a:gd name="connsiteY7" fmla="*/ 4672686 h 4846320"/>
                <a:gd name="connsiteX8" fmla="*/ 0 w 1736338"/>
                <a:gd name="connsiteY8" fmla="*/ 17363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38" h="4846320">
                  <a:moveTo>
                    <a:pt x="0" y="173634"/>
                  </a:moveTo>
                  <a:cubicBezTo>
                    <a:pt x="0" y="77739"/>
                    <a:pt x="77739" y="0"/>
                    <a:pt x="173634" y="0"/>
                  </a:cubicBezTo>
                  <a:lnTo>
                    <a:pt x="1562704" y="0"/>
                  </a:lnTo>
                  <a:cubicBezTo>
                    <a:pt x="1658599" y="0"/>
                    <a:pt x="1736338" y="77739"/>
                    <a:pt x="1736338" y="173634"/>
                  </a:cubicBezTo>
                  <a:lnTo>
                    <a:pt x="1736338" y="4672686"/>
                  </a:lnTo>
                  <a:cubicBezTo>
                    <a:pt x="1736338" y="4768581"/>
                    <a:pt x="1658599" y="4846320"/>
                    <a:pt x="1562704" y="4846320"/>
                  </a:cubicBezTo>
                  <a:lnTo>
                    <a:pt x="173634" y="4846320"/>
                  </a:lnTo>
                  <a:cubicBezTo>
                    <a:pt x="77739" y="4846320"/>
                    <a:pt x="0" y="4768581"/>
                    <a:pt x="0" y="4672686"/>
                  </a:cubicBezTo>
                  <a:lnTo>
                    <a:pt x="0" y="173634"/>
                  </a:lnTo>
                  <a:close/>
                </a:path>
              </a:pathLst>
            </a:custGeom>
            <a:solidFill>
              <a:schemeClr val="bg1"/>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2045208" rIns="106680" bIns="1075944" numCol="1" spcCol="1270" anchor="t" anchorCtr="1">
              <a:noAutofit/>
            </a:bodyPr>
            <a:lstStyle/>
            <a:p>
              <a:pPr lvl="0" algn="ctr" defTabSz="666750" rtl="0">
                <a:lnSpc>
                  <a:spcPct val="90000"/>
                </a:lnSpc>
                <a:spcBef>
                  <a:spcPct val="0"/>
                </a:spcBef>
                <a:spcAft>
                  <a:spcPct val="35000"/>
                </a:spcAft>
              </a:pPr>
              <a:r>
                <a:rPr lang="en-US" sz="1500" b="1" kern="1200" dirty="0" smtClean="0">
                  <a:solidFill>
                    <a:sysClr val="windowText" lastClr="000000"/>
                  </a:solidFill>
                </a:rPr>
                <a:t>Sheryl Sandberg</a:t>
              </a:r>
              <a:endParaRPr lang="en-US" sz="1500" b="1" kern="1200" dirty="0">
                <a:solidFill>
                  <a:sysClr val="windowText" lastClr="000000"/>
                </a:solidFill>
              </a:endParaRPr>
            </a:p>
            <a:p>
              <a:pPr marL="114300" lvl="1" indent="-114300" algn="l" defTabSz="533400" rtl="0">
                <a:lnSpc>
                  <a:spcPct val="90000"/>
                </a:lnSpc>
                <a:spcBef>
                  <a:spcPct val="0"/>
                </a:spcBef>
                <a:spcAft>
                  <a:spcPts val="0"/>
                </a:spcAft>
                <a:buChar char="••"/>
              </a:pPr>
              <a:r>
                <a:rPr lang="en-US" sz="1400" kern="1200" dirty="0" smtClean="0">
                  <a:solidFill>
                    <a:sysClr val="windowText" lastClr="000000"/>
                  </a:solidFill>
                </a:rPr>
                <a:t>COO, Facebook</a:t>
              </a:r>
            </a:p>
            <a:p>
              <a:pPr marL="114300" lvl="1" indent="-114300" algn="l" defTabSz="533400" rtl="0">
                <a:lnSpc>
                  <a:spcPct val="90000"/>
                </a:lnSpc>
                <a:spcBef>
                  <a:spcPct val="0"/>
                </a:spcBef>
                <a:spcAft>
                  <a:spcPts val="0"/>
                </a:spcAft>
                <a:buChar char="••"/>
              </a:pPr>
              <a:endParaRPr lang="en-US" sz="1400" kern="1200" dirty="0">
                <a:solidFill>
                  <a:sysClr val="windowText" lastClr="000000"/>
                </a:solidFill>
              </a:endParaRPr>
            </a:p>
            <a:p>
              <a:pPr marL="114300" lvl="1" indent="-114300" algn="l" defTabSz="533400" rtl="0">
                <a:lnSpc>
                  <a:spcPct val="90000"/>
                </a:lnSpc>
                <a:spcBef>
                  <a:spcPct val="0"/>
                </a:spcBef>
                <a:spcAft>
                  <a:spcPts val="0"/>
                </a:spcAft>
                <a:buChar char="••"/>
              </a:pPr>
              <a:r>
                <a:rPr lang="en-US" sz="1400" kern="1200" dirty="0" smtClean="0">
                  <a:solidFill>
                    <a:sysClr val="windowText" lastClr="000000"/>
                  </a:solidFill>
                </a:rPr>
                <a:t>President's Council on Jobs and Competitiveness, 2011-2013</a:t>
              </a:r>
              <a:endParaRPr lang="en-US" sz="1400" kern="1200" dirty="0">
                <a:solidFill>
                  <a:sysClr val="windowText" lastClr="000000"/>
                </a:solidFill>
              </a:endParaRPr>
            </a:p>
          </p:txBody>
        </p:sp>
        <p:sp>
          <p:nvSpPr>
            <p:cNvPr id="13" name="Oval 12"/>
            <p:cNvSpPr/>
            <p:nvPr/>
          </p:nvSpPr>
          <p:spPr>
            <a:xfrm>
              <a:off x="188230" y="1464259"/>
              <a:ext cx="1613824" cy="1613824"/>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Freeform 13"/>
            <p:cNvSpPr/>
            <p:nvPr/>
          </p:nvSpPr>
          <p:spPr>
            <a:xfrm>
              <a:off x="1915402" y="1173480"/>
              <a:ext cx="1736338" cy="4846320"/>
            </a:xfrm>
            <a:custGeom>
              <a:avLst/>
              <a:gdLst>
                <a:gd name="connsiteX0" fmla="*/ 0 w 1736338"/>
                <a:gd name="connsiteY0" fmla="*/ 173634 h 4846320"/>
                <a:gd name="connsiteX1" fmla="*/ 173634 w 1736338"/>
                <a:gd name="connsiteY1" fmla="*/ 0 h 4846320"/>
                <a:gd name="connsiteX2" fmla="*/ 1562704 w 1736338"/>
                <a:gd name="connsiteY2" fmla="*/ 0 h 4846320"/>
                <a:gd name="connsiteX3" fmla="*/ 1736338 w 1736338"/>
                <a:gd name="connsiteY3" fmla="*/ 173634 h 4846320"/>
                <a:gd name="connsiteX4" fmla="*/ 1736338 w 1736338"/>
                <a:gd name="connsiteY4" fmla="*/ 4672686 h 4846320"/>
                <a:gd name="connsiteX5" fmla="*/ 1562704 w 1736338"/>
                <a:gd name="connsiteY5" fmla="*/ 4846320 h 4846320"/>
                <a:gd name="connsiteX6" fmla="*/ 173634 w 1736338"/>
                <a:gd name="connsiteY6" fmla="*/ 4846320 h 4846320"/>
                <a:gd name="connsiteX7" fmla="*/ 0 w 1736338"/>
                <a:gd name="connsiteY7" fmla="*/ 4672686 h 4846320"/>
                <a:gd name="connsiteX8" fmla="*/ 0 w 1736338"/>
                <a:gd name="connsiteY8" fmla="*/ 17363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38" h="4846320">
                  <a:moveTo>
                    <a:pt x="0" y="173634"/>
                  </a:moveTo>
                  <a:cubicBezTo>
                    <a:pt x="0" y="77739"/>
                    <a:pt x="77739" y="0"/>
                    <a:pt x="173634" y="0"/>
                  </a:cubicBezTo>
                  <a:lnTo>
                    <a:pt x="1562704" y="0"/>
                  </a:lnTo>
                  <a:cubicBezTo>
                    <a:pt x="1658599" y="0"/>
                    <a:pt x="1736338" y="77739"/>
                    <a:pt x="1736338" y="173634"/>
                  </a:cubicBezTo>
                  <a:lnTo>
                    <a:pt x="1736338" y="4672686"/>
                  </a:lnTo>
                  <a:cubicBezTo>
                    <a:pt x="1736338" y="4768581"/>
                    <a:pt x="1658599" y="4846320"/>
                    <a:pt x="1562704" y="4846320"/>
                  </a:cubicBezTo>
                  <a:lnTo>
                    <a:pt x="173634" y="4846320"/>
                  </a:lnTo>
                  <a:cubicBezTo>
                    <a:pt x="77739" y="4846320"/>
                    <a:pt x="0" y="4768581"/>
                    <a:pt x="0" y="4672686"/>
                  </a:cubicBezTo>
                  <a:lnTo>
                    <a:pt x="0" y="173634"/>
                  </a:lnTo>
                  <a:close/>
                </a:path>
              </a:pathLst>
            </a:custGeom>
            <a:solidFill>
              <a:schemeClr val="bg1"/>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2045208" rIns="106680" bIns="1075944" numCol="1" spcCol="1270" anchor="t" anchorCtr="1">
              <a:noAutofit/>
            </a:bodyPr>
            <a:lstStyle/>
            <a:p>
              <a:pPr lvl="0" algn="ctr" defTabSz="666750" rtl="0">
                <a:lnSpc>
                  <a:spcPct val="90000"/>
                </a:lnSpc>
                <a:spcBef>
                  <a:spcPct val="0"/>
                </a:spcBef>
                <a:spcAft>
                  <a:spcPct val="35000"/>
                </a:spcAft>
              </a:pPr>
              <a:r>
                <a:rPr lang="en-US" sz="1500" b="1" kern="1200" dirty="0" err="1" smtClean="0">
                  <a:solidFill>
                    <a:sysClr val="windowText" lastClr="000000"/>
                  </a:solidFill>
                </a:rPr>
                <a:t>Lael</a:t>
              </a:r>
              <a:r>
                <a:rPr lang="en-US" sz="1500" b="1" kern="1200" dirty="0" smtClean="0">
                  <a:solidFill>
                    <a:sysClr val="windowText" lastClr="000000"/>
                  </a:solidFill>
                </a:rPr>
                <a:t> </a:t>
              </a:r>
              <a:r>
                <a:rPr lang="en-US" sz="1500" b="1" kern="1200" dirty="0" err="1" smtClean="0">
                  <a:solidFill>
                    <a:sysClr val="windowText" lastClr="000000"/>
                  </a:solidFill>
                </a:rPr>
                <a:t>Brainard</a:t>
              </a:r>
              <a:endParaRPr lang="en-US" sz="1500" b="1" kern="1200" dirty="0">
                <a:solidFill>
                  <a:sysClr val="windowText" lastClr="000000"/>
                </a:solidFill>
              </a:endParaRPr>
            </a:p>
            <a:p>
              <a:pPr marL="114300" lvl="1" indent="-114300" algn="l" defTabSz="533400" rtl="0">
                <a:lnSpc>
                  <a:spcPct val="90000"/>
                </a:lnSpc>
                <a:spcBef>
                  <a:spcPct val="0"/>
                </a:spcBef>
                <a:spcAft>
                  <a:spcPts val="0"/>
                </a:spcAft>
                <a:buChar char="••"/>
              </a:pPr>
              <a:r>
                <a:rPr lang="en-US" sz="1400" kern="1200" dirty="0" smtClean="0">
                  <a:solidFill>
                    <a:sysClr val="windowText" lastClr="000000"/>
                  </a:solidFill>
                </a:rPr>
                <a:t>Under Secretary for International Affairs, 2010-2013</a:t>
              </a:r>
            </a:p>
            <a:p>
              <a:pPr marL="114300" lvl="1" indent="-114300" algn="l" defTabSz="533400" rtl="0">
                <a:lnSpc>
                  <a:spcPct val="90000"/>
                </a:lnSpc>
                <a:spcBef>
                  <a:spcPct val="0"/>
                </a:spcBef>
                <a:spcAft>
                  <a:spcPts val="0"/>
                </a:spcAft>
                <a:buChar char="••"/>
              </a:pPr>
              <a:endParaRPr lang="en-US" sz="1400" kern="1200" dirty="0">
                <a:solidFill>
                  <a:sysClr val="windowText" lastClr="000000"/>
                </a:solidFill>
              </a:endParaRPr>
            </a:p>
            <a:p>
              <a:pPr marL="114300" lvl="1" indent="-114300" algn="l" defTabSz="533400" rtl="0">
                <a:lnSpc>
                  <a:spcPct val="90000"/>
                </a:lnSpc>
                <a:spcBef>
                  <a:spcPct val="0"/>
                </a:spcBef>
                <a:spcAft>
                  <a:spcPts val="0"/>
                </a:spcAft>
                <a:buChar char="••"/>
              </a:pPr>
              <a:r>
                <a:rPr lang="en-US" sz="1400" kern="1200" dirty="0" smtClean="0">
                  <a:solidFill>
                    <a:sysClr val="windowText" lastClr="000000"/>
                  </a:solidFill>
                </a:rPr>
                <a:t>Economic Policy, Obama Transition Team, 2008-2009</a:t>
              </a:r>
              <a:endParaRPr lang="en-US" sz="1400" kern="1200" dirty="0">
                <a:solidFill>
                  <a:sysClr val="windowText" lastClr="000000"/>
                </a:solidFill>
              </a:endParaRPr>
            </a:p>
          </p:txBody>
        </p:sp>
        <p:sp>
          <p:nvSpPr>
            <p:cNvPr id="16" name="Oval 15"/>
            <p:cNvSpPr/>
            <p:nvPr/>
          </p:nvSpPr>
          <p:spPr>
            <a:xfrm>
              <a:off x="1976659" y="1464259"/>
              <a:ext cx="1613824" cy="1613824"/>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Freeform 17"/>
            <p:cNvSpPr/>
            <p:nvPr/>
          </p:nvSpPr>
          <p:spPr>
            <a:xfrm>
              <a:off x="3703831" y="1173480"/>
              <a:ext cx="1736338" cy="4846320"/>
            </a:xfrm>
            <a:custGeom>
              <a:avLst/>
              <a:gdLst>
                <a:gd name="connsiteX0" fmla="*/ 0 w 1736338"/>
                <a:gd name="connsiteY0" fmla="*/ 173634 h 4846320"/>
                <a:gd name="connsiteX1" fmla="*/ 173634 w 1736338"/>
                <a:gd name="connsiteY1" fmla="*/ 0 h 4846320"/>
                <a:gd name="connsiteX2" fmla="*/ 1562704 w 1736338"/>
                <a:gd name="connsiteY2" fmla="*/ 0 h 4846320"/>
                <a:gd name="connsiteX3" fmla="*/ 1736338 w 1736338"/>
                <a:gd name="connsiteY3" fmla="*/ 173634 h 4846320"/>
                <a:gd name="connsiteX4" fmla="*/ 1736338 w 1736338"/>
                <a:gd name="connsiteY4" fmla="*/ 4672686 h 4846320"/>
                <a:gd name="connsiteX5" fmla="*/ 1562704 w 1736338"/>
                <a:gd name="connsiteY5" fmla="*/ 4846320 h 4846320"/>
                <a:gd name="connsiteX6" fmla="*/ 173634 w 1736338"/>
                <a:gd name="connsiteY6" fmla="*/ 4846320 h 4846320"/>
                <a:gd name="connsiteX7" fmla="*/ 0 w 1736338"/>
                <a:gd name="connsiteY7" fmla="*/ 4672686 h 4846320"/>
                <a:gd name="connsiteX8" fmla="*/ 0 w 1736338"/>
                <a:gd name="connsiteY8" fmla="*/ 17363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38" h="4846320">
                  <a:moveTo>
                    <a:pt x="0" y="173634"/>
                  </a:moveTo>
                  <a:cubicBezTo>
                    <a:pt x="0" y="77739"/>
                    <a:pt x="77739" y="0"/>
                    <a:pt x="173634" y="0"/>
                  </a:cubicBezTo>
                  <a:lnTo>
                    <a:pt x="1562704" y="0"/>
                  </a:lnTo>
                  <a:cubicBezTo>
                    <a:pt x="1658599" y="0"/>
                    <a:pt x="1736338" y="77739"/>
                    <a:pt x="1736338" y="173634"/>
                  </a:cubicBezTo>
                  <a:lnTo>
                    <a:pt x="1736338" y="4672686"/>
                  </a:lnTo>
                  <a:cubicBezTo>
                    <a:pt x="1736338" y="4768581"/>
                    <a:pt x="1658599" y="4846320"/>
                    <a:pt x="1562704" y="4846320"/>
                  </a:cubicBezTo>
                  <a:lnTo>
                    <a:pt x="173634" y="4846320"/>
                  </a:lnTo>
                  <a:cubicBezTo>
                    <a:pt x="77739" y="4846320"/>
                    <a:pt x="0" y="4768581"/>
                    <a:pt x="0" y="4672686"/>
                  </a:cubicBezTo>
                  <a:lnTo>
                    <a:pt x="0" y="173634"/>
                  </a:lnTo>
                  <a:close/>
                </a:path>
              </a:pathLst>
            </a:custGeom>
            <a:solidFill>
              <a:schemeClr val="bg1"/>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2045208" rIns="106680" bIns="1075944" numCol="1" spcCol="1270" anchor="t" anchorCtr="1">
              <a:noAutofit/>
            </a:bodyPr>
            <a:lstStyle/>
            <a:p>
              <a:pPr lvl="0" algn="ctr" defTabSz="666750" rtl="0">
                <a:lnSpc>
                  <a:spcPct val="90000"/>
                </a:lnSpc>
                <a:spcBef>
                  <a:spcPct val="0"/>
                </a:spcBef>
                <a:spcAft>
                  <a:spcPct val="35000"/>
                </a:spcAft>
              </a:pPr>
              <a:r>
                <a:rPr lang="en-US" sz="1500" b="1" kern="1200" dirty="0" smtClean="0">
                  <a:solidFill>
                    <a:sysClr val="windowText" lastClr="000000"/>
                  </a:solidFill>
                </a:rPr>
                <a:t>Gene Sperling</a:t>
              </a:r>
              <a:endParaRPr lang="en-US" sz="1500" b="1" kern="1200" dirty="0">
                <a:solidFill>
                  <a:sysClr val="windowText" lastClr="000000"/>
                </a:solidFill>
              </a:endParaRPr>
            </a:p>
            <a:p>
              <a:pPr marL="114300" lvl="1" indent="-114300" algn="l" defTabSz="533400" rtl="0">
                <a:lnSpc>
                  <a:spcPct val="90000"/>
                </a:lnSpc>
                <a:spcBef>
                  <a:spcPct val="0"/>
                </a:spcBef>
                <a:spcAft>
                  <a:spcPts val="0"/>
                </a:spcAft>
                <a:buChar char="••"/>
              </a:pPr>
              <a:r>
                <a:rPr lang="en-US" sz="1400" kern="1200" dirty="0" smtClean="0">
                  <a:solidFill>
                    <a:sysClr val="windowText" lastClr="000000"/>
                  </a:solidFill>
                </a:rPr>
                <a:t>Director, National Economic Council, Clinton/Obama Administrations</a:t>
              </a:r>
            </a:p>
            <a:p>
              <a:pPr marL="114300" lvl="1" indent="-114300" algn="l" defTabSz="533400" rtl="0">
                <a:lnSpc>
                  <a:spcPct val="90000"/>
                </a:lnSpc>
                <a:spcBef>
                  <a:spcPct val="0"/>
                </a:spcBef>
                <a:spcAft>
                  <a:spcPts val="0"/>
                </a:spcAft>
                <a:buChar char="••"/>
              </a:pPr>
              <a:endParaRPr lang="en-US" sz="1400" kern="1200" dirty="0">
                <a:solidFill>
                  <a:sysClr val="windowText" lastClr="000000"/>
                </a:solidFill>
              </a:endParaRPr>
            </a:p>
            <a:p>
              <a:pPr marL="114300" lvl="1" indent="-114300" algn="l" defTabSz="533400" rtl="0">
                <a:lnSpc>
                  <a:spcPct val="90000"/>
                </a:lnSpc>
                <a:spcBef>
                  <a:spcPct val="0"/>
                </a:spcBef>
                <a:spcAft>
                  <a:spcPts val="0"/>
                </a:spcAft>
                <a:buChar char="••"/>
              </a:pPr>
              <a:r>
                <a:rPr lang="en-US" sz="1400" kern="1200" dirty="0" smtClean="0">
                  <a:solidFill>
                    <a:sysClr val="windowText" lastClr="000000"/>
                  </a:solidFill>
                </a:rPr>
                <a:t>Former Treasury Department official</a:t>
              </a:r>
              <a:endParaRPr lang="en-US" sz="1400" kern="1200" dirty="0">
                <a:solidFill>
                  <a:sysClr val="windowText" lastClr="000000"/>
                </a:solidFill>
              </a:endParaRPr>
            </a:p>
          </p:txBody>
        </p:sp>
        <p:sp>
          <p:nvSpPr>
            <p:cNvPr id="19" name="Oval 18"/>
            <p:cNvSpPr/>
            <p:nvPr/>
          </p:nvSpPr>
          <p:spPr>
            <a:xfrm>
              <a:off x="3765088" y="1464259"/>
              <a:ext cx="1613824" cy="1613824"/>
            </a:xfrm>
            <a:prstGeom prst="ellipse">
              <a:avLst/>
            </a:prstGeom>
            <a:blipFill dpi="0" rotWithShape="1">
              <a:blip r:embed="rId4"/>
              <a:srcRect/>
              <a:stretch>
                <a:fillRect t="-973" b="-973"/>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10" name="Picture 4" descr="https://encrypted-tbn0.gstatic.com/images?q=tbn:ANd9GcQ-BNgiBsMe3t9ya1AYkxwrERl59lMMFKG3VpfXxmiNGfdMpqtxn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4786" y="5365454"/>
            <a:ext cx="27527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1590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5192"/>
            <a:ext cx="8763000" cy="830997"/>
          </a:xfrm>
          <a:prstGeom prst="rect">
            <a:avLst/>
          </a:prstGeom>
          <a:noFill/>
        </p:spPr>
        <p:txBody>
          <a:bodyPr wrap="square" rtlCol="0">
            <a:spAutoFit/>
          </a:bodyPr>
          <a:lstStyle/>
          <a:p>
            <a:r>
              <a:rPr lang="en-US" sz="2400" b="1" dirty="0" smtClean="0">
                <a:solidFill>
                  <a:schemeClr val="bg1"/>
                </a:solidFill>
                <a:latin typeface="+mj-lt"/>
              </a:rPr>
              <a:t>Potential Nominees for Treasury Secretary in Trump Administration </a:t>
            </a:r>
            <a:endParaRPr lang="en-US" sz="2400" b="1" dirty="0">
              <a:solidFill>
                <a:schemeClr val="bg1"/>
              </a:solidFill>
              <a:latin typeface="+mj-lt"/>
            </a:endParaRPr>
          </a:p>
        </p:txBody>
      </p:sp>
      <p:grpSp>
        <p:nvGrpSpPr>
          <p:cNvPr id="7" name="Group 6"/>
          <p:cNvGrpSpPr/>
          <p:nvPr/>
        </p:nvGrpSpPr>
        <p:grpSpPr>
          <a:xfrm>
            <a:off x="1613689" y="1212646"/>
            <a:ext cx="5611956" cy="4485876"/>
            <a:chOff x="962925" y="1308716"/>
            <a:chExt cx="5611956" cy="4485876"/>
          </a:xfrm>
        </p:grpSpPr>
        <p:sp>
          <p:nvSpPr>
            <p:cNvPr id="8" name="Freeform 7"/>
            <p:cNvSpPr/>
            <p:nvPr/>
          </p:nvSpPr>
          <p:spPr>
            <a:xfrm>
              <a:off x="962925" y="1312108"/>
              <a:ext cx="2664758" cy="4482484"/>
            </a:xfrm>
            <a:custGeom>
              <a:avLst/>
              <a:gdLst>
                <a:gd name="connsiteX0" fmla="*/ 0 w 2664758"/>
                <a:gd name="connsiteY0" fmla="*/ 266476 h 4482484"/>
                <a:gd name="connsiteX1" fmla="*/ 266476 w 2664758"/>
                <a:gd name="connsiteY1" fmla="*/ 0 h 4482484"/>
                <a:gd name="connsiteX2" fmla="*/ 2398282 w 2664758"/>
                <a:gd name="connsiteY2" fmla="*/ 0 h 4482484"/>
                <a:gd name="connsiteX3" fmla="*/ 2664758 w 2664758"/>
                <a:gd name="connsiteY3" fmla="*/ 266476 h 4482484"/>
                <a:gd name="connsiteX4" fmla="*/ 2664758 w 2664758"/>
                <a:gd name="connsiteY4" fmla="*/ 4216008 h 4482484"/>
                <a:gd name="connsiteX5" fmla="*/ 2398282 w 2664758"/>
                <a:gd name="connsiteY5" fmla="*/ 4482484 h 4482484"/>
                <a:gd name="connsiteX6" fmla="*/ 266476 w 2664758"/>
                <a:gd name="connsiteY6" fmla="*/ 4482484 h 4482484"/>
                <a:gd name="connsiteX7" fmla="*/ 0 w 2664758"/>
                <a:gd name="connsiteY7" fmla="*/ 4216008 h 4482484"/>
                <a:gd name="connsiteX8" fmla="*/ 0 w 2664758"/>
                <a:gd name="connsiteY8" fmla="*/ 266476 h 448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4758" h="4482484">
                  <a:moveTo>
                    <a:pt x="0" y="266476"/>
                  </a:moveTo>
                  <a:cubicBezTo>
                    <a:pt x="0" y="119305"/>
                    <a:pt x="119305" y="0"/>
                    <a:pt x="266476" y="0"/>
                  </a:cubicBezTo>
                  <a:lnTo>
                    <a:pt x="2398282" y="0"/>
                  </a:lnTo>
                  <a:cubicBezTo>
                    <a:pt x="2545453" y="0"/>
                    <a:pt x="2664758" y="119305"/>
                    <a:pt x="2664758" y="266476"/>
                  </a:cubicBezTo>
                  <a:lnTo>
                    <a:pt x="2664758" y="4216008"/>
                  </a:lnTo>
                  <a:cubicBezTo>
                    <a:pt x="2664758" y="4363179"/>
                    <a:pt x="2545453" y="4482484"/>
                    <a:pt x="2398282" y="4482484"/>
                  </a:cubicBezTo>
                  <a:lnTo>
                    <a:pt x="266476" y="4482484"/>
                  </a:lnTo>
                  <a:cubicBezTo>
                    <a:pt x="119305" y="4482484"/>
                    <a:pt x="0" y="4363179"/>
                    <a:pt x="0" y="4216008"/>
                  </a:cubicBezTo>
                  <a:lnTo>
                    <a:pt x="0" y="266476"/>
                  </a:lnTo>
                  <a:close/>
                </a:path>
              </a:pathLst>
            </a:custGeom>
            <a:solidFill>
              <a:schemeClr val="bg1"/>
            </a:solidFill>
            <a:ln>
              <a:solidFill>
                <a:srgbClr val="C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935233" rIns="142240" bIns="1038738" numCol="1" spcCol="1270" anchor="t" anchorCtr="1">
              <a:noAutofit/>
            </a:bodyPr>
            <a:lstStyle/>
            <a:p>
              <a:pPr lvl="0" algn="ctr"/>
              <a:r>
                <a:rPr lang="en-US" b="1" dirty="0">
                  <a:solidFill>
                    <a:prstClr val="black"/>
                  </a:solidFill>
                </a:rPr>
                <a:t>Carl </a:t>
              </a:r>
              <a:r>
                <a:rPr lang="en-US" b="1" dirty="0" smtClean="0">
                  <a:solidFill>
                    <a:prstClr val="black"/>
                  </a:solidFill>
                </a:rPr>
                <a:t>Icahn</a:t>
              </a:r>
            </a:p>
            <a:p>
              <a:pPr lvl="0" algn="ctr"/>
              <a:endParaRPr lang="en-US" sz="700" b="1" dirty="0">
                <a:solidFill>
                  <a:prstClr val="black"/>
                </a:solidFill>
              </a:endParaRPr>
            </a:p>
            <a:p>
              <a:pPr marL="285750" lvl="0" indent="-285750">
                <a:lnSpc>
                  <a:spcPct val="90000"/>
                </a:lnSpc>
                <a:buFont typeface="Arial" panose="020B0604020202020204" pitchFamily="34" charset="0"/>
                <a:buChar char="•"/>
              </a:pPr>
              <a:r>
                <a:rPr lang="en-US" sz="1400" dirty="0">
                  <a:solidFill>
                    <a:prstClr val="black"/>
                  </a:solidFill>
                </a:rPr>
                <a:t>Icahn Enterprises L.P. </a:t>
              </a:r>
              <a:endParaRPr lang="en-US" sz="1400" dirty="0" smtClean="0">
                <a:solidFill>
                  <a:prstClr val="black"/>
                </a:solidFill>
              </a:endParaRPr>
            </a:p>
            <a:p>
              <a:pPr marL="285750" lvl="0" indent="-285750">
                <a:lnSpc>
                  <a:spcPct val="90000"/>
                </a:lnSpc>
                <a:buFont typeface="Arial" panose="020B0604020202020204" pitchFamily="34" charset="0"/>
                <a:buChar char="•"/>
              </a:pPr>
              <a:endParaRPr lang="en-US" sz="1400" dirty="0">
                <a:solidFill>
                  <a:prstClr val="black"/>
                </a:solidFill>
              </a:endParaRPr>
            </a:p>
            <a:p>
              <a:pPr marL="285750" lvl="0" indent="-285750">
                <a:lnSpc>
                  <a:spcPct val="90000"/>
                </a:lnSpc>
                <a:buFont typeface="Arial" panose="020B0604020202020204" pitchFamily="34" charset="0"/>
                <a:buChar char="•"/>
              </a:pPr>
              <a:r>
                <a:rPr lang="en-US" sz="1400" dirty="0">
                  <a:solidFill>
                    <a:prstClr val="black"/>
                  </a:solidFill>
                </a:rPr>
                <a:t>Board of Directors, American Property Investors, Inc</a:t>
              </a:r>
              <a:r>
                <a:rPr lang="en-US" sz="1400" dirty="0" smtClean="0">
                  <a:solidFill>
                    <a:prstClr val="black"/>
                  </a:solidFill>
                </a:rPr>
                <a:t>.</a:t>
              </a:r>
            </a:p>
            <a:p>
              <a:pPr marL="285750" lvl="0" indent="-285750">
                <a:lnSpc>
                  <a:spcPct val="90000"/>
                </a:lnSpc>
                <a:buFont typeface="Arial" panose="020B0604020202020204" pitchFamily="34" charset="0"/>
                <a:buChar char="•"/>
              </a:pPr>
              <a:endParaRPr lang="en-US" sz="1400" dirty="0">
                <a:solidFill>
                  <a:prstClr val="black"/>
                </a:solidFill>
              </a:endParaRPr>
            </a:p>
            <a:p>
              <a:pPr marL="285750" lvl="0" indent="-285750">
                <a:lnSpc>
                  <a:spcPct val="90000"/>
                </a:lnSpc>
                <a:buFont typeface="Arial" panose="020B0604020202020204" pitchFamily="34" charset="0"/>
                <a:buChar char="•"/>
              </a:pPr>
              <a:r>
                <a:rPr lang="en-US" sz="1400" dirty="0">
                  <a:solidFill>
                    <a:prstClr val="black"/>
                  </a:solidFill>
                </a:rPr>
                <a:t>Chairman of the Board, Starfire Holding Corp</a:t>
              </a:r>
              <a:r>
                <a:rPr lang="en-US" sz="1400" dirty="0" smtClean="0">
                  <a:solidFill>
                    <a:prstClr val="black"/>
                  </a:solidFill>
                </a:rPr>
                <a:t>.</a:t>
              </a:r>
            </a:p>
            <a:p>
              <a:pPr lvl="0">
                <a:lnSpc>
                  <a:spcPct val="90000"/>
                </a:lnSpc>
              </a:pPr>
              <a:r>
                <a:rPr lang="en-US" sz="1400" dirty="0" smtClean="0">
                  <a:solidFill>
                    <a:prstClr val="black"/>
                  </a:solidFill>
                </a:rPr>
                <a:t> </a:t>
              </a:r>
              <a:endParaRPr lang="en-US" sz="1400" dirty="0">
                <a:solidFill>
                  <a:prstClr val="black"/>
                </a:solidFill>
              </a:endParaRPr>
            </a:p>
            <a:p>
              <a:pPr marL="285750" lvl="0" indent="-285750">
                <a:lnSpc>
                  <a:spcPct val="90000"/>
                </a:lnSpc>
                <a:buFont typeface="Arial" panose="020B0604020202020204" pitchFamily="34" charset="0"/>
                <a:buChar char="•"/>
              </a:pPr>
              <a:r>
                <a:rPr lang="en-US" sz="1400" dirty="0">
                  <a:solidFill>
                    <a:prstClr val="black"/>
                  </a:solidFill>
                </a:rPr>
                <a:t>Board of Directors, CVR Energy, Inc.  </a:t>
              </a:r>
            </a:p>
          </p:txBody>
        </p:sp>
        <p:sp>
          <p:nvSpPr>
            <p:cNvPr id="9" name="Oval 8"/>
            <p:cNvSpPr/>
            <p:nvPr/>
          </p:nvSpPr>
          <p:spPr>
            <a:xfrm>
              <a:off x="1548969" y="1577665"/>
              <a:ext cx="1492667" cy="1492667"/>
            </a:xfrm>
            <a:prstGeom prst="ellipse">
              <a:avLst/>
            </a:prstGeom>
            <a:blipFill>
              <a:blip r:embed="rId2"/>
              <a:srcRect/>
              <a:stretch>
                <a:fillRect t="-2000" b="-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3913977" y="1308716"/>
              <a:ext cx="2660904" cy="4482484"/>
            </a:xfrm>
            <a:custGeom>
              <a:avLst/>
              <a:gdLst>
                <a:gd name="connsiteX0" fmla="*/ 0 w 2689701"/>
                <a:gd name="connsiteY0" fmla="*/ 268970 h 4482484"/>
                <a:gd name="connsiteX1" fmla="*/ 268970 w 2689701"/>
                <a:gd name="connsiteY1" fmla="*/ 0 h 4482484"/>
                <a:gd name="connsiteX2" fmla="*/ 2420731 w 2689701"/>
                <a:gd name="connsiteY2" fmla="*/ 0 h 4482484"/>
                <a:gd name="connsiteX3" fmla="*/ 2689701 w 2689701"/>
                <a:gd name="connsiteY3" fmla="*/ 268970 h 4482484"/>
                <a:gd name="connsiteX4" fmla="*/ 2689701 w 2689701"/>
                <a:gd name="connsiteY4" fmla="*/ 4213514 h 4482484"/>
                <a:gd name="connsiteX5" fmla="*/ 2420731 w 2689701"/>
                <a:gd name="connsiteY5" fmla="*/ 4482484 h 4482484"/>
                <a:gd name="connsiteX6" fmla="*/ 268970 w 2689701"/>
                <a:gd name="connsiteY6" fmla="*/ 4482484 h 4482484"/>
                <a:gd name="connsiteX7" fmla="*/ 0 w 2689701"/>
                <a:gd name="connsiteY7" fmla="*/ 4213514 h 4482484"/>
                <a:gd name="connsiteX8" fmla="*/ 0 w 2689701"/>
                <a:gd name="connsiteY8" fmla="*/ 268970 h 448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9701" h="4482484">
                  <a:moveTo>
                    <a:pt x="0" y="268970"/>
                  </a:moveTo>
                  <a:cubicBezTo>
                    <a:pt x="0" y="120422"/>
                    <a:pt x="120422" y="0"/>
                    <a:pt x="268970" y="0"/>
                  </a:cubicBezTo>
                  <a:lnTo>
                    <a:pt x="2420731" y="0"/>
                  </a:lnTo>
                  <a:cubicBezTo>
                    <a:pt x="2569279" y="0"/>
                    <a:pt x="2689701" y="120422"/>
                    <a:pt x="2689701" y="268970"/>
                  </a:cubicBezTo>
                  <a:lnTo>
                    <a:pt x="2689701" y="4213514"/>
                  </a:lnTo>
                  <a:cubicBezTo>
                    <a:pt x="2689701" y="4362062"/>
                    <a:pt x="2569279" y="4482484"/>
                    <a:pt x="2420731" y="4482484"/>
                  </a:cubicBezTo>
                  <a:lnTo>
                    <a:pt x="268970" y="4482484"/>
                  </a:lnTo>
                  <a:cubicBezTo>
                    <a:pt x="120422" y="4482484"/>
                    <a:pt x="0" y="4362062"/>
                    <a:pt x="0" y="4213514"/>
                  </a:cubicBezTo>
                  <a:lnTo>
                    <a:pt x="0" y="268970"/>
                  </a:lnTo>
                  <a:close/>
                </a:path>
              </a:pathLst>
            </a:custGeom>
            <a:solidFill>
              <a:schemeClr val="bg1"/>
            </a:solidFill>
            <a:ln>
              <a:solidFill>
                <a:srgbClr val="C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935233" rIns="142240" bIns="1038738" numCol="1" spcCol="1270" anchor="t" anchorCtr="1">
              <a:noAutofit/>
            </a:bodyPr>
            <a:lstStyle/>
            <a:p>
              <a:pPr lvl="0" algn="ctr"/>
              <a:r>
                <a:rPr lang="en-US" b="1" dirty="0">
                  <a:solidFill>
                    <a:prstClr val="black"/>
                  </a:solidFill>
                </a:rPr>
                <a:t>Steven </a:t>
              </a:r>
              <a:r>
                <a:rPr lang="en-US" b="1" dirty="0" err="1" smtClean="0">
                  <a:solidFill>
                    <a:prstClr val="black"/>
                  </a:solidFill>
                </a:rPr>
                <a:t>Mnuchin</a:t>
              </a:r>
              <a:endParaRPr lang="en-US" b="1" dirty="0" smtClean="0">
                <a:solidFill>
                  <a:prstClr val="black"/>
                </a:solidFill>
              </a:endParaRPr>
            </a:p>
            <a:p>
              <a:pPr lvl="0" algn="ctr"/>
              <a:endParaRPr lang="en-US" sz="700" b="1" dirty="0">
                <a:solidFill>
                  <a:prstClr val="black"/>
                </a:solidFill>
              </a:endParaRPr>
            </a:p>
            <a:p>
              <a:pPr marL="285750" lvl="0" indent="-285750">
                <a:lnSpc>
                  <a:spcPct val="90000"/>
                </a:lnSpc>
                <a:buFont typeface="Arial" panose="020B0604020202020204" pitchFamily="34" charset="0"/>
                <a:buChar char="•"/>
              </a:pPr>
              <a:r>
                <a:rPr lang="en-US" sz="1400" dirty="0">
                  <a:solidFill>
                    <a:prstClr val="black"/>
                  </a:solidFill>
                </a:rPr>
                <a:t>Co-Founder, Co-Chief Executive Officer, and Chairman, Dune Capital Management </a:t>
              </a:r>
              <a:r>
                <a:rPr lang="en-US" sz="1400" dirty="0" smtClean="0">
                  <a:solidFill>
                    <a:prstClr val="black"/>
                  </a:solidFill>
                </a:rPr>
                <a:t>LP</a:t>
              </a:r>
            </a:p>
            <a:p>
              <a:pPr lvl="0">
                <a:lnSpc>
                  <a:spcPct val="90000"/>
                </a:lnSpc>
              </a:pPr>
              <a:endParaRPr lang="en-US" sz="1400" dirty="0">
                <a:solidFill>
                  <a:prstClr val="black"/>
                </a:solidFill>
              </a:endParaRPr>
            </a:p>
            <a:p>
              <a:pPr marL="285750" lvl="0" indent="-285750">
                <a:lnSpc>
                  <a:spcPct val="90000"/>
                </a:lnSpc>
                <a:buFont typeface="Arial" panose="020B0604020202020204" pitchFamily="34" charset="0"/>
                <a:buChar char="•"/>
              </a:pPr>
              <a:r>
                <a:rPr lang="en-US" sz="1400" dirty="0">
                  <a:solidFill>
                    <a:prstClr val="black"/>
                  </a:solidFill>
                </a:rPr>
                <a:t>Co-Founder, Chairman, and CEO, </a:t>
              </a:r>
              <a:r>
                <a:rPr lang="en-US" sz="1400" dirty="0" err="1">
                  <a:solidFill>
                    <a:prstClr val="black"/>
                  </a:solidFill>
                </a:rPr>
                <a:t>OneWest</a:t>
              </a:r>
              <a:r>
                <a:rPr lang="en-US" sz="1400" dirty="0">
                  <a:solidFill>
                    <a:prstClr val="black"/>
                  </a:solidFill>
                </a:rPr>
                <a:t> Bank Group LLC</a:t>
              </a:r>
            </a:p>
          </p:txBody>
        </p:sp>
        <p:sp>
          <p:nvSpPr>
            <p:cNvPr id="11" name="Oval 10"/>
            <p:cNvSpPr/>
            <p:nvPr/>
          </p:nvSpPr>
          <p:spPr>
            <a:xfrm>
              <a:off x="4512493" y="1577665"/>
              <a:ext cx="1492667" cy="1492667"/>
            </a:xfrm>
            <a:prstGeom prst="ellipse">
              <a:avLst/>
            </a:prstGeom>
            <a:blipFill>
              <a:blip r:embed="rId3"/>
              <a:srcRect/>
              <a:stretch>
                <a:fillRect t="-2529" b="-9707"/>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12" name="Picture 4" descr="https://encrypted-tbn0.gstatic.com/images?q=tbn:ANd9GcQ-BNgiBsMe3t9ya1AYkxwrERl59lMMFKG3VpfXxmiNGfdMpqtxn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5645" y="5562601"/>
            <a:ext cx="1905000" cy="127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999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Image result for senate finance committee"/>
          <p:cNvSpPr>
            <a:spLocks noChangeAspect="1" noChangeArrowheads="1"/>
          </p:cNvSpPr>
          <p:nvPr/>
        </p:nvSpPr>
        <p:spPr>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senate finance committee"/>
          <p:cNvSpPr>
            <a:spLocks noChangeAspect="1" noChangeArrowheads="1"/>
          </p:cNvSpPr>
          <p:nvPr/>
        </p:nvSpPr>
        <p:spPr>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p:cNvPicPr>
            <a:picLocks noChangeAspect="1" noChangeArrowheads="1"/>
          </p:cNvPicPr>
          <p:nvPr/>
        </p:nvPicPr>
        <p:blipFill>
          <a:blip r:embed="rId2"/>
          <a:srcRect/>
          <a:stretch>
            <a:fillRect/>
          </a:stretch>
        </p:blipFill>
        <p:spPr>
          <a:xfrm>
            <a:off x="497365" y="323095"/>
            <a:ext cx="489585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Diagram 3"/>
          <p:cNvGraphicFramePr/>
          <p:nvPr>
            <p:extLst>
              <p:ext uri="{D42A27DB-BD31-4B8C-83A1-F6EECF244321}">
                <p14:modId xmlns:p14="http://schemas.microsoft.com/office/powerpoint/2010/main" val="3867352054"/>
              </p:ext>
            </p:extLst>
          </p:nvPr>
        </p:nvGraphicFramePr>
        <p:xfrm>
          <a:off x="268288" y="1435452"/>
          <a:ext cx="8607425" cy="4660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219200" y="3380064"/>
            <a:ext cx="1219200" cy="261610"/>
          </a:xfrm>
          <a:prstGeom prst="rect">
            <a:avLst/>
          </a:prstGeom>
          <a:noFill/>
        </p:spPr>
        <p:txBody>
          <a:bodyPr wrap="square" rtlCol="0">
            <a:spAutoFit/>
          </a:bodyPr>
          <a:lstStyle/>
          <a:p>
            <a:r>
              <a:rPr lang="en-US" sz="1100" dirty="0" smtClean="0"/>
              <a:t>Chairman</a:t>
            </a:r>
            <a:endParaRPr lang="en-US" sz="1100" dirty="0"/>
          </a:p>
        </p:txBody>
      </p:sp>
      <p:sp>
        <p:nvSpPr>
          <p:cNvPr id="7" name="TextBox 6"/>
          <p:cNvSpPr txBox="1"/>
          <p:nvPr/>
        </p:nvSpPr>
        <p:spPr>
          <a:xfrm>
            <a:off x="1066800" y="5867400"/>
            <a:ext cx="1222367" cy="261610"/>
          </a:xfrm>
          <a:prstGeom prst="rect">
            <a:avLst/>
          </a:prstGeom>
          <a:noFill/>
        </p:spPr>
        <p:txBody>
          <a:bodyPr wrap="square" rtlCol="0">
            <a:spAutoFit/>
          </a:bodyPr>
          <a:lstStyle/>
          <a:p>
            <a:r>
              <a:rPr lang="en-US" sz="1100" smtClean="0"/>
              <a:t>Ranking Member</a:t>
            </a:r>
            <a:endParaRPr lang="en-US" sz="1100"/>
          </a:p>
        </p:txBody>
      </p:sp>
      <p:pic>
        <p:nvPicPr>
          <p:cNvPr id="8" name="Picture 4" descr="https://encrypted-tbn0.gstatic.com/images?q=tbn:ANd9GcQ-BNgiBsMe3t9ya1AYkxwrERl59lMMFKG3VpfXxmiNGfdMpqtxn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2168" y="5409872"/>
            <a:ext cx="25241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5125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Image result for senate finance committee"/>
          <p:cNvSpPr>
            <a:spLocks noChangeAspect="1" noChangeArrowheads="1"/>
          </p:cNvSpPr>
          <p:nvPr/>
        </p:nvSpPr>
        <p:spPr>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senate finance committee"/>
          <p:cNvSpPr>
            <a:spLocks noChangeAspect="1" noChangeArrowheads="1"/>
          </p:cNvSpPr>
          <p:nvPr/>
        </p:nvSpPr>
        <p:spPr>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4" name="Diagram 3"/>
          <p:cNvGraphicFramePr/>
          <p:nvPr>
            <p:extLst>
              <p:ext uri="{D42A27DB-BD31-4B8C-83A1-F6EECF244321}">
                <p14:modId xmlns:p14="http://schemas.microsoft.com/office/powerpoint/2010/main" val="1136110570"/>
              </p:ext>
            </p:extLst>
          </p:nvPr>
        </p:nvGraphicFramePr>
        <p:xfrm>
          <a:off x="268288" y="1435452"/>
          <a:ext cx="8607425" cy="4660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249837" y="3478090"/>
            <a:ext cx="1143000" cy="261610"/>
          </a:xfrm>
          <a:prstGeom prst="rect">
            <a:avLst/>
          </a:prstGeom>
          <a:noFill/>
        </p:spPr>
        <p:txBody>
          <a:bodyPr wrap="square" rtlCol="0">
            <a:spAutoFit/>
          </a:bodyPr>
          <a:lstStyle/>
          <a:p>
            <a:r>
              <a:rPr lang="en-US" sz="1100" dirty="0" smtClean="0"/>
              <a:t>Chairman</a:t>
            </a:r>
            <a:endParaRPr lang="en-US" sz="1100" dirty="0"/>
          </a:p>
        </p:txBody>
      </p:sp>
      <p:sp>
        <p:nvSpPr>
          <p:cNvPr id="7" name="TextBox 6"/>
          <p:cNvSpPr txBox="1"/>
          <p:nvPr/>
        </p:nvSpPr>
        <p:spPr>
          <a:xfrm>
            <a:off x="1066800" y="6087065"/>
            <a:ext cx="1752600" cy="261610"/>
          </a:xfrm>
          <a:prstGeom prst="rect">
            <a:avLst/>
          </a:prstGeom>
          <a:noFill/>
        </p:spPr>
        <p:txBody>
          <a:bodyPr wrap="square" rtlCol="0">
            <a:spAutoFit/>
          </a:bodyPr>
          <a:lstStyle/>
          <a:p>
            <a:r>
              <a:rPr lang="en-US" sz="1100" smtClean="0"/>
              <a:t>Ranking Member</a:t>
            </a:r>
            <a:endParaRPr lang="en-US" sz="1100"/>
          </a:p>
        </p:txBody>
      </p:sp>
      <p:pic>
        <p:nvPicPr>
          <p:cNvPr id="8" name="Picture 2"/>
          <p:cNvPicPr>
            <a:picLocks noChangeAspect="1" noChangeArrowheads="1"/>
          </p:cNvPicPr>
          <p:nvPr/>
        </p:nvPicPr>
        <p:blipFill>
          <a:blip r:embed="rId7"/>
          <a:srcRect/>
          <a:stretch>
            <a:fillRect/>
          </a:stretch>
        </p:blipFill>
        <p:spPr>
          <a:xfrm>
            <a:off x="460375" y="303521"/>
            <a:ext cx="3981634"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https://encrypted-tbn0.gstatic.com/images?q=tbn:ANd9GcQ-BNgiBsMe3t9ya1AYkxwrERl59lMMFKG3VpfXxmiNGfdMpqtxn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5367927"/>
            <a:ext cx="27527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8831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 y="228600"/>
            <a:ext cx="8763000" cy="523220"/>
          </a:xfrm>
          <a:prstGeom prst="rect">
            <a:avLst/>
          </a:prstGeom>
          <a:noFill/>
        </p:spPr>
        <p:txBody>
          <a:bodyPr wrap="square" rtlCol="0">
            <a:spAutoFit/>
          </a:bodyPr>
          <a:lstStyle/>
          <a:p>
            <a:r>
              <a:rPr lang="en-US" sz="2800" b="1" dirty="0" smtClean="0">
                <a:solidFill>
                  <a:schemeClr val="bg1"/>
                </a:solidFill>
              </a:rPr>
              <a:t>Key Recent Actions on Tax Reform </a:t>
            </a:r>
            <a:endParaRPr lang="en-US" sz="2800" b="1" dirty="0">
              <a:solidFill>
                <a:schemeClr val="bg1"/>
              </a:solidFill>
            </a:endParaRPr>
          </a:p>
        </p:txBody>
      </p:sp>
      <p:pic>
        <p:nvPicPr>
          <p:cNvPr id="2050" name="Picture 2"/>
          <p:cNvPicPr>
            <a:picLocks noChangeAspect="1" noChangeArrowheads="1"/>
          </p:cNvPicPr>
          <p:nvPr/>
        </p:nvPicPr>
        <p:blipFill>
          <a:blip r:embed="rId2"/>
          <a:srcRect/>
          <a:stretch>
            <a:fillRect/>
          </a:stretch>
        </p:blipFill>
        <p:spPr>
          <a:xfrm>
            <a:off x="190500" y="2057400"/>
            <a:ext cx="8469655" cy="2707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descr="https://encrypted-tbn0.gstatic.com/images?q=tbn:ANd9GcQ-BNgiBsMe3t9ya1AYkxwrERl59lMMFKG3VpfXxmiNGfdMpqtxn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275" y="5314704"/>
            <a:ext cx="27527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8163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 y="347990"/>
            <a:ext cx="8763000" cy="523220"/>
          </a:xfrm>
          <a:prstGeom prst="rect">
            <a:avLst/>
          </a:prstGeom>
          <a:noFill/>
        </p:spPr>
        <p:txBody>
          <a:bodyPr wrap="square" rtlCol="0">
            <a:spAutoFit/>
          </a:bodyPr>
          <a:lstStyle/>
          <a:p>
            <a:r>
              <a:rPr lang="en-US" sz="2800" b="1" dirty="0" smtClean="0">
                <a:solidFill>
                  <a:schemeClr val="bg1"/>
                </a:solidFill>
              </a:rPr>
              <a:t>Key Recent Actions on Tax Reform </a:t>
            </a:r>
            <a:endParaRPr lang="en-US" sz="2800" b="1" dirty="0">
              <a:solidFill>
                <a:schemeClr val="bg1"/>
              </a:solidFill>
            </a:endParaRPr>
          </a:p>
        </p:txBody>
      </p:sp>
      <p:pic>
        <p:nvPicPr>
          <p:cNvPr id="3074" name="Picture 2"/>
          <p:cNvPicPr>
            <a:picLocks noChangeAspect="1" noChangeArrowheads="1"/>
          </p:cNvPicPr>
          <p:nvPr/>
        </p:nvPicPr>
        <p:blipFill>
          <a:blip r:embed="rId2"/>
          <a:srcRect/>
          <a:stretch>
            <a:fillRect/>
          </a:stretch>
        </p:blipFill>
        <p:spPr>
          <a:xfrm>
            <a:off x="569913" y="1936750"/>
            <a:ext cx="8002587" cy="298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descr="https://encrypted-tbn0.gstatic.com/images?q=tbn:ANd9GcQ-BNgiBsMe3t9ya1AYkxwrERl59lMMFKG3VpfXxmiNGfdMpqtxn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275" y="5362362"/>
            <a:ext cx="27527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753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523220"/>
          </a:xfrm>
          <a:prstGeom prst="rect">
            <a:avLst/>
          </a:prstGeom>
          <a:noFill/>
        </p:spPr>
        <p:txBody>
          <a:bodyPr wrap="square" rtlCol="0">
            <a:spAutoFit/>
          </a:bodyPr>
          <a:lstStyle/>
          <a:p>
            <a:pPr algn="ctr"/>
            <a:r>
              <a:rPr lang="en-US" sz="2800" b="1" dirty="0" smtClean="0">
                <a:solidFill>
                  <a:schemeClr val="bg1"/>
                </a:solidFill>
              </a:rPr>
              <a:t>Looking Ahead: Tax Reform</a:t>
            </a:r>
            <a:r>
              <a:rPr lang="en-US" sz="2800" b="1" dirty="0" smtClean="0"/>
              <a:t> </a:t>
            </a:r>
            <a:endParaRPr lang="en-US" sz="2800" b="1" dirty="0"/>
          </a:p>
        </p:txBody>
      </p:sp>
      <p:graphicFrame>
        <p:nvGraphicFramePr>
          <p:cNvPr id="21" name="Diagram 20"/>
          <p:cNvGraphicFramePr/>
          <p:nvPr>
            <p:extLst>
              <p:ext uri="{D42A27DB-BD31-4B8C-83A1-F6EECF244321}">
                <p14:modId xmlns:p14="http://schemas.microsoft.com/office/powerpoint/2010/main" val="3800539367"/>
              </p:ext>
            </p:extLst>
          </p:nvPr>
        </p:nvGraphicFramePr>
        <p:xfrm>
          <a:off x="1219200" y="838200"/>
          <a:ext cx="7238999"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https://encrypted-tbn0.gstatic.com/images?q=tbn:ANd9GcQ-BNgiBsMe3t9ya1AYkxwrERl59lMMFKG3VpfXxmiNGfdMpqtxn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5203" y="5410200"/>
            <a:ext cx="27527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5021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bwMode="auto">
          <a:xfrm>
            <a:off x="685800" y="1524000"/>
            <a:ext cx="8229600" cy="42068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Char char="•"/>
              <a:defRPr/>
            </a:pPr>
            <a:r>
              <a:rPr lang="en-US" altLang="en-US" sz="2400" dirty="0" smtClean="0">
                <a:ea typeface="ＭＳ Ｐゴシック" pitchFamily="34" charset="-128"/>
              </a:rPr>
              <a:t>Likely under any election result.</a:t>
            </a:r>
          </a:p>
          <a:p>
            <a:pPr>
              <a:buFontTx/>
              <a:buChar char="•"/>
              <a:defRPr/>
            </a:pPr>
            <a:r>
              <a:rPr lang="en-US" altLang="en-US" sz="2400" dirty="0" smtClean="0">
                <a:ea typeface="ＭＳ Ｐゴシック" pitchFamily="34" charset="-128"/>
              </a:rPr>
              <a:t>Unlikely Tax Exempt Bonds will be untouched.</a:t>
            </a:r>
          </a:p>
          <a:p>
            <a:pPr>
              <a:buFontTx/>
              <a:buChar char="•"/>
              <a:defRPr/>
            </a:pPr>
            <a:r>
              <a:rPr lang="en-US" altLang="en-US" sz="2400" dirty="0" smtClean="0">
                <a:ea typeface="ＭＳ Ｐゴシック" pitchFamily="34" charset="-128"/>
              </a:rPr>
              <a:t>Fundamental reform or trim at the edges?</a:t>
            </a:r>
          </a:p>
          <a:p>
            <a:pPr>
              <a:buFontTx/>
              <a:buChar char="•"/>
              <a:defRPr/>
            </a:pPr>
            <a:r>
              <a:rPr lang="en-US" altLang="en-US" sz="2400" dirty="0" smtClean="0">
                <a:ea typeface="ＭＳ Ｐゴシック" pitchFamily="34" charset="-128"/>
              </a:rPr>
              <a:t>Private activity bonds in jeopardy?</a:t>
            </a:r>
          </a:p>
          <a:p>
            <a:pPr>
              <a:buFontTx/>
              <a:buChar char="•"/>
              <a:defRPr/>
            </a:pPr>
            <a:r>
              <a:rPr lang="en-US" altLang="en-US" sz="2400" dirty="0" smtClean="0">
                <a:ea typeface="ＭＳ Ｐゴシック" pitchFamily="34" charset="-128"/>
              </a:rPr>
              <a:t>Tenuous position for non-profit bonds.</a:t>
            </a:r>
          </a:p>
          <a:p>
            <a:pPr>
              <a:buFontTx/>
              <a:buChar char="•"/>
              <a:defRPr/>
            </a:pPr>
            <a:r>
              <a:rPr lang="en-US" altLang="en-US" sz="2400" dirty="0" smtClean="0">
                <a:ea typeface="ＭＳ Ｐゴシック" pitchFamily="34" charset="-128"/>
              </a:rPr>
              <a:t>Recent discussions on stadia and college endowments</a:t>
            </a:r>
          </a:p>
          <a:p>
            <a:pPr marL="0" indent="0">
              <a:defRPr/>
            </a:pPr>
            <a:endParaRPr lang="en-US" altLang="en-US" dirty="0" smtClean="0">
              <a:ea typeface="ＭＳ Ｐゴシック" pitchFamily="34" charset="-128"/>
            </a:endParaRPr>
          </a:p>
          <a:p>
            <a:pPr lvl="1">
              <a:buFont typeface="Arial" charset="0"/>
              <a:buChar char="•"/>
              <a:defRPr/>
            </a:pPr>
            <a:endParaRPr lang="en-US" altLang="en-US" dirty="0" smtClean="0">
              <a:ea typeface="ＭＳ Ｐゴシック" pitchFamily="34" charset="-128"/>
            </a:endParaRPr>
          </a:p>
          <a:p>
            <a:pPr lvl="1">
              <a:buFont typeface="Arial" charset="0"/>
              <a:buChar char="•"/>
              <a:defRPr/>
            </a:pPr>
            <a:endParaRPr lang="en-US" altLang="en-US" dirty="0" smtClean="0">
              <a:ea typeface="ＭＳ Ｐゴシック" pitchFamily="34" charset="-128"/>
            </a:endParaRPr>
          </a:p>
          <a:p>
            <a:pPr lvl="1">
              <a:buFont typeface="Arial" charset="0"/>
              <a:buChar char="•"/>
              <a:defRPr/>
            </a:pPr>
            <a:endParaRPr lang="en-US" altLang="en-US" dirty="0" smtClean="0">
              <a:ea typeface="ＭＳ Ｐゴシック" pitchFamily="34" charset="-128"/>
            </a:endParaRPr>
          </a:p>
          <a:p>
            <a:pPr>
              <a:buFontTx/>
              <a:buChar char="•"/>
              <a:defRPr/>
            </a:pPr>
            <a:endParaRPr lang="en-US" altLang="en-US" dirty="0" smtClean="0">
              <a:ea typeface="ＭＳ Ｐゴシック" pitchFamily="34" charset="-128"/>
            </a:endParaRPr>
          </a:p>
        </p:txBody>
      </p:sp>
      <p:sp>
        <p:nvSpPr>
          <p:cNvPr id="7171"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u="sng" dirty="0" smtClean="0">
                <a:ea typeface="ＭＳ Ｐゴシック" pitchFamily="34" charset="-128"/>
              </a:rPr>
              <a:t>Tax Reform Prospects</a:t>
            </a:r>
          </a:p>
        </p:txBody>
      </p:sp>
      <p:pic>
        <p:nvPicPr>
          <p:cNvPr id="4" name="Picture 4" descr="https://encrypted-tbn0.gstatic.com/images?q=tbn:ANd9GcQ-BNgiBsMe3t9ya1AYkxwrERl59lMMFKG3VpfXxmiNGfdMpqtxn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275" y="5394243"/>
            <a:ext cx="27527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8065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trump vs. clinton"/>
          <p:cNvPicPr>
            <a:picLocks noChangeAspect="1" noChangeArrowheads="1"/>
          </p:cNvPicPr>
          <p:nvPr/>
        </p:nvPicPr>
        <p:blipFill>
          <a:blip r:embed="rId2"/>
          <a:srcRect b="1346"/>
          <a:stretch>
            <a:fillRect/>
          </a:stretch>
        </p:blipFill>
        <p:spPr>
          <a:xfrm>
            <a:off x="-25400" y="0"/>
            <a:ext cx="9277396" cy="6946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437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bwMode="auto">
          <a:xfrm>
            <a:off x="228600" y="381000"/>
            <a:ext cx="8669337" cy="596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dirty="0" smtClean="0">
                <a:ea typeface="ＭＳ Ｐゴシック" pitchFamily="34" charset="-128"/>
              </a:rPr>
              <a:t>HR 2229 S 3257- </a:t>
            </a:r>
            <a:r>
              <a:rPr lang="en-US" altLang="en-US" sz="2400" i="1" dirty="0" smtClean="0">
                <a:ea typeface="ＭＳ Ｐゴシック" pitchFamily="34" charset="-128"/>
              </a:rPr>
              <a:t>Municipal Bond Market Support Act </a:t>
            </a:r>
          </a:p>
        </p:txBody>
      </p:sp>
      <p:sp>
        <p:nvSpPr>
          <p:cNvPr id="10244" name="Rectangle 3"/>
          <p:cNvSpPr>
            <a:spLocks noGrp="1" noChangeArrowheads="1"/>
          </p:cNvSpPr>
          <p:nvPr>
            <p:ph type="body" idx="4294967295"/>
          </p:nvPr>
        </p:nvSpPr>
        <p:spPr bwMode="auto">
          <a:xfrm>
            <a:off x="685800" y="1066800"/>
            <a:ext cx="8367713" cy="47418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200"/>
              </a:spcBef>
              <a:spcAft>
                <a:spcPts val="1200"/>
              </a:spcAft>
              <a:buFontTx/>
              <a:buChar char="•"/>
              <a:defRPr/>
            </a:pPr>
            <a:r>
              <a:rPr lang="en-US" sz="2400" dirty="0" smtClean="0"/>
              <a:t>Bipartisan bicameral legislation that </a:t>
            </a:r>
            <a:r>
              <a:rPr lang="en-US" sz="2400" dirty="0"/>
              <a:t>would increase the </a:t>
            </a:r>
            <a:r>
              <a:rPr lang="en-US" sz="2400" u="sng" dirty="0"/>
              <a:t>bank qualified debt limit</a:t>
            </a:r>
            <a:r>
              <a:rPr lang="en-US" sz="2400" dirty="0"/>
              <a:t> from $10 million to $30 </a:t>
            </a:r>
            <a:r>
              <a:rPr lang="en-US" sz="2400" dirty="0" smtClean="0"/>
              <a:t>million and apply limit to borrowers.</a:t>
            </a:r>
          </a:p>
          <a:p>
            <a:pPr marL="566738" lvl="2" indent="-231775">
              <a:spcBef>
                <a:spcPts val="600"/>
              </a:spcBef>
              <a:spcAft>
                <a:spcPts val="600"/>
              </a:spcAft>
              <a:buFont typeface="Wingdings" panose="05000000000000000000" pitchFamily="2" charset="2"/>
              <a:buChar char="Ø"/>
              <a:defRPr/>
            </a:pPr>
            <a:r>
              <a:rPr lang="en-US" sz="2000" dirty="0" smtClean="0"/>
              <a:t>BQ debt helps smaller issuers reduce debt issuance costs</a:t>
            </a:r>
          </a:p>
          <a:p>
            <a:pPr marL="573088" lvl="2" indent="0">
              <a:spcBef>
                <a:spcPts val="0"/>
              </a:spcBef>
              <a:spcAft>
                <a:spcPts val="0"/>
              </a:spcAft>
              <a:buFont typeface="Arial" charset="0"/>
              <a:buNone/>
              <a:defRPr/>
            </a:pPr>
            <a:r>
              <a:rPr lang="en-US" sz="2000" i="1" dirty="0" smtClean="0"/>
              <a:t>(typically 25 to 40 basis points)</a:t>
            </a:r>
          </a:p>
          <a:p>
            <a:pPr marL="573088" lvl="2" indent="0">
              <a:spcBef>
                <a:spcPts val="0"/>
              </a:spcBef>
              <a:spcAft>
                <a:spcPts val="0"/>
              </a:spcAft>
              <a:buFont typeface="Arial" charset="0"/>
              <a:buNone/>
              <a:defRPr/>
            </a:pPr>
            <a:endParaRPr lang="en-US" i="1" dirty="0" smtClean="0"/>
          </a:p>
          <a:p>
            <a:pPr marL="573088" lvl="2" indent="-279400">
              <a:spcBef>
                <a:spcPts val="0"/>
              </a:spcBef>
              <a:spcAft>
                <a:spcPts val="0"/>
              </a:spcAft>
              <a:buFont typeface="Wingdings" panose="05000000000000000000" pitchFamily="2" charset="2"/>
              <a:buChar char="Ø"/>
              <a:defRPr/>
            </a:pPr>
            <a:r>
              <a:rPr lang="en-US" sz="2000" i="1" dirty="0" smtClean="0"/>
              <a:t>25 – 40 bps costs savings on a 15-year, $10M bond = $232K - $370K</a:t>
            </a:r>
          </a:p>
          <a:p>
            <a:pPr marL="573088" lvl="2" indent="-279400">
              <a:spcBef>
                <a:spcPts val="0"/>
              </a:spcBef>
              <a:spcAft>
                <a:spcPts val="0"/>
              </a:spcAft>
              <a:buFont typeface="Wingdings" panose="05000000000000000000" pitchFamily="2" charset="2"/>
              <a:buChar char="Ø"/>
              <a:defRPr/>
            </a:pPr>
            <a:endParaRPr lang="en-US" sz="2800" i="1" dirty="0" smtClean="0"/>
          </a:p>
          <a:p>
            <a:pPr marL="573088" lvl="2" indent="-279400">
              <a:spcBef>
                <a:spcPts val="0"/>
              </a:spcBef>
              <a:spcAft>
                <a:spcPts val="0"/>
              </a:spcAft>
              <a:buFont typeface="Wingdings" panose="05000000000000000000" pitchFamily="2" charset="2"/>
              <a:buChar char="Ø"/>
              <a:defRPr/>
            </a:pPr>
            <a:r>
              <a:rPr lang="en-US" sz="2000" i="1" dirty="0" smtClean="0"/>
              <a:t>25 </a:t>
            </a:r>
            <a:r>
              <a:rPr lang="en-US" sz="2000" i="1" dirty="0"/>
              <a:t>– 40 bps </a:t>
            </a:r>
            <a:r>
              <a:rPr lang="en-US" sz="2000" i="1" dirty="0" smtClean="0"/>
              <a:t>cost savings on a 15-year, $30M bond = $696K - $1.1M</a:t>
            </a:r>
            <a:endParaRPr lang="en-US" sz="2000" dirty="0" smtClean="0"/>
          </a:p>
          <a:p>
            <a:pPr marL="0" indent="0">
              <a:spcBef>
                <a:spcPts val="0"/>
              </a:spcBef>
              <a:spcAft>
                <a:spcPts val="0"/>
              </a:spcAft>
              <a:defRPr/>
            </a:pPr>
            <a:endParaRPr lang="en-US" altLang="en-US" sz="1600" b="1" dirty="0" smtClean="0">
              <a:ea typeface="ＭＳ Ｐゴシック" pitchFamily="34" charset="-128"/>
            </a:endParaRPr>
          </a:p>
          <a:p>
            <a:pPr marL="0" indent="0">
              <a:spcBef>
                <a:spcPts val="0"/>
              </a:spcBef>
              <a:spcAft>
                <a:spcPts val="0"/>
              </a:spcAft>
              <a:defRPr/>
            </a:pPr>
            <a:endParaRPr lang="en-US" altLang="en-US" sz="900" b="1" dirty="0" smtClean="0">
              <a:ea typeface="ＭＳ Ｐゴシック" pitchFamily="34" charset="-128"/>
            </a:endParaRPr>
          </a:p>
          <a:p>
            <a:pPr marL="279400" lvl="2" indent="0">
              <a:spcBef>
                <a:spcPts val="0"/>
              </a:spcBef>
              <a:spcAft>
                <a:spcPts val="0"/>
              </a:spcAft>
              <a:buFont typeface="Arial" charset="0"/>
              <a:buNone/>
              <a:tabLst>
                <a:tab pos="1712913" algn="l"/>
              </a:tabLst>
              <a:defRPr/>
            </a:pPr>
            <a:endParaRPr lang="en-US" sz="2000" dirty="0"/>
          </a:p>
          <a:p>
            <a:pPr>
              <a:buFontTx/>
              <a:buChar char="•"/>
              <a:defRPr/>
            </a:pPr>
            <a:endParaRPr lang="en-US" altLang="en-US" dirty="0" smtClean="0">
              <a:ea typeface="ＭＳ Ｐゴシック" pitchFamily="34" charset="-128"/>
            </a:endParaRPr>
          </a:p>
        </p:txBody>
      </p:sp>
      <p:pic>
        <p:nvPicPr>
          <p:cNvPr id="4" name="Picture 4" descr="https://encrypted-tbn0.gstatic.com/images?q=tbn:ANd9GcQ-BNgiBsMe3t9ya1AYkxwrERl59lMMFKG3VpfXxmiNGfdMpqtxn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275" y="5384816"/>
            <a:ext cx="27527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207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idx="4294967295"/>
          </p:nvPr>
        </p:nvSpPr>
        <p:spPr bwMode="auto">
          <a:xfrm>
            <a:off x="228600" y="381000"/>
            <a:ext cx="8737600" cy="596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HR 2209 – High Quality Liquid Assets Legislation</a:t>
            </a:r>
          </a:p>
        </p:txBody>
      </p:sp>
      <p:sp>
        <p:nvSpPr>
          <p:cNvPr id="10244" name="Rectangle 3"/>
          <p:cNvSpPr>
            <a:spLocks noGrp="1" noChangeArrowheads="1"/>
          </p:cNvSpPr>
          <p:nvPr>
            <p:ph type="body" idx="4294967295"/>
          </p:nvPr>
        </p:nvSpPr>
        <p:spPr bwMode="auto">
          <a:xfrm>
            <a:off x="449263" y="1211263"/>
            <a:ext cx="8229600" cy="4525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altLang="en-US" smtClean="0">
              <a:ea typeface="ＭＳ Ｐゴシック" pitchFamily="34" charset="-128"/>
            </a:endParaRPr>
          </a:p>
          <a:p>
            <a:pPr>
              <a:buFontTx/>
              <a:buChar char="•"/>
            </a:pPr>
            <a:endParaRPr lang="en-US" altLang="en-US" smtClean="0">
              <a:ea typeface="ＭＳ Ｐゴシック" pitchFamily="34" charset="-128"/>
            </a:endParaRPr>
          </a:p>
        </p:txBody>
      </p:sp>
      <p:pic>
        <p:nvPicPr>
          <p:cNvPr id="102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941388"/>
            <a:ext cx="2195512" cy="506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85800" y="1128713"/>
            <a:ext cx="6443663" cy="4262705"/>
          </a:xfrm>
          <a:prstGeom prst="rect">
            <a:avLst/>
          </a:prstGeom>
        </p:spPr>
        <p:txBody>
          <a:bodyPr wrap="square">
            <a:spAutoFit/>
          </a:bodyPr>
          <a:lstStyle/>
          <a:p>
            <a:pPr marL="290513" lvl="1" indent="-290513">
              <a:buFont typeface="Wingdings" panose="05000000000000000000" pitchFamily="2" charset="2"/>
              <a:buChar char="§"/>
              <a:defRPr/>
            </a:pPr>
            <a:r>
              <a:rPr lang="en-US" u="sng" dirty="0"/>
              <a:t>9/3/14</a:t>
            </a:r>
            <a:r>
              <a:rPr lang="en-US" dirty="0"/>
              <a:t> - Federal Reserve, FDIC, and Comptroller Of Currency approved new liquidity standards for banks.  </a:t>
            </a:r>
          </a:p>
          <a:p>
            <a:pPr marL="290513" lvl="1" indent="-290513">
              <a:buFont typeface="Wingdings" panose="05000000000000000000" pitchFamily="2" charset="2"/>
              <a:buChar char="§"/>
              <a:defRPr/>
            </a:pPr>
            <a:endParaRPr lang="en-US" sz="1200" dirty="0"/>
          </a:p>
          <a:p>
            <a:pPr marL="290513" lvl="1" indent="-290513">
              <a:buFont typeface="Wingdings" panose="05000000000000000000" pitchFamily="2" charset="2"/>
              <a:buChar char="§"/>
              <a:defRPr/>
            </a:pPr>
            <a:r>
              <a:rPr lang="en-US" dirty="0"/>
              <a:t>New rules are a response to the 2008 financial crisis and will require banks with at least $250B in total assets to maintain designated levels of high-quality liquid assets (HQLA - assets that can easily be converted to cash) during a 30-day fiscal stress scenario.  </a:t>
            </a:r>
          </a:p>
          <a:p>
            <a:pPr marL="290513" lvl="1" indent="-290513">
              <a:buFont typeface="Wingdings" panose="05000000000000000000" pitchFamily="2" charset="2"/>
              <a:buChar char="§"/>
              <a:defRPr/>
            </a:pPr>
            <a:endParaRPr lang="en-US" sz="1100" b="1" i="1" dirty="0"/>
          </a:p>
          <a:p>
            <a:pPr marL="290513" lvl="1" indent="-290513">
              <a:buFont typeface="Wingdings" panose="05000000000000000000" pitchFamily="2" charset="2"/>
              <a:buChar char="§"/>
              <a:defRPr/>
            </a:pPr>
            <a:r>
              <a:rPr lang="en-US" b="1" i="1" dirty="0"/>
              <a:t>Rule classifies foreign sovereign debt securities as HQLA while excluding investment grade </a:t>
            </a:r>
            <a:r>
              <a:rPr lang="en-US" b="1" i="1" dirty="0" err="1"/>
              <a:t>munis</a:t>
            </a:r>
            <a:r>
              <a:rPr lang="en-US" b="1" i="1" dirty="0"/>
              <a:t>!</a:t>
            </a:r>
            <a:endParaRPr lang="en-US" altLang="en-US" dirty="0"/>
          </a:p>
          <a:p>
            <a:pPr marL="290513" lvl="1" indent="-290513">
              <a:buFont typeface="Wingdings" panose="05000000000000000000" pitchFamily="2" charset="2"/>
              <a:buChar char="§"/>
              <a:defRPr/>
            </a:pPr>
            <a:endParaRPr lang="en-US" dirty="0"/>
          </a:p>
          <a:p>
            <a:pPr marL="290513" lvl="1" indent="-290513">
              <a:buFont typeface="Wingdings" panose="05000000000000000000" pitchFamily="2" charset="2"/>
              <a:buChar char="§"/>
              <a:defRPr/>
            </a:pPr>
            <a:r>
              <a:rPr lang="en-US" dirty="0"/>
              <a:t>Excluding </a:t>
            </a:r>
            <a:r>
              <a:rPr lang="en-US" dirty="0" err="1"/>
              <a:t>munis</a:t>
            </a:r>
            <a:r>
              <a:rPr lang="en-US" dirty="0"/>
              <a:t> from HQLA means banks could not use municipal securities to satisfy the liquidity coverage requirement of the new rules.  </a:t>
            </a:r>
          </a:p>
          <a:p>
            <a:pPr marL="285750" lvl="1" indent="-285750">
              <a:buFont typeface="Wingdings" panose="05000000000000000000" pitchFamily="2" charset="2"/>
              <a:buChar char="§"/>
              <a:defRPr/>
            </a:pPr>
            <a:endParaRPr lang="en-US" sz="1200" dirty="0"/>
          </a:p>
          <a:p>
            <a:pPr marL="290513" lvl="1" indent="-290513">
              <a:buFont typeface="Wingdings" panose="05000000000000000000" pitchFamily="2" charset="2"/>
              <a:buChar char="§"/>
              <a:defRPr/>
            </a:pPr>
            <a:r>
              <a:rPr lang="en-US" u="sng" dirty="0"/>
              <a:t>1/1/15</a:t>
            </a:r>
            <a:r>
              <a:rPr lang="en-US" dirty="0"/>
              <a:t> - Rules went into effect.  </a:t>
            </a:r>
          </a:p>
          <a:p>
            <a:pPr marL="0" lvl="1">
              <a:defRPr/>
            </a:pPr>
            <a:endParaRPr lang="en-US" sz="1200" dirty="0">
              <a:effectLst>
                <a:outerShdw blurRad="50800" dist="38100" dir="2700000" algn="tl" rotWithShape="0">
                  <a:schemeClr val="tx1">
                    <a:alpha val="40000"/>
                  </a:schemeClr>
                </a:outerShdw>
              </a:effectLst>
            </a:endParaRPr>
          </a:p>
        </p:txBody>
      </p:sp>
      <p:pic>
        <p:nvPicPr>
          <p:cNvPr id="6" name="Picture 4" descr="https://encrypted-tbn0.gstatic.com/images?q=tbn:ANd9GcQ-BNgiBsMe3t9ya1AYkxwrERl59lMMFKG3VpfXxmiNGfdMpqtxn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638800"/>
            <a:ext cx="2438400" cy="119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62973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idx="4294967295"/>
          </p:nvPr>
        </p:nvSpPr>
        <p:spPr bwMode="auto">
          <a:xfrm>
            <a:off x="228600" y="457200"/>
            <a:ext cx="8669337" cy="596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dirty="0" smtClean="0">
                <a:ea typeface="ＭＳ Ｐゴシック" pitchFamily="34" charset="-128"/>
              </a:rPr>
              <a:t>MMF Regulation</a:t>
            </a:r>
          </a:p>
        </p:txBody>
      </p:sp>
      <p:sp>
        <p:nvSpPr>
          <p:cNvPr id="13316" name="Rectangle 3"/>
          <p:cNvSpPr>
            <a:spLocks noGrp="1" noChangeArrowheads="1"/>
          </p:cNvSpPr>
          <p:nvPr>
            <p:ph type="body" idx="4294967295"/>
          </p:nvPr>
        </p:nvSpPr>
        <p:spPr bwMode="auto">
          <a:xfrm>
            <a:off x="990600" y="1541463"/>
            <a:ext cx="7659688" cy="416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200"/>
              </a:spcBef>
              <a:spcAft>
                <a:spcPts val="1200"/>
              </a:spcAft>
              <a:buFontTx/>
              <a:buChar char="•"/>
            </a:pPr>
            <a:r>
              <a:rPr lang="en-US" altLang="en-US" sz="2400" dirty="0" smtClean="0">
                <a:ea typeface="ＭＳ Ｐゴシック" pitchFamily="34" charset="-128"/>
              </a:rPr>
              <a:t>October 14 SEC money market rule – NAV from fixed to floating – avoid large scale withdrawals.</a:t>
            </a:r>
          </a:p>
          <a:p>
            <a:pPr>
              <a:spcBef>
                <a:spcPts val="1200"/>
              </a:spcBef>
              <a:spcAft>
                <a:spcPts val="1200"/>
              </a:spcAft>
              <a:buFontTx/>
              <a:buChar char="•"/>
            </a:pPr>
            <a:r>
              <a:rPr lang="en-US" altLang="en-US" sz="2400" dirty="0" smtClean="0">
                <a:ea typeface="ＭＳ Ｐゴシック" pitchFamily="34" charset="-128"/>
              </a:rPr>
              <a:t>Effect on MMF muni holdings.</a:t>
            </a:r>
          </a:p>
          <a:p>
            <a:pPr>
              <a:spcBef>
                <a:spcPts val="1200"/>
              </a:spcBef>
              <a:spcAft>
                <a:spcPts val="1200"/>
              </a:spcAft>
              <a:buFontTx/>
              <a:buChar char="•"/>
            </a:pPr>
            <a:r>
              <a:rPr lang="en-US" altLang="en-US" sz="2400" dirty="0" smtClean="0">
                <a:ea typeface="ＭＳ Ｐゴシック" pitchFamily="34" charset="-128"/>
              </a:rPr>
              <a:t>Legislative fix.</a:t>
            </a:r>
          </a:p>
        </p:txBody>
      </p:sp>
      <p:pic>
        <p:nvPicPr>
          <p:cNvPr id="4" name="Picture 4" descr="https://encrypted-tbn0.gstatic.com/images?q=tbn:ANd9GcQ-BNgiBsMe3t9ya1AYkxwrERl59lMMFKG3VpfXxmiNGfdMpqtxn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275" y="5257800"/>
            <a:ext cx="27527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30284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idx="4294967295"/>
          </p:nvPr>
        </p:nvSpPr>
        <p:spPr bwMode="auto">
          <a:xfrm>
            <a:off x="228600" y="381000"/>
            <a:ext cx="8669337" cy="596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dirty="0" smtClean="0">
                <a:ea typeface="ＭＳ Ｐゴシック" pitchFamily="34" charset="-128"/>
              </a:rPr>
              <a:t>SEC – MCDC Initiative </a:t>
            </a:r>
          </a:p>
        </p:txBody>
      </p:sp>
      <p:sp>
        <p:nvSpPr>
          <p:cNvPr id="10244" name="Rectangle 3"/>
          <p:cNvSpPr>
            <a:spLocks noGrp="1" noChangeArrowheads="1"/>
          </p:cNvSpPr>
          <p:nvPr>
            <p:ph type="body" idx="4294967295"/>
          </p:nvPr>
        </p:nvSpPr>
        <p:spPr bwMode="auto">
          <a:xfrm>
            <a:off x="685799" y="1085850"/>
            <a:ext cx="7954963" cy="45259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spcAft>
                <a:spcPts val="600"/>
              </a:spcAft>
              <a:buFontTx/>
              <a:buChar char="•"/>
              <a:defRPr/>
            </a:pPr>
            <a:r>
              <a:rPr lang="en-US" sz="2400" b="1" dirty="0" smtClean="0"/>
              <a:t>Standardized and “Favorable” Settlement Terms </a:t>
            </a:r>
          </a:p>
          <a:p>
            <a:pPr marL="573088" lvl="1" indent="-231775">
              <a:spcBef>
                <a:spcPts val="600"/>
              </a:spcBef>
              <a:spcAft>
                <a:spcPts val="600"/>
              </a:spcAft>
              <a:buFont typeface="Wingdings" panose="05000000000000000000" pitchFamily="2" charset="2"/>
              <a:buChar char="Ø"/>
              <a:defRPr/>
            </a:pPr>
            <a:r>
              <a:rPr lang="en-US" altLang="en-US" dirty="0" smtClean="0">
                <a:ea typeface="ＭＳ Ｐゴシック" pitchFamily="34" charset="-128"/>
              </a:rPr>
              <a:t>Issuer will consent to a cease and desist order, which they will have to carry on their future official statements for 5 years.</a:t>
            </a:r>
          </a:p>
          <a:p>
            <a:pPr marL="573088" lvl="1" indent="-231775">
              <a:spcBef>
                <a:spcPts val="1200"/>
              </a:spcBef>
              <a:spcAft>
                <a:spcPts val="1200"/>
              </a:spcAft>
              <a:buFont typeface="Wingdings" panose="05000000000000000000" pitchFamily="2" charset="2"/>
              <a:buChar char="Ø"/>
              <a:defRPr/>
            </a:pPr>
            <a:r>
              <a:rPr lang="en-US" altLang="en-US" dirty="0" smtClean="0">
                <a:ea typeface="ＭＳ Ｐゴシック" pitchFamily="34" charset="-128"/>
              </a:rPr>
              <a:t>Issuer agrees to further cooperate with any additional SEC investigations, including those regarding the roles of individuals involved.</a:t>
            </a:r>
          </a:p>
          <a:p>
            <a:pPr marL="684213" lvl="1" indent="-342900">
              <a:spcBef>
                <a:spcPts val="1200"/>
              </a:spcBef>
              <a:spcAft>
                <a:spcPts val="1200"/>
              </a:spcAft>
              <a:buFont typeface="Wingdings" panose="05000000000000000000" pitchFamily="2" charset="2"/>
              <a:buChar char="Ø"/>
              <a:defRPr/>
            </a:pPr>
            <a:r>
              <a:rPr lang="en-US" altLang="en-US" dirty="0" smtClean="0">
                <a:ea typeface="ＭＳ Ｐゴシック" pitchFamily="34" charset="-128"/>
              </a:rPr>
              <a:t>No monetary penalties for issuers, however the SEC reserves the right to impose monetary fines on individuals who it determines are at fault for violating federal securities laws. </a:t>
            </a:r>
          </a:p>
          <a:p>
            <a:pPr marL="684213" lvl="1" indent="-342900">
              <a:spcBef>
                <a:spcPts val="1200"/>
              </a:spcBef>
              <a:spcAft>
                <a:spcPts val="1200"/>
              </a:spcAft>
              <a:buFont typeface="Wingdings" panose="05000000000000000000" pitchFamily="2" charset="2"/>
              <a:buChar char="Ø"/>
              <a:defRPr/>
            </a:pPr>
            <a:r>
              <a:rPr lang="en-US" altLang="en-US" dirty="0" smtClean="0">
                <a:ea typeface="ＭＳ Ｐゴシック" pitchFamily="34" charset="-128"/>
              </a:rPr>
              <a:t>Issuer agrees to establish appropriate continuing disclosure policies, procedures and training and update its past delinquent continuing disclosure filings.</a:t>
            </a:r>
          </a:p>
          <a:p>
            <a:pPr marL="684213" lvl="1" indent="-342900">
              <a:spcBef>
                <a:spcPts val="1200"/>
              </a:spcBef>
              <a:spcAft>
                <a:spcPts val="1200"/>
              </a:spcAft>
              <a:buFont typeface="Wingdings" panose="05000000000000000000" pitchFamily="2" charset="2"/>
              <a:buChar char="Ø"/>
              <a:defRPr/>
            </a:pPr>
            <a:r>
              <a:rPr lang="en-US" altLang="en-US" dirty="0" smtClean="0">
                <a:ea typeface="ＭＳ Ｐゴシック" pitchFamily="34" charset="-128"/>
              </a:rPr>
              <a:t>Future implications for Issuer/Borrower Regulation and Legislation.</a:t>
            </a:r>
          </a:p>
        </p:txBody>
      </p:sp>
      <p:pic>
        <p:nvPicPr>
          <p:cNvPr id="4" name="Picture 4" descr="https://encrypted-tbn0.gstatic.com/images?q=tbn:ANd9GcQ-BNgiBsMe3t9ya1AYkxwrERl59lMMFKG3VpfXxmiNGfdMpqtxn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5334000"/>
            <a:ext cx="27527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5596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bwMode="auto">
          <a:xfrm>
            <a:off x="304800" y="381000"/>
            <a:ext cx="8669337" cy="596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dirty="0" smtClean="0">
                <a:ea typeface="ＭＳ Ｐゴシック" pitchFamily="34" charset="-128"/>
              </a:rPr>
              <a:t>SEC – MCDC Initiative </a:t>
            </a:r>
          </a:p>
        </p:txBody>
      </p:sp>
      <p:sp>
        <p:nvSpPr>
          <p:cNvPr id="14340" name="Rectangle 3"/>
          <p:cNvSpPr>
            <a:spLocks noGrp="1" noChangeArrowheads="1"/>
          </p:cNvSpPr>
          <p:nvPr>
            <p:ph type="body" idx="4294967295"/>
          </p:nvPr>
        </p:nvSpPr>
        <p:spPr bwMode="auto">
          <a:xfrm>
            <a:off x="762000" y="1541463"/>
            <a:ext cx="7888288" cy="416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200"/>
              </a:spcBef>
              <a:spcAft>
                <a:spcPts val="1200"/>
              </a:spcAft>
              <a:buFontTx/>
              <a:buChar char="•"/>
            </a:pPr>
            <a:r>
              <a:rPr lang="en-US" altLang="en-US" sz="2400" dirty="0" smtClean="0">
                <a:ea typeface="ＭＳ Ｐゴシック" pitchFamily="34" charset="-128"/>
              </a:rPr>
              <a:t>2014 Initiative to improve continuing disclosure compliance by compelling government bond issuers to self-report violations of federal securities laws.</a:t>
            </a:r>
          </a:p>
          <a:p>
            <a:pPr>
              <a:spcBef>
                <a:spcPts val="1200"/>
              </a:spcBef>
              <a:spcAft>
                <a:spcPts val="1200"/>
              </a:spcAft>
              <a:buFontTx/>
              <a:buChar char="•"/>
            </a:pPr>
            <a:r>
              <a:rPr lang="en-US" altLang="en-US" sz="2400" dirty="0" smtClean="0">
                <a:ea typeface="ＭＳ Ｐゴシック" pitchFamily="34" charset="-128"/>
              </a:rPr>
              <a:t>Initiative offered issuers standardized and “favorable” settlement terms if they self-reported instances of inaccurate statements in bond offering documents about their prior continuing disclosure obligations. </a:t>
            </a:r>
          </a:p>
          <a:p>
            <a:pPr>
              <a:spcBef>
                <a:spcPts val="1200"/>
              </a:spcBef>
              <a:spcAft>
                <a:spcPts val="1200"/>
              </a:spcAft>
              <a:buFontTx/>
              <a:buChar char="•"/>
            </a:pPr>
            <a:r>
              <a:rPr lang="en-US" altLang="en-US" sz="2400" dirty="0" smtClean="0">
                <a:ea typeface="ＭＳ Ｐゴシック" pitchFamily="34" charset="-128"/>
              </a:rPr>
              <a:t>August 24, 2016 SEC Announces 71 settlements against issuers and obligated persons</a:t>
            </a:r>
          </a:p>
        </p:txBody>
      </p:sp>
      <p:pic>
        <p:nvPicPr>
          <p:cNvPr id="4" name="Picture 4" descr="https://encrypted-tbn0.gstatic.com/images?q=tbn:ANd9GcQ-BNgiBsMe3t9ya1AYkxwrERl59lMMFKG3VpfXxmiNGfdMpqtxn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916" y="5390659"/>
            <a:ext cx="27527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1570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smtClean="0"/>
              <a:t>Hospital Challenges</a:t>
            </a:r>
            <a:endParaRPr lang="en-US" sz="4400" b="1" i="1" dirty="0"/>
          </a:p>
        </p:txBody>
      </p:sp>
      <p:sp>
        <p:nvSpPr>
          <p:cNvPr id="3" name="Content Placeholder 2"/>
          <p:cNvSpPr>
            <a:spLocks noGrp="1"/>
          </p:cNvSpPr>
          <p:nvPr>
            <p:ph idx="1"/>
          </p:nvPr>
        </p:nvSpPr>
        <p:spPr>
          <a:xfrm>
            <a:off x="862757" y="1133216"/>
            <a:ext cx="7452568" cy="4278313"/>
          </a:xfrm>
        </p:spPr>
        <p:txBody>
          <a:bodyPr/>
          <a:lstStyle/>
          <a:p>
            <a:r>
              <a:rPr lang="en-US" sz="3600" b="1" dirty="0" smtClean="0">
                <a:solidFill>
                  <a:schemeClr val="tx1"/>
                </a:solidFill>
              </a:rPr>
              <a:t>Value-Based Payment</a:t>
            </a:r>
          </a:p>
          <a:p>
            <a:r>
              <a:rPr lang="en-US" sz="3600" b="1" dirty="0" smtClean="0">
                <a:solidFill>
                  <a:schemeClr val="tx1"/>
                </a:solidFill>
              </a:rPr>
              <a:t>New Doc Payment System</a:t>
            </a:r>
          </a:p>
          <a:p>
            <a:r>
              <a:rPr lang="en-US" sz="3600" b="1" dirty="0" smtClean="0">
                <a:solidFill>
                  <a:schemeClr val="tx1"/>
                </a:solidFill>
              </a:rPr>
              <a:t>Insurer Consolidation</a:t>
            </a:r>
          </a:p>
          <a:p>
            <a:r>
              <a:rPr lang="en-US" sz="3600" b="1" dirty="0" smtClean="0">
                <a:solidFill>
                  <a:schemeClr val="tx1"/>
                </a:solidFill>
              </a:rPr>
              <a:t>Drug Price Increases</a:t>
            </a:r>
          </a:p>
          <a:p>
            <a:r>
              <a:rPr lang="en-US" sz="3600" b="1" dirty="0" smtClean="0">
                <a:solidFill>
                  <a:schemeClr val="tx1"/>
                </a:solidFill>
              </a:rPr>
              <a:t>Regulatory Reform</a:t>
            </a:r>
          </a:p>
          <a:p>
            <a:r>
              <a:rPr lang="en-US" sz="3600" b="1" dirty="0">
                <a:solidFill>
                  <a:schemeClr val="tx1"/>
                </a:solidFill>
              </a:rPr>
              <a:t>Marketplace Stability</a:t>
            </a:r>
          </a:p>
          <a:p>
            <a:endParaRPr lang="en-US" sz="3600" b="1" dirty="0" smtClean="0">
              <a:solidFill>
                <a:schemeClr val="tx1"/>
              </a:solidFill>
            </a:endParaRPr>
          </a:p>
          <a:p>
            <a:endParaRPr lang="en-US" sz="2800" b="1" dirty="0" smtClean="0">
              <a:solidFill>
                <a:schemeClr val="tx1"/>
              </a:solidFill>
            </a:endParaRPr>
          </a:p>
          <a:p>
            <a:endParaRPr lang="en-US" sz="1800" b="1" dirty="0" smtClean="0">
              <a:solidFill>
                <a:schemeClr val="tx1"/>
              </a:solidFill>
            </a:endParaRPr>
          </a:p>
          <a:p>
            <a:pPr marL="457200" lvl="1" indent="0">
              <a:buNone/>
            </a:pPr>
            <a:endParaRPr lang="en-US" sz="1600" dirty="0" smtClean="0">
              <a:solidFill>
                <a:schemeClr val="tx1"/>
              </a:solidFill>
            </a:endParaRPr>
          </a:p>
        </p:txBody>
      </p:sp>
      <p:sp>
        <p:nvSpPr>
          <p:cNvPr id="6" name="TextBox 5"/>
          <p:cNvSpPr txBox="1"/>
          <p:nvPr/>
        </p:nvSpPr>
        <p:spPr>
          <a:xfrm>
            <a:off x="7276526" y="5303520"/>
            <a:ext cx="1757408" cy="139874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8" name="Picture 7"/>
          <p:cNvPicPr>
            <a:picLocks noChangeAspect="1"/>
          </p:cNvPicPr>
          <p:nvPr/>
        </p:nvPicPr>
        <p:blipFill>
          <a:blip r:embed="rId3"/>
          <a:stretch>
            <a:fillRect/>
          </a:stretch>
        </p:blipFill>
        <p:spPr>
          <a:xfrm>
            <a:off x="5943600" y="4495800"/>
            <a:ext cx="2819400" cy="2276475"/>
          </a:xfrm>
          <a:prstGeom prst="rect">
            <a:avLst/>
          </a:prstGeom>
        </p:spPr>
      </p:pic>
      <p:pic>
        <p:nvPicPr>
          <p:cNvPr id="9" name="Picture 4" descr="http://diabetestepsrx.com/wp-content/uploads/2012/08/RX-Mone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362200"/>
            <a:ext cx="1905000" cy="20194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academicdepartments.musc.edu/sebin/x/o/cost_vs_benefit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182" t="15748" r="18182"/>
          <a:stretch/>
        </p:blipFill>
        <p:spPr bwMode="auto">
          <a:xfrm>
            <a:off x="7369717" y="949287"/>
            <a:ext cx="1371947" cy="122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318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Value-Based Payment</a:t>
            </a:r>
          </a:p>
        </p:txBody>
      </p:sp>
      <p:sp>
        <p:nvSpPr>
          <p:cNvPr id="3" name="Content Placeholder 2"/>
          <p:cNvSpPr>
            <a:spLocks noGrp="1"/>
          </p:cNvSpPr>
          <p:nvPr>
            <p:ph idx="1"/>
          </p:nvPr>
        </p:nvSpPr>
        <p:spPr>
          <a:xfrm>
            <a:off x="862757" y="1133216"/>
            <a:ext cx="7452568" cy="4278313"/>
          </a:xfrm>
        </p:spPr>
        <p:txBody>
          <a:bodyPr/>
          <a:lstStyle/>
          <a:p>
            <a:r>
              <a:rPr lang="en-US" sz="3200" b="1" dirty="0" smtClean="0">
                <a:solidFill>
                  <a:schemeClr val="tx1"/>
                </a:solidFill>
              </a:rPr>
              <a:t>30% of payments thru APMs by 2016, 50% by 2018</a:t>
            </a:r>
          </a:p>
          <a:p>
            <a:r>
              <a:rPr lang="en-US" sz="3200" b="1" dirty="0" smtClean="0"/>
              <a:t>Bundled Payment</a:t>
            </a:r>
          </a:p>
          <a:p>
            <a:r>
              <a:rPr lang="en-US" sz="3200" b="1" dirty="0" smtClean="0">
                <a:solidFill>
                  <a:schemeClr val="tx1"/>
                </a:solidFill>
              </a:rPr>
              <a:t>Shared Savings</a:t>
            </a:r>
          </a:p>
          <a:p>
            <a:pPr lvl="1"/>
            <a:r>
              <a:rPr lang="en-US" sz="2400" b="1" dirty="0" smtClean="0">
                <a:solidFill>
                  <a:schemeClr val="tx1"/>
                </a:solidFill>
              </a:rPr>
              <a:t>477 ACOs</a:t>
            </a:r>
          </a:p>
          <a:p>
            <a:endParaRPr lang="en-US" sz="3200" b="1" dirty="0"/>
          </a:p>
          <a:p>
            <a:endParaRPr lang="en-US" sz="3200" b="1" dirty="0" smtClean="0">
              <a:solidFill>
                <a:schemeClr val="tx1"/>
              </a:solidFill>
            </a:endParaRPr>
          </a:p>
          <a:p>
            <a:pPr lvl="1"/>
            <a:endParaRPr lang="en-US" sz="2800" b="1" dirty="0" smtClean="0">
              <a:solidFill>
                <a:schemeClr val="tx1"/>
              </a:solidFill>
            </a:endParaRPr>
          </a:p>
          <a:p>
            <a:endParaRPr lang="en-US" sz="1800" b="1" dirty="0" smtClean="0">
              <a:solidFill>
                <a:schemeClr val="tx1"/>
              </a:solidFill>
            </a:endParaRPr>
          </a:p>
          <a:p>
            <a:pPr marL="457200" lvl="1" indent="0">
              <a:buNone/>
            </a:pPr>
            <a:endParaRPr lang="en-US" sz="1600" dirty="0" smtClean="0">
              <a:solidFill>
                <a:schemeClr val="tx1"/>
              </a:solidFill>
            </a:endParaRPr>
          </a:p>
        </p:txBody>
      </p:sp>
      <p:sp>
        <p:nvSpPr>
          <p:cNvPr id="6" name="TextBox 5"/>
          <p:cNvSpPr txBox="1"/>
          <p:nvPr/>
        </p:nvSpPr>
        <p:spPr>
          <a:xfrm>
            <a:off x="7276526" y="5303520"/>
            <a:ext cx="1757408" cy="139874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1" name="Picture 6" descr="http://academicdepartments.musc.edu/sebin/x/o/cost_vs_benefit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182" t="15748" r="18182"/>
          <a:stretch/>
        </p:blipFill>
        <p:spPr bwMode="auto">
          <a:xfrm>
            <a:off x="7258238" y="1669102"/>
            <a:ext cx="1371947" cy="12209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3352799"/>
            <a:ext cx="5169429" cy="3349467"/>
          </a:xfrm>
          <a:prstGeom prst="rect">
            <a:avLst/>
          </a:prstGeom>
        </p:spPr>
      </p:pic>
    </p:spTree>
    <p:extLst>
      <p:ext uri="{BB962C8B-B14F-4D97-AF65-F5344CB8AC3E}">
        <p14:creationId xmlns:p14="http://schemas.microsoft.com/office/powerpoint/2010/main" val="605455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371" y="126452"/>
            <a:ext cx="8229600" cy="713362"/>
          </a:xfrm>
        </p:spPr>
        <p:txBody>
          <a:bodyPr>
            <a:noAutofit/>
          </a:bodyPr>
          <a:lstStyle/>
          <a:p>
            <a:r>
              <a:rPr lang="en-US" sz="4400" b="1" i="1" dirty="0">
                <a:latin typeface="Arial" panose="020B0604020202020204" pitchFamily="34" charset="0"/>
                <a:cs typeface="Arial" panose="020B0604020202020204" pitchFamily="34" charset="0"/>
              </a:rPr>
              <a:t>Medicare Physician Payment</a:t>
            </a:r>
          </a:p>
        </p:txBody>
      </p:sp>
      <p:sp>
        <p:nvSpPr>
          <p:cNvPr id="3" name="Content Placeholder 2"/>
          <p:cNvSpPr>
            <a:spLocks noGrp="1"/>
          </p:cNvSpPr>
          <p:nvPr>
            <p:ph idx="4294967295"/>
          </p:nvPr>
        </p:nvSpPr>
        <p:spPr>
          <a:xfrm>
            <a:off x="734888" y="2166377"/>
            <a:ext cx="7265720" cy="2962849"/>
          </a:xfrm>
        </p:spPr>
        <p:txBody>
          <a:bodyPr>
            <a:normAutofit fontScale="92500" lnSpcReduction="10000"/>
          </a:bodyPr>
          <a:lstStyle/>
          <a:p>
            <a:pPr>
              <a:buClr>
                <a:srgbClr val="011D5C"/>
              </a:buClr>
            </a:pPr>
            <a:r>
              <a:rPr lang="en-US" sz="2300" b="1" dirty="0" smtClean="0">
                <a:solidFill>
                  <a:schemeClr val="tx1"/>
                </a:solidFill>
              </a:rPr>
              <a:t>67% </a:t>
            </a:r>
            <a:r>
              <a:rPr lang="en-US" sz="2300" b="1" dirty="0">
                <a:solidFill>
                  <a:schemeClr val="tx1"/>
                </a:solidFill>
              </a:rPr>
              <a:t>o</a:t>
            </a:r>
            <a:r>
              <a:rPr lang="en-US" sz="2300" b="1" dirty="0" smtClean="0">
                <a:solidFill>
                  <a:schemeClr val="tx1"/>
                </a:solidFill>
              </a:rPr>
              <a:t>f Physicians Employed by or Contract with  Hospitals</a:t>
            </a:r>
            <a:endParaRPr lang="en-US" sz="1050" b="1" dirty="0" smtClean="0">
              <a:solidFill>
                <a:schemeClr val="tx1"/>
              </a:solidFill>
            </a:endParaRPr>
          </a:p>
          <a:p>
            <a:pPr>
              <a:buClr>
                <a:srgbClr val="011D5C"/>
              </a:buClr>
            </a:pPr>
            <a:r>
              <a:rPr lang="en-US" sz="2300" b="1" dirty="0" smtClean="0">
                <a:solidFill>
                  <a:schemeClr val="tx1"/>
                </a:solidFill>
              </a:rPr>
              <a:t>Hospitals Defray Cost of Implementation, Compliance + Accept Risk</a:t>
            </a:r>
          </a:p>
          <a:p>
            <a:pPr>
              <a:buClr>
                <a:srgbClr val="011D5C"/>
              </a:buClr>
            </a:pPr>
            <a:r>
              <a:rPr lang="en-US" sz="2300" b="1" dirty="0" smtClean="0">
                <a:solidFill>
                  <a:schemeClr val="tx1"/>
                </a:solidFill>
              </a:rPr>
              <a:t>Barriers to Teamwork</a:t>
            </a:r>
          </a:p>
          <a:p>
            <a:pPr lvl="1">
              <a:buClr>
                <a:srgbClr val="011D5C"/>
              </a:buClr>
            </a:pPr>
            <a:r>
              <a:rPr lang="en-US" sz="2300" b="1" dirty="0" smtClean="0">
                <a:solidFill>
                  <a:schemeClr val="tx1"/>
                </a:solidFill>
              </a:rPr>
              <a:t>Stark Law</a:t>
            </a:r>
          </a:p>
          <a:p>
            <a:pPr lvl="1">
              <a:buClr>
                <a:srgbClr val="011D5C"/>
              </a:buClr>
            </a:pPr>
            <a:r>
              <a:rPr lang="en-US" sz="2300" b="1" dirty="0" smtClean="0">
                <a:solidFill>
                  <a:schemeClr val="tx1"/>
                </a:solidFill>
              </a:rPr>
              <a:t>Anti-Kickback</a:t>
            </a:r>
          </a:p>
          <a:p>
            <a:pPr lvl="1">
              <a:buClr>
                <a:srgbClr val="011D5C"/>
              </a:buClr>
            </a:pPr>
            <a:r>
              <a:rPr lang="en-US" sz="2300" b="1" dirty="0" smtClean="0">
                <a:solidFill>
                  <a:schemeClr val="tx1"/>
                </a:solidFill>
              </a:rPr>
              <a:t>AHA Safe Harbor Proposal </a:t>
            </a:r>
            <a:endParaRPr lang="en-US" sz="2300" b="1" dirty="0">
              <a:solidFill>
                <a:schemeClr val="tx1"/>
              </a:solidFill>
            </a:endParaRPr>
          </a:p>
        </p:txBody>
      </p:sp>
      <p:sp>
        <p:nvSpPr>
          <p:cNvPr id="4" name="Rectangle 1"/>
          <p:cNvSpPr>
            <a:spLocks noChangeArrowheads="1"/>
          </p:cNvSpPr>
          <p:nvPr/>
        </p:nvSpPr>
        <p:spPr bwMode="auto">
          <a:xfrm>
            <a:off x="526126" y="1122169"/>
            <a:ext cx="8181664" cy="93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2800" dirty="0">
                <a:solidFill>
                  <a:srgbClr val="990033"/>
                </a:solidFill>
                <a:latin typeface="Arial Black" panose="020B0A04020102020204" pitchFamily="34" charset="0"/>
                <a:ea typeface="MS PGothic" panose="020B0600070205080204" pitchFamily="34" charset="-128"/>
              </a:rPr>
              <a:t>Rule Takes First Step in Physician Payment Reform</a:t>
            </a:r>
          </a:p>
        </p:txBody>
      </p:sp>
      <p:pic>
        <p:nvPicPr>
          <p:cNvPr id="7" name="Picture 2" descr="http://a.fastcompany.net/multisite_files/fastcompany/imagecache/inline-large/inline/2013/11/3021307-inline-fb-thumbsup-printpackag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8000608" y="2143139"/>
            <a:ext cx="78898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a.fastcompany.net/multisite_files/fastcompany/imagecache/inline-large/inline/2013/11/3021307-inline-fb-thumbsup-printpackag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1984" y="2768569"/>
            <a:ext cx="7889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3044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113" y="163411"/>
            <a:ext cx="8229600" cy="635553"/>
          </a:xfrm>
        </p:spPr>
        <p:txBody>
          <a:bodyPr>
            <a:noAutofit/>
          </a:bodyPr>
          <a:lstStyle/>
          <a:p>
            <a:r>
              <a:rPr lang="en-US" sz="4000" b="1" i="1" dirty="0">
                <a:latin typeface="Arial" panose="020B0604020202020204" pitchFamily="34" charset="0"/>
                <a:cs typeface="Arial" panose="020B0604020202020204" pitchFamily="34" charset="0"/>
              </a:rPr>
              <a:t>Insurer Consolidation</a:t>
            </a:r>
          </a:p>
        </p:txBody>
      </p:sp>
      <p:sp>
        <p:nvSpPr>
          <p:cNvPr id="4" name="Rectangle 1"/>
          <p:cNvSpPr>
            <a:spLocks noChangeArrowheads="1"/>
          </p:cNvSpPr>
          <p:nvPr/>
        </p:nvSpPr>
        <p:spPr bwMode="auto">
          <a:xfrm>
            <a:off x="774421" y="1151628"/>
            <a:ext cx="8145292"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2400" dirty="0">
                <a:solidFill>
                  <a:srgbClr val="990033"/>
                </a:solidFill>
                <a:latin typeface="Arial Black" panose="020B0A04020102020204" pitchFamily="34" charset="0"/>
                <a:ea typeface="MS PGothic" panose="020B0600070205080204" pitchFamily="34" charset="-128"/>
              </a:rPr>
              <a:t>DoJ Expected to Announce Decision </a:t>
            </a:r>
            <a:r>
              <a:rPr lang="en-US" altLang="en-US" sz="2400" dirty="0" smtClean="0">
                <a:solidFill>
                  <a:srgbClr val="990033"/>
                </a:solidFill>
                <a:latin typeface="Arial Black" panose="020B0A04020102020204" pitchFamily="34" charset="0"/>
                <a:ea typeface="MS PGothic" panose="020B0600070205080204" pitchFamily="34" charset="-128"/>
              </a:rPr>
              <a:t>This Year</a:t>
            </a:r>
            <a:endParaRPr lang="en-US" altLang="en-US" sz="2400" dirty="0">
              <a:solidFill>
                <a:srgbClr val="990033"/>
              </a:solidFill>
              <a:latin typeface="Arial Black" panose="020B0A04020102020204" pitchFamily="34" charset="0"/>
              <a:ea typeface="MS PGothic" panose="020B0600070205080204" pitchFamily="34" charset="-12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550" y="1942874"/>
            <a:ext cx="5490080" cy="4078364"/>
          </a:xfrm>
          <a:prstGeom prst="rect">
            <a:avLst/>
          </a:prstGeom>
        </p:spPr>
      </p:pic>
      <p:sp>
        <p:nvSpPr>
          <p:cNvPr id="8" name="Rectangular Callout 7"/>
          <p:cNvSpPr/>
          <p:nvPr/>
        </p:nvSpPr>
        <p:spPr bwMode="auto">
          <a:xfrm>
            <a:off x="5210355" y="6119047"/>
            <a:ext cx="1635370" cy="254977"/>
          </a:xfrm>
          <a:prstGeom prst="wedgeRectCallout">
            <a:avLst>
              <a:gd name="adj1" fmla="val -81450"/>
              <a:gd name="adj2" fmla="val -59180"/>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r>
              <a:rPr lang="en-US" sz="1200" b="1" dirty="0">
                <a:latin typeface="Arial" charset="0"/>
              </a:rPr>
              <a:t>BlueCross affiliation</a:t>
            </a:r>
          </a:p>
        </p:txBody>
      </p:sp>
    </p:spTree>
    <p:extLst>
      <p:ext uri="{BB962C8B-B14F-4D97-AF65-F5344CB8AC3E}">
        <p14:creationId xmlns:p14="http://schemas.microsoft.com/office/powerpoint/2010/main" val="588010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a:srcRect l="27859" t="18135" r="40718" b="11488"/>
          <a:stretch/>
        </p:blipFill>
        <p:spPr>
          <a:xfrm>
            <a:off x="6074040" y="2235786"/>
            <a:ext cx="2058289" cy="2593145"/>
          </a:xfrm>
          <a:prstGeom prst="rect">
            <a:avLst/>
          </a:prstGeom>
          <a:ln>
            <a:solidFill>
              <a:schemeClr val="tx1"/>
            </a:solidFill>
          </a:ln>
        </p:spPr>
      </p:pic>
      <p:sp>
        <p:nvSpPr>
          <p:cNvPr id="15362" name="Title 4"/>
          <p:cNvSpPr>
            <a:spLocks noGrp="1"/>
          </p:cNvSpPr>
          <p:nvPr>
            <p:ph type="title"/>
          </p:nvPr>
        </p:nvSpPr>
        <p:spPr/>
        <p:txBody>
          <a:bodyPr/>
          <a:lstStyle/>
          <a:p>
            <a:r>
              <a:rPr lang="en-US" sz="4000" b="1" i="1" dirty="0" smtClean="0"/>
              <a:t>Drug </a:t>
            </a:r>
            <a:r>
              <a:rPr lang="en-US" sz="4000" b="1" i="1" dirty="0"/>
              <a:t>Pricing</a:t>
            </a:r>
          </a:p>
        </p:txBody>
      </p:sp>
      <p:sp>
        <p:nvSpPr>
          <p:cNvPr id="10" name="Content Placeholder 5"/>
          <p:cNvSpPr txBox="1">
            <a:spLocks/>
          </p:cNvSpPr>
          <p:nvPr/>
        </p:nvSpPr>
        <p:spPr bwMode="auto">
          <a:xfrm>
            <a:off x="685799" y="914400"/>
            <a:ext cx="4791635" cy="5998811"/>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rgbClr val="000099"/>
                </a:solidFill>
                <a:latin typeface="+mn-lt"/>
              </a:defRPr>
            </a:lvl6pPr>
            <a:lvl7pPr marL="2971800" indent="-228600" algn="l" rtl="0" fontAlgn="base">
              <a:spcBef>
                <a:spcPct val="20000"/>
              </a:spcBef>
              <a:spcAft>
                <a:spcPct val="0"/>
              </a:spcAft>
              <a:buChar char="»"/>
              <a:defRPr sz="2000">
                <a:solidFill>
                  <a:srgbClr val="000099"/>
                </a:solidFill>
                <a:latin typeface="+mn-lt"/>
              </a:defRPr>
            </a:lvl7pPr>
            <a:lvl8pPr marL="3429000" indent="-228600" algn="l" rtl="0" fontAlgn="base">
              <a:spcBef>
                <a:spcPct val="20000"/>
              </a:spcBef>
              <a:spcAft>
                <a:spcPct val="0"/>
              </a:spcAft>
              <a:buChar char="»"/>
              <a:defRPr sz="2000">
                <a:solidFill>
                  <a:srgbClr val="000099"/>
                </a:solidFill>
                <a:latin typeface="+mn-lt"/>
              </a:defRPr>
            </a:lvl8pPr>
            <a:lvl9pPr marL="3886200" indent="-228600" algn="l" rtl="0" fontAlgn="base">
              <a:spcBef>
                <a:spcPct val="20000"/>
              </a:spcBef>
              <a:spcAft>
                <a:spcPct val="0"/>
              </a:spcAft>
              <a:buChar char="»"/>
              <a:defRPr sz="2000">
                <a:solidFill>
                  <a:srgbClr val="000099"/>
                </a:solidFill>
                <a:latin typeface="+mn-lt"/>
              </a:defRPr>
            </a:lvl9pPr>
          </a:lstStyle>
          <a:p>
            <a:pPr marL="342900" marR="0" lvl="0" indent="-342900" algn="l" defTabSz="914400" rtl="0" eaLnBrk="0" fontAlgn="base" latinLnBrk="0" hangingPunct="0">
              <a:lnSpc>
                <a:spcPct val="100000"/>
              </a:lnSpc>
              <a:spcBef>
                <a:spcPts val="0"/>
              </a:spcBef>
              <a:spcAft>
                <a:spcPts val="1350"/>
              </a:spcAft>
              <a:buClrTx/>
              <a:buSzTx/>
              <a:buFontTx/>
              <a:buChar char="•"/>
              <a:tabLst/>
              <a:defRPr/>
            </a:pPr>
            <a:r>
              <a:rPr kumimoji="0" lang="en-US" sz="2400" b="1" i="0" u="none" strike="noStrike" kern="0" cap="none" spc="0" normalizeH="0" baseline="0" noProof="0" dirty="0" smtClean="0">
                <a:ln>
                  <a:noFill/>
                </a:ln>
                <a:solidFill>
                  <a:srgbClr val="000000"/>
                </a:solidFill>
                <a:effectLst/>
                <a:uLnTx/>
                <a:uFillTx/>
                <a:latin typeface="Arial"/>
                <a:ea typeface="+mn-ea"/>
                <a:cs typeface="+mn-cs"/>
              </a:rPr>
              <a:t>AHA: steering </a:t>
            </a:r>
            <a:r>
              <a:rPr kumimoji="0" lang="en-US" sz="2400" b="1" i="0" u="none" strike="noStrike" kern="0" cap="none" spc="0" normalizeH="0" baseline="0" noProof="0" dirty="0">
                <a:ln>
                  <a:noFill/>
                </a:ln>
                <a:solidFill>
                  <a:srgbClr val="000000"/>
                </a:solidFill>
                <a:effectLst/>
                <a:uLnTx/>
                <a:uFillTx/>
                <a:latin typeface="Arial"/>
                <a:ea typeface="+mn-ea"/>
                <a:cs typeface="+mn-cs"/>
              </a:rPr>
              <a:t>committee </a:t>
            </a:r>
            <a:r>
              <a:rPr kumimoji="0" lang="en-US" sz="2400" b="1" i="0" u="none" strike="noStrike" kern="0" cap="none" spc="0" normalizeH="0" baseline="0" noProof="0" dirty="0" smtClean="0">
                <a:ln>
                  <a:noFill/>
                </a:ln>
                <a:solidFill>
                  <a:srgbClr val="000000"/>
                </a:solidFill>
                <a:effectLst/>
                <a:uLnTx/>
                <a:uFillTx/>
                <a:latin typeface="Arial"/>
                <a:ea typeface="+mn-ea"/>
                <a:cs typeface="+mn-cs"/>
              </a:rPr>
              <a:t>member - Campaign </a:t>
            </a:r>
            <a:r>
              <a:rPr kumimoji="0" lang="en-US" sz="2400" b="1" i="0" u="none" strike="noStrike" kern="0" cap="none" spc="0" normalizeH="0" baseline="0" noProof="0" dirty="0">
                <a:ln>
                  <a:noFill/>
                </a:ln>
                <a:solidFill>
                  <a:srgbClr val="000000"/>
                </a:solidFill>
                <a:effectLst/>
                <a:uLnTx/>
                <a:uFillTx/>
                <a:latin typeface="Arial"/>
                <a:ea typeface="+mn-ea"/>
                <a:cs typeface="+mn-cs"/>
              </a:rPr>
              <a:t>for Sustainable Rx Pricing</a:t>
            </a:r>
          </a:p>
          <a:p>
            <a:pPr marL="342900" marR="0" lvl="0" indent="-342900" algn="l" defTabSz="914400" rtl="0" eaLnBrk="0" fontAlgn="base" latinLnBrk="0" hangingPunct="0">
              <a:lnSpc>
                <a:spcPct val="100000"/>
              </a:lnSpc>
              <a:spcBef>
                <a:spcPts val="0"/>
              </a:spcBef>
              <a:spcAft>
                <a:spcPts val="1350"/>
              </a:spcAft>
              <a:buClrTx/>
              <a:buSzTx/>
              <a:buFontTx/>
              <a:buChar char="•"/>
              <a:tabLst/>
              <a:defRPr/>
            </a:pPr>
            <a:r>
              <a:rPr kumimoji="0" lang="en-US" sz="2400" b="1" i="0" u="none" strike="noStrike" kern="0" cap="none" spc="0" normalizeH="0" baseline="0" noProof="0" dirty="0" smtClean="0">
                <a:ln>
                  <a:noFill/>
                </a:ln>
                <a:solidFill>
                  <a:srgbClr val="000000"/>
                </a:solidFill>
                <a:effectLst/>
                <a:uLnTx/>
                <a:uFillTx/>
                <a:latin typeface="Arial"/>
                <a:ea typeface="+mn-ea"/>
                <a:cs typeface="+mn-cs"/>
              </a:rPr>
              <a:t>AHA/FAH </a:t>
            </a:r>
            <a:r>
              <a:rPr kumimoji="0" lang="en-US" sz="2400" b="1" i="0" u="none" strike="noStrike" kern="0" cap="none" spc="0" normalizeH="0" baseline="0" noProof="0" dirty="0">
                <a:ln>
                  <a:noFill/>
                </a:ln>
                <a:solidFill>
                  <a:srgbClr val="000000"/>
                </a:solidFill>
                <a:effectLst/>
                <a:uLnTx/>
                <a:uFillTx/>
                <a:latin typeface="Arial"/>
                <a:ea typeface="+mn-ea"/>
                <a:cs typeface="+mn-cs"/>
              </a:rPr>
              <a:t>Drug Pricing </a:t>
            </a:r>
            <a:r>
              <a:rPr kumimoji="0" lang="en-US" sz="2400" b="1" i="0" u="none" strike="noStrike" kern="0" cap="none" spc="0" normalizeH="0" baseline="0" noProof="0" dirty="0" smtClean="0">
                <a:ln>
                  <a:noFill/>
                </a:ln>
                <a:solidFill>
                  <a:srgbClr val="000000"/>
                </a:solidFill>
                <a:effectLst/>
                <a:uLnTx/>
                <a:uFillTx/>
                <a:latin typeface="Arial"/>
                <a:ea typeface="+mn-ea"/>
                <a:cs typeface="+mn-cs"/>
              </a:rPr>
              <a:t>Study October</a:t>
            </a:r>
            <a:r>
              <a:rPr kumimoji="0" lang="en-US" sz="2400" b="1" i="0" u="none" strike="noStrike" kern="0" cap="none" spc="0" normalizeH="0" noProof="0" dirty="0" smtClean="0">
                <a:ln>
                  <a:noFill/>
                </a:ln>
                <a:solidFill>
                  <a:srgbClr val="000000"/>
                </a:solidFill>
                <a:effectLst/>
                <a:uLnTx/>
                <a:uFillTx/>
                <a:latin typeface="Arial"/>
                <a:ea typeface="+mn-ea"/>
                <a:cs typeface="+mn-cs"/>
              </a:rPr>
              <a:t> 11, </a:t>
            </a:r>
            <a:r>
              <a:rPr kumimoji="0" lang="en-US" sz="2400" b="1" i="0" u="none" strike="noStrike" kern="0" cap="none" spc="0" normalizeH="0" baseline="0" noProof="0" dirty="0" smtClean="0">
                <a:ln>
                  <a:noFill/>
                </a:ln>
                <a:solidFill>
                  <a:srgbClr val="000000"/>
                </a:solidFill>
                <a:effectLst/>
                <a:uLnTx/>
                <a:uFillTx/>
                <a:latin typeface="Arial"/>
                <a:ea typeface="+mn-ea"/>
                <a:cs typeface="+mn-cs"/>
              </a:rPr>
              <a:t>2016</a:t>
            </a:r>
            <a:endParaRPr kumimoji="0" lang="en-US" sz="24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ts val="0"/>
              </a:spcBef>
              <a:spcAft>
                <a:spcPts val="135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mn-ea"/>
                <a:cs typeface="+mn-cs"/>
              </a:rPr>
              <a:t>Major Findings:</a:t>
            </a:r>
          </a:p>
          <a:p>
            <a:pPr marL="742950" marR="0" lvl="1" indent="-285750" algn="l" defTabSz="914400" rtl="0" eaLnBrk="0" fontAlgn="base" latinLnBrk="0" hangingPunct="0">
              <a:lnSpc>
                <a:spcPct val="100000"/>
              </a:lnSpc>
              <a:spcBef>
                <a:spcPts val="0"/>
              </a:spcBef>
              <a:spcAft>
                <a:spcPts val="135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Significant growth in inpatient drug prices and spending</a:t>
            </a:r>
          </a:p>
          <a:p>
            <a:pPr marL="742950" marR="0" lvl="1" indent="-285750" algn="l" defTabSz="914400" rtl="0" eaLnBrk="0" fontAlgn="base" latinLnBrk="0" hangingPunct="0">
              <a:lnSpc>
                <a:spcPct val="100000"/>
              </a:lnSpc>
              <a:spcBef>
                <a:spcPts val="0"/>
              </a:spcBef>
              <a:spcAft>
                <a:spcPts val="135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Drug spending </a:t>
            </a:r>
            <a:r>
              <a:rPr kumimoji="0" lang="en-US" sz="2000" b="0" i="0" u="none" strike="noStrike" kern="0" cap="none" spc="0" normalizeH="0" baseline="0" noProof="0" dirty="0" smtClean="0">
                <a:ln>
                  <a:noFill/>
                </a:ln>
                <a:solidFill>
                  <a:srgbClr val="000000"/>
                </a:solidFill>
                <a:effectLst/>
                <a:uLnTx/>
                <a:uFillTx/>
                <a:latin typeface="Arial"/>
                <a:ea typeface="+mn-ea"/>
                <a:cs typeface="+mn-cs"/>
              </a:rPr>
              <a:t>challenges </a:t>
            </a:r>
            <a:r>
              <a:rPr kumimoji="0" lang="en-US" sz="2000" b="0" i="0" u="none" strike="noStrike" kern="0" cap="none" spc="0" normalizeH="0" baseline="0" noProof="0" dirty="0">
                <a:ln>
                  <a:noFill/>
                </a:ln>
                <a:solidFill>
                  <a:srgbClr val="000000"/>
                </a:solidFill>
                <a:effectLst/>
                <a:uLnTx/>
                <a:uFillTx/>
                <a:latin typeface="Arial"/>
                <a:ea typeface="+mn-ea"/>
                <a:cs typeface="+mn-cs"/>
              </a:rPr>
              <a:t>hospital budgets</a:t>
            </a:r>
          </a:p>
          <a:p>
            <a:pPr marL="742950" marR="0" lvl="1" indent="-285750" algn="l" defTabSz="914400" rtl="0" eaLnBrk="0" fontAlgn="base" latinLnBrk="0" hangingPunct="0">
              <a:lnSpc>
                <a:spcPct val="100000"/>
              </a:lnSpc>
              <a:spcBef>
                <a:spcPts val="0"/>
              </a:spcBef>
              <a:spcAft>
                <a:spcPts val="135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Most growth </a:t>
            </a:r>
            <a:r>
              <a:rPr kumimoji="0" lang="en-US" sz="2000" b="0" i="0" u="none" strike="noStrike" kern="0" cap="none" spc="0" normalizeH="0" baseline="0" noProof="0" dirty="0" smtClean="0">
                <a:ln>
                  <a:noFill/>
                </a:ln>
                <a:solidFill>
                  <a:srgbClr val="000000"/>
                </a:solidFill>
                <a:effectLst/>
                <a:uLnTx/>
                <a:uFillTx/>
                <a:latin typeface="Arial"/>
                <a:ea typeface="+mn-ea"/>
                <a:cs typeface="+mn-cs"/>
              </a:rPr>
              <a:t>in </a:t>
            </a:r>
            <a:r>
              <a:rPr kumimoji="0" lang="en-US" sz="2000" b="0" i="0" u="none" strike="noStrike" kern="0" cap="none" spc="0" normalizeH="0" baseline="0" noProof="0" dirty="0">
                <a:ln>
                  <a:noFill/>
                </a:ln>
                <a:solidFill>
                  <a:srgbClr val="000000"/>
                </a:solidFill>
                <a:effectLst/>
                <a:uLnTx/>
                <a:uFillTx/>
                <a:latin typeface="Arial"/>
                <a:ea typeface="+mn-ea"/>
                <a:cs typeface="+mn-cs"/>
              </a:rPr>
              <a:t>non-innovator drugs</a:t>
            </a:r>
          </a:p>
          <a:p>
            <a:pPr marL="342900" marR="0" lvl="0" indent="-342900" algn="l" defTabSz="914400" rtl="0" eaLnBrk="0" fontAlgn="base" latinLnBrk="0" hangingPunct="0">
              <a:lnSpc>
                <a:spcPct val="100000"/>
              </a:lnSpc>
              <a:spcBef>
                <a:spcPts val="0"/>
              </a:spcBef>
              <a:spcAft>
                <a:spcPts val="135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mn-ea"/>
                <a:cs typeface="+mn-cs"/>
              </a:rPr>
              <a:t>AHA </a:t>
            </a:r>
            <a:r>
              <a:rPr kumimoji="0" lang="en-US" sz="2400" b="1" i="0" u="none" strike="noStrike" kern="0" cap="none" spc="0" normalizeH="0" baseline="0" noProof="0" dirty="0" smtClean="0">
                <a:ln>
                  <a:noFill/>
                </a:ln>
                <a:solidFill>
                  <a:srgbClr val="000000"/>
                </a:solidFill>
                <a:effectLst/>
                <a:uLnTx/>
                <a:uFillTx/>
                <a:latin typeface="Arial"/>
                <a:ea typeface="+mn-ea"/>
                <a:cs typeface="+mn-cs"/>
              </a:rPr>
              <a:t>drug </a:t>
            </a:r>
            <a:r>
              <a:rPr kumimoji="0" lang="en-US" sz="2400" b="1" i="0" u="none" strike="noStrike" kern="0" cap="none" spc="0" normalizeH="0" baseline="0" noProof="0" dirty="0">
                <a:ln>
                  <a:noFill/>
                </a:ln>
                <a:solidFill>
                  <a:srgbClr val="000000"/>
                </a:solidFill>
                <a:effectLst/>
                <a:uLnTx/>
                <a:uFillTx/>
                <a:latin typeface="Arial"/>
                <a:ea typeface="+mn-ea"/>
                <a:cs typeface="+mn-cs"/>
              </a:rPr>
              <a:t>policy solutions</a:t>
            </a:r>
          </a:p>
        </p:txBody>
      </p:sp>
      <p:pic>
        <p:nvPicPr>
          <p:cNvPr id="17" name="Picture 16"/>
          <p:cNvPicPr>
            <a:picLocks noChangeAspect="1"/>
          </p:cNvPicPr>
          <p:nvPr/>
        </p:nvPicPr>
        <p:blipFill rotWithShape="1">
          <a:blip r:embed="rId4"/>
          <a:srcRect l="29786" t="45126" r="43884" b="22743"/>
          <a:stretch/>
        </p:blipFill>
        <p:spPr>
          <a:xfrm>
            <a:off x="6355674" y="4924205"/>
            <a:ext cx="2788326" cy="1913938"/>
          </a:xfrm>
          <a:prstGeom prst="rect">
            <a:avLst/>
          </a:prstGeom>
          <a:ln>
            <a:solidFill>
              <a:schemeClr val="tx1"/>
            </a:solidFill>
          </a:ln>
        </p:spPr>
      </p:pic>
      <p:pic>
        <p:nvPicPr>
          <p:cNvPr id="2" name="Picture 1"/>
          <p:cNvPicPr>
            <a:picLocks noChangeAspect="1"/>
          </p:cNvPicPr>
          <p:nvPr/>
        </p:nvPicPr>
        <p:blipFill>
          <a:blip r:embed="rId5"/>
          <a:stretch>
            <a:fillRect/>
          </a:stretch>
        </p:blipFill>
        <p:spPr>
          <a:xfrm>
            <a:off x="5325034" y="1039272"/>
            <a:ext cx="3556303" cy="1101241"/>
          </a:xfrm>
          <a:prstGeom prst="rect">
            <a:avLst/>
          </a:prstGeom>
        </p:spPr>
      </p:pic>
    </p:spTree>
    <p:extLst>
      <p:ext uri="{BB962C8B-B14F-4D97-AF65-F5344CB8AC3E}">
        <p14:creationId xmlns:p14="http://schemas.microsoft.com/office/powerpoint/2010/main" val="3954043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p:cNvSpPr>
            <a:spLocks noGrp="1"/>
          </p:cNvSpPr>
          <p:nvPr>
            <p:ph type="title"/>
          </p:nvPr>
        </p:nvSpPr>
        <p:spPr>
          <a:xfrm>
            <a:off x="460375" y="-48337"/>
            <a:ext cx="7886700" cy="939800"/>
          </a:xfrm>
        </p:spPr>
        <p:txBody>
          <a:bodyPr/>
          <a:lstStyle/>
          <a:p>
            <a:pPr eaLnBrk="1" hangingPunct="1"/>
            <a:r>
              <a:rPr lang="en-US" altLang="en-US" sz="4800" b="1" i="1" dirty="0" smtClean="0">
                <a:solidFill>
                  <a:schemeClr val="bg1"/>
                </a:solidFill>
                <a:latin typeface="Arial" panose="020B0604020202020204" pitchFamily="34" charset="0"/>
                <a:cs typeface="Arial" panose="020B0604020202020204" pitchFamily="34" charset="0"/>
              </a:rPr>
              <a:t>Elections Matter</a:t>
            </a:r>
          </a:p>
        </p:txBody>
      </p:sp>
      <p:sp>
        <p:nvSpPr>
          <p:cNvPr id="3" name="AutoShape 6" descr="data:image/jpeg;base64,/9j/4AAQSkZJRgABAQAAAQABAAD/2wCEAAkGBxMSEhUTExMWFhUXGB4YGBgYGR4aIRogISAfFxsgHh4aICggGholHR4dIzEiJSkrLi4uICEzODMtNygtLisBCgoKDg0OGxAQGzImHyYwLS0tLTU2LS0vLy0tLS0wLS0tKy0vLS0tLS0vLS8tLS0tLS0vLS8tLS0tLS0tLS0tLf/AABEIAOEA4QMBIgACEQEDEQH/xAAcAAACAwEBAQEAAAAAAAAAAAAABgQFBwMCAQj/xABJEAACAQIEBAIGBwUFBQgDAAABAgMEEQAFEiEGEzFBIlEHFDJhcYEjQlKRocHRFWKx4fAkM1NygpKisrPCFjQ1Q3N1w/EXg9L/xAAaAQACAwEBAAAAAAAAAAAAAAAABAIDBQEG/8QANREAAQMCBAMGBgEEAwEAAAAAAQACAwQREiExQQVR8BMiMmGBkRRxobHB0eEzQlLxFSOzNP/aAAwDAQACEQMRAD8A3HBgwYEIwYMGBCMGDBgQjBgJxU12eIuyeM+fb7+/ywvUVUVO3FK63WwUmsc42CtsQanNok+tc+S7/wAvxwvS1M05tuR5DYD+vfiNXSU9Np9aqYodXQMwBPbv299rYxTxeoqDakjy5nr8+iYEDW+Mq3n4iP1EA97G/wCA/XERs1nfox+Cj+jiZJRBUvDGkj2uvMchT5eIK23wGIUNRUVFArxssU8iKRpUHlEkahZ7hiniBv1I6DEPha6bOWe3kP4spYo26NXnRUN/ifMn8zj4cumPVT82H64oeKI5oazLojV1LwzySRzXk5ZY6QY7GBUK736Ww15Rk4p3lKPI0bhCFkkeUqw1BiGkZm0kadr9QfPHHcEiIBfI4+v8LomN8goX7OmHRf8AeH64+8moXprHwJ/I4tM2zJKaF5pL6UHQC5JJCqqjuzMQAPMjEds0aNohPHyxK2hSH12YglVfYaSbEAjUL7X3F4jgsYHcc4eo/S6ZjuFFGZTp1Zv9Q/UYlQ8QsPaQH4bfrj3LnMSzNAdfMVFcgRuwCsSFJZVKqCVYbkHY9sdVghmUOullYXDIdiPMFdjiXwlbFnFMfkej9lzFG7VqlU+cxP30n97b8emLAG+4wtz5N9hvkf1GIitNAdrr+IP5Ym3i1TT5VUdx/k3r9KJga7wFOGDFLRZ8p2kGk+Y6fqMXKMCLggg9xjapqyGpbiidf7+yXexzNV9wYMGGVBGDBgwIRgwYMCEYMGDAhGDBgwIRgwYMCEYjVtakQux+A7nHDNMzEQsN3PQeXvOF6OJ5mLMdvrMegxjV/FOyd2MAxSH2Hz6+avihxd52i6VmYSTnSLgdlH5+eK/Oq+moI+bVsfciC5JN7Anot7Hdiq7dcepuKIoE1QUlXUp1MsEWpSPNWYrzF96Ar78doqyjzqiljjfVHIpRwRZo26qSp6MpAYdjbvhWDhZLu2qzjO/Ide3krXSi2FmS7yR1h0ycyGmjRgxh069Sj2hJLsEuu/gXwke04x741y5Z6KZGj5mkCQJ9oxkSBfdq06fmcKfBgnrqaWgq5ihpf7NPHGLPKtiqs0jXPLZdvCAW0k6rNbDlFXrBLBSO5kdoZHDtbURGY18QA8TMHJuALlWsN7DWLcBsNlVe4SYkFXk4ElNrrctNm5V7ywKd7xn66W3t99t3ww8CZxBULOKdw8YmMi26gTfTMGB3VuaZRbyA7Ym8JcxYBC8LxrEWSItp8UasRCQAxdTy9NwwBuDivlOWZdUSzmeGneZbSx61Gsg3D6BuGF2vYb6t998SJxXFs/v81wC2ag+lcaY6Gf8Awa+FifJd7/jbDycZrxD6RMlmULKJKlVNwgibST56ZCqk+84jp6ZaJAFjpagKOgtGtvkHOJdlIWgYSjG0HVPXFWXPPAAgu6SxTKt7a+XIsmm52BYKQCdrkXxEzyJ6t6aNEdUjnSeV3UpYRnWqLqsWZn07rcABt72upJ6a6TvTVA+HLP8A1jFjR+l/LX9ozRf54r/8stjnZSj+1GJp3VhlCSzVGYTwyqrGVIF1KHGiJFNxuCLs8ljuO9iOrVLDdCikpcEArsVvtceRHbFVlXFtDUkCGqhdj0XUFb/Zazfhi4lBsdJsexIvb5d8VOvfMWUhZLOTVNQ8lRynDQRTLBGsl3J06RO3MJ1GzEgatW6N57XUWaRPNLTi5eIKX8JKgMNQu3sg2+qSDbe1iDiDQ0xy+hChXnaJGYiNfFK27sQtydTsSbb7nvigKVFHSKquklXXSb3HSaUandSL6oYkGysPZQb9FxIgOXL2TTV5Sp3Twny7fyxBgqZadrdPNT0P9eYxxWoamkpqClXmsseqUyu3hiA0Bi/iIkd7aVtYgP0AuLqGVJ0N1IsSrKwsVYdR5H4qSD2Jxk1HDBi7WA4HeWnqNlc2W+Ts1Py/MUlG2zd1P5eYxMwoVdG0R1KTa+zDqPji6yjNhJ4X2f8ABv5+7DFDxQuf2FSML/of5+h+iqkhsMTdFa4MGDG2l0YMGDAhGDBgwIRgwYMCEYr82zERLYbueg8vecd6+rESFj8h5nCsimV2d2sB4nY7AD8tsY3FK90VoIc5HfQc+vmr4YsXedovkUWvVJI1kG7sf6645ccZDPUU2mlmMbR2dIbLolKnVpk1C5Bta1wt/aB7S+I+HI66nEXNkRLBozE1hqHiRzb27HcC9u/WxFNw1xPNDMMvzKy1H/kz9EqR0Fj0Enu7nyOx5QUIp24hm/c9bf7U5H4jY6K54N4lSvp+YFKSodE0R2MbjqCDvby+7qCBRVOX+rZ7TyQCy1kUwqFHS8YDCQj7RYqL/H7RucU5RPS1sVfQJrklYRVFPfSJxbZ79FZbbt22P2g3bOs7hy3VV1rh6qRdEcUe+lAb6I72OnVu8rW1EDYWVBoAZ93fbrkqyea75jw3J+0GropxSoYOXO1lYyW3DWbwoVAUa21ezbTbcq2b+kehomcUcZqp22ed2JB+MjXZ1B6KtkHa2M54v41qswY81tEQN1hQkIPLV9tvefkBiwi9Hs5y/wDaDNyo1SRpEkRg/hP0egW8SuLbkgDc7jDTKfIdofRVGT/FQ8/47zCr3knZIySNEV402tcXHiawIuGY9R7sRuHODqqtjmeniLcoKQtrczUdJCsbLdep36fi38LcQ5ZDlTRSIVnMzaC6pUFJDEAJ1QqtkWwFrEg29rrhb4Y47q6CGSGFgwcoV5hLqgXUXCo230lwCdth52IYAsLNFlWc9VI4C4HNfUvE8sSiPWJFEgMgIUqrKFuroJCtyCR27i8fLOE0kzH9nyVShtXLLxxs6lwfGgLaSCLEarEXHlvijoszlgaRoHMPMUxtyyRZCyuVBJLAXVRe97CxJub85a+VpDM0jmVr6nvZjddBuRuSV2J6m5ve5xOxXMkzca8M09LmBpkqbK76iTE2mBX8UYvqJl2IBKjYeZuMdvSBwL+zRBeeJi8Y1rqOovqbWyrpsIgNI1Ejoe53UVq5AyNrbVHp5ZJvo0nUoF+gB3A6Y91uYzTKqyyvIE1FS7FiNZ1N4jvuRfc9bnucFjlmi4Vzm3BFZT0y1E0LaWciygSAKFDCQvGWUIb2Bv2JxyyDi6upP+71EmhQLo30iAXC+y1wguQLi3UC/THfOONqqppVpXIWJGBRY7ooQLoEZUe0osCCxJvfrtZg/wC1GXjKDTGAy1H0SSN4YDJbWyMGQM0iQ2CXcAm6364ibkWcLro8kz8M+mSJ7JWx8pv8WO7J813ZPlqxokUNPUGOqj0OwVhHMpDbNsQCNiNht7sYFk3o9nqaBq6Ni6hHtEiMZGkVtAVR0ZPrFhvsVtfcUvDfE1Vl8henkK7+ONrlG/zJcb+8WYeeFn0rTmw2KsbKR4lvVLk3L5iziR6ieUv6zCpU+SqCpvAqRqFsx0nzYsRhsVbbDCpwPx5T5iukfR1AF2iY9fMofrr+I7joTdcR51HRU0lTLfRGL2HViTpVR7ySBhF4diwkZq4WtcKPxbxDFQ05mlIIuFCfWkubFVHdtNz5bb2G+IskasizQkmNtxsQV9xB3Ug7WO4OxxVcMcOTVMy5lmQvN1p6f6tMvUbHrL3ueh99tLJnua8jQqoZZJGsIV3Z12EjC5sAim5LbdFuCwwrW0UdQzB/cN+X8c+ipseWm+ynZLmnMGhz4x0P2v54tsJ9XT8sq6XCmxUkEEd7EHcH474YsprxKn7w2Yfn8Divhdc8uNLUeMaHmP39x6qM0YHfbop2DBgxuJdGDBgwIRgJwYqeIazSmgdW6/Dv9/T78L1VQ2nidK7QdWUmNLnWCqMyqjPJZenRR+fzxXcT1UNO1NDUSGOll5nNe5UM6hSkbsN1RgXNri+gKdiwMlpmgiMiKHmkPKgQmwZze1/3QAWYjcKrHFooWZBBVpAZGW7Q35qsAbXHMRSwBtfw7XHuJw+GQuJNVN4n/QeXWlk1IR4Bsk2PjnL6YmDLqeapPUx0kbMi+8dhe/VAb98WLy0ueUcqPDIrxkgxuAksMgF1tfYE+Z2O4PcYt66qhy6EmOkflLcsKWJCF+KKQd+twCPMjFLnedrlsVRXzoqz1JRY4AQSdCkRh2GxYXZnYbAEKC1gW2hY+EZ7ZqnTVQc/4n/YtIkUkxqq5kFtZJG22ph1EYNwPrOR16lcSr6ioqpTNLzJZJAzaiD4gty2nawRADe2ygHpbEyOirczmeVY5J5HkUOyi+ktsmq393HYWBNlAXrthq4U42pqPLqqikgaR2De1IdMpcrDKilFDRLo8XU3s24NgX44+zGWZ3VDnYvku1Dl+VfsYytNB62A0HNMUp0vJqlVWS12YIGVZtJ022vpthQg4trEphSpUSLGJDJdXYNuoTRe/wDd2udHS5xTSMCTpGlSbhb3sN7C+17A2vjzi4N5qF18Ax9x6WMkEgbAXPwuB/Ej78deTYj62pQ4+7Udh1sQ6n3jtgLgiy4Y9GM+R6X+XW/wth2yf0d18sYlEapG6FfGwBsykKxUA2Fwjdb7dMNUHod3hElWSugqwWMKTu52JZre3bcH2furMua7hWQcpulvP8L3/gfux4xtdZ6F1Eg5VUwUo62dFc3ZWW910C3jva3b7lfMPRbmEeyIkqxA30tYv4mfwqe5XQLE9rb4O1z680YVnmDEqOmuyq116kkgiyj2jbvYK5t3t8sRgh0hrbEkfMWJ/wCJfvxYHA5LllYjP6n1d6YzO0L6LqzMwAj1aVW5sq+LcDyXyw6ZQmUjKWMsi+tKDCJRAzFDMGcDTccwqquBIfZ7dBfOcGAtui6lQQzxssiCRWC85HQNsoJHMBHRQQRq7EEHyxsHC3Fq5xTGhqWWOrGl43t4ZWjIkVtP2gVGpBa4uRbcKp1fH0JyhaD1VRcuGEcjqEAZZUYF9ZctIWJUm23vGFmvyGso7TPG8YVkKTDZSzDmIY2NtZtv4blbG9sVPjEgzyOyk12Ffo45tPot6nJz+mnUvLB6aub/AIff2ddvqX2xIynK+VqkduZPJbmSWte3RUG+iJbmy37kkliSVz0e8aHMKZtl9biHjQ+EP9lhbordDt4T2ta9pTLPWqHkLU8Df+UjWlbsRJIv91vtoj8Qt7fVcZjmlpIOSZBvmvlfxLTetxUBcPJKHBC+IoygOA1vZJXUbHfYdjghkanl+HX3jC7wRSpUZjV1caKsFN/YqZVACi3ilYAebG9+4c4ZqiriqDMsbBpKZ9EgBva6h/4H7ww7HGZxWlJaJYvGzP8APXturIn7O0KaopAwDDcEXGPWKHhus6xH4r+Y/P78X2NWhqm1MDZRvr5HdLyMwOsjBgwYbUEYUKqQzzbdCbD3Af1fDDnVRoibzPhHz/lfC/QSpCklRKwSONSSx6AdSfu/jjzvF3GeojpBp4nde/0TUAwtL1U8THMYamOpp6ZJ6eCNk5OsiRi1i0ii1rgAKOptr28WI+S5zR5tVhn8L0ylYqeXwSK7WMr6b76QFUW3BDnuMXPDnG9HWytDC7iVRq0SIUJXzF+o3Hv92DjDheiq011CBZAQscynRIGJ0xgN9Y6iAFNxc9Ma4s3uuFuuSr1zC6E3r3lWTRFDBpqNxpZj40DX6GOO7E7G0ib2JGMK4vzqbN64mFWdRdKeIddAuxIU9XYDUQN+g30jDz6Sq05flsOXrIzzTi88hJLOBYyMSTfxvZRf6oI7YznKMvqacDMPVzyqdo5AZQ6KxY2iItYuoazbGxA674bpowBj9AqpHbK/4VzuXIKkCemBaaNHkBZg6xtchQpsokB3Oq/TTddzhLzCueeQyy6dbbsURIwT56Y1UX99rnvhg4342nzMxF7oqxgNGrHQZLtd1HvUrsbkbi56lXw20bnVVFGOqQ+EObablfgbX3++48wG8jggNiGFiRvYi4PncdCPMeRviyyqeKGeJ5F10zOpdfasFYEg/aZOn7yt2D4i9xGiAEy8B8Cy1mmd7JTAsjG/icWMZC2vYblSx+ztjVMqyugyg7SKiv0aZ1BFrsUDNa6glm3vux7Wso8Wek8J9FRIB4Srs6EBD0GlbgG1mJPTYdcI0CVmZTKv0k8rxulmPQx/TL18KBrIt9gTq+OKDnn11qphalU+k6jXXEheRtYQaVsrG9r6j9UEG59xIBFr159LsFo29XmtqZXvpuulQxsL2bqBuV74y45fEaSWRpwJ1cIsNrlh7BbVewAOo7X7+V8WWbmjvCYklZQ8hqQxFnL6H+jKlSAUNhe3Qf5iEAOAQtFb0w0+pm5M+lFuDZQT4hGfCWsNyO9+twO8qk9LVKAeaskbnTcFdQAYA3uPIXuOvhNgdr5fBJRSVE7SQyx0zoVSONhqR3dCguxIIBu23YdCPDiJJSwNFUTmcCQVBCQ6b608TlgwNuhtY+R8xYAF+vJF1uuaR5fmsS04kjkIOrVE6llHssLi5UNfSfcbYzn0gejZ6RWmpTrpoo7sCbul2JY9PEADe/XZdja+Fd6aqoJIXOqJhE1QGBvq1nlruuzKbRXHkTffDlwf6U3UiGuGqO1jIq3Yt2DqCb9GGw3IHngF+uuroWWmG4Y7DSN/j0C7fW//AJY9sR8NHGVZDU10xp05VOG1tYDqAqubdL6tlHTUx+0cUFS+o3tYdFA3CgbAX7jbr3JYnFzH3USFzpaho3WRCAym6kqGsR0NmBB+Yw75pxJVZ49PRcuMsANEjKQ+sR/SMSh0KjsOmmw8PcYRMXXCfE02XziaJmtZrx6iEc6WVNYB8QViGt7rAi98TI3XAV0y6erymrimaNo5ANRiYgFkOxVwCSoa22oXBANthjfs5z0tlxqaNWleZAIAguSz+EXHbSSWa/TS1+mMMzWhr8xBzA05cu4ifkxvdmVAQ5UX2K2BYWHhG29y6egviI/S0DN2MsJO4H+IvXcXs1h+/hWpZcY9xqrY3WNk28G8KTRUcNPO3KjRbvFCx1SMSWbmSix03PsR22FizA2wyzmnpI1OlI0BSJbAKBrYIqgbC1yDb44Un4gzWrZoqSjSnCMY5KiobUoZTpblqBdwD0Ygg9wMdKf0bxSNzcxqJa2Wx3dikaeehEPh++217DCbhnd59BmrR5K4mBhmuOxuPh5fxGG6KQMAw6EXGFeu0PErJIJNHgZgQ1zYX1adtXQ29+LThyo1Rle6n8DuPzxj8NPw1Y+m/td3m9daK2YYmBytsGDBj0aUS9xPNuieQ1H57D+Bwt8UV7QJSAU01SvM50yRJrOlQdBI6bSmNgNr8s+Rxc5y2udh7wo/r44i8R8XeqyiCGkqKqQIHdYFvy1Nwuo2PiNjZfdjzdFeavmlte3dH2/Ccf3Y2hKedcXU1dPSmlqY6WqiZ7vVoUMashjK+Lwu5LAhdRF1v8WLJuDI1njqKmrmrKhfHGXayL9UtHGuyjcdyOmLClWizanWV4FkU3UrNGNcbA6WU33Rgdtjiq/YVPk1LX1FMpW8epVLFrFVIQAtc2Lse56/IbZcLYRkdOiqbbrGvSRnfrWYTyX8CNyY/wDKl129xbU3+rF1Q8cVGXUkmWNE8b8tjzBKdcbyASoVW1kTSygqDfcte+2FXhXMWpqqGVS4CG76FDExjxSDSdiNAPXYWvta+L/0j8bjM2iZFeJVB1xHSRqv4XDqAzEqbWbpbbqSdINtZtsktfdJjEk3JuTuSd7/AB8zgwYMWKKYOFaeCbXBILSE6o3BsduqjtfuAffjtmfD7w6gTqhax1gbxkbBivUAdDa/hJ7gYWlYggg2I3BHY41LJ64TQo2vUbAFuh1AbhrdG9/cdiMZ1UXxOxg5Hb9JmINeMJ1WeMpKkMLPHZHGx8OyqdgdRU6V8iOX7zi5aokq5I46WmEUwjCqKcNd3QEl27klWdSxJvqGo7Xxb51w/qIljChwNJTosi7qVP2GIJW/Tpa1hZy9Fs1PTRkRMvNsXqTKAjBPqbnYRoAVIW4Dar77Y7HM2RuXt11tsoujLTmlul9FNZKxd5IIQWJALl3UueWoIQFdjddn6j3Ykj0YBlOmvj6w7cl+qqY1A73ax6eVt74vs39JFFTjTTQSVAWw18wxIRbUliLs9gpCnSSug9LY45bx5NVIeRlPNVBYiORxYhlYDUsZtcPqHfZtsSuoo4O4Ano6jm8+CWN7LdGs9grDwqVAJLKBsw21W7gzqz0Z0RkeSQTlnJYgkqqkm5sUG1yd/Ecc6fj+mjZfWqWqpWHiKkX0gMrbh1WQprfay7kn7Ita0/FFFLZkzELcBAGWSLbxW2a13LrfUBuA4HXYvuhKPFGTQ0dqwU5qI1YCVJWZ0tZkT2gdlZ7hRa23kL5gGK3kA8WrTGou3iNibXux0ArY7m/LO++NxzviTL2DaqoVLya7QR6pFJcaba7WRAtrnbpcb7YzvJ+HQrCWTcoNKJ0Cjc3cj65JLEDoT7gcRfK2MZ9dfZSawuOSoMtyOSW0aABAbvIdgWFxZSPaC3IFu+s3sVtI4jy+CliEY8c7kHUeqqO4HRL2sB1th0mnWJCzEIFG5IFkHbYbX8lHfzOMpq6hpHZ2YsWN7nqfK/y7YjTPfM/ETYD6lSka2MW3K5Y+Y+4MaSWTtl3HdXJSplYHNE4aAtJI5cmRtMYVr+FVuo0nUCLjYHZayTMnoquOaxDwSXde9gdMi/ErqX54n8EcUPl1QZ1DONBBjBAVz9XXcHZblrgXuLbAnH3jniCSvqBUOHRHQGONjcIB4H0EWBUyI+9gTbfpiFs7WyUr7r9LxTR7FWXxgyD94eG7fDdfvGF/O+O8tpwVmqomPQon0p+BCA2+dsLnCmTw5vlNCtQNS07lWAJFwivEq3G4uDGxtbph0yjhqjpf+700UZ+0FGr5sbsfmcZJaxps6900CTolvg/NoqierSGmlp4pVWZBLHy+Y4+jldB0K25F7dzv1ww8OTWl0/aBHzG/646VNDK9XDNqjWOJXW1izyBwtxfYRgMqn619I6YiKeXUD3P+BP6HGNxNwjqIZxsbH5f6urYxdrmpvwYMGPSpNKEfiqP/ANhP4k4o/wBv1dPUVRTK5p4nnJ50bi7aVWH+7IvYcu3XfF3lhvMPif4HDDjzPBXDs3uIvdx/CdmGYCzbKuPIqd6hp6KvgE03Nu9OdK/Rxx+d7koW6d8efShnqzZIJVBC1MiBAepXWZFJ8iVjBtjS74y307IEoaaNRZRPsPhG/wCuN2ItdI2wS7gQ0pH9GHEFHRzSvWQoy8ttL6S0l20xlFW+kqUZibgbA77gYXeJ6iKSqmaARiEt9EI4+UNH1fCQDqA2JPUg72thz9HFDlMtLUitYq14gWldY0Bu5TlOPGGIDBvdftfGfVYHMcAKoDEAI2tRvaysSdS+TXNxvjTHiKXOi5YMGDE1FGHrgiq1wmMsCyHZbWOnr1+sL3+H3YRcM3AsgErKeVuLjVs9/wBw2+8YVrG4oj5Zq6A2eE622sDcdt/z/D7vccQ80ikRefAbSKSpGlW1qSrFQpFidSrt3INuu8wqbt1Nje/hP37XP9fOp4kzYxCBF8Oq0gYdVKEMpUWsSGs1j1tbucY8WLGMKckthN1OzqdZAkEtPAklKFkrJIkAJYG6xjTYEm+gqCfFISNlN3XIsyieSOmjJgM0KyBF+iOly6gDQdpQkesbA2tvYWKHmHFjTuryxxIwZX0QxjTLOB4ZZSx1OkY0Oo6sGC362aeB8rhgleuq5w0zmSYILEp7SuWsN5GDEBV6hmtqHstPijfIJDqNMyOV9NdEqCQLBOPFfD8UtBJTtqkOklHkYuwcAurXY3J1AbCwtcbDGE1uaTyxQvLd1p0WJdtvHcAMGurMY45Dd735i9rY3LMOJaUm/M2vZhe/RrAgdCPrd7qGP1TjHqKGRpny6OcQ0zv49fhUqpAQ3PiB5axp1G4ub3uby9t9VGxUvLYhO0la0ccbufCkaBVXoGYD95rm5uSO5xYNffcjfz3t8e33eXe2KnhSs8c1OSGK3a4vYm+lgobdU6BRb2QD3IFmASAbdSLEAAedtx+X886bF2hxdBOR2wCyrOJ6oRU72cAv4UBFyb7G3y+tvb44znDpx7INKL9Fcm5vvJ99rBcJeNWgbaK/NKVBu+yMGDBh1ULtRy6ZEa6izC5ZBIoF97owIcW+qRvh29IPFtFWQwrSUscTJqjbXEFdEBDR8soxRUJZ7jcg/G5QicaRnzZR+yl5I/tAlTmLA5tzTG2+qoDM1OLPbTcXOx3viDtQpBWnogzR48tzHl25kOqdAfMxHTf3ExWwyVXEedCJ5v2bBEqIXOucObAajYIRc27bYUvQWmv1+L7cKD/mL/1Y0vL5pqqhMRjaCcxCOQTRtZSV0kqdllHcaW8r2O2M+awkOXJXszaFQVMueWjknNCkKyxNIIeZrKcxCQNdx0679L4Yc5W0p94B/L8secxy2sNF6urwSSlQhkYNEAosNWkcws+3mBc37WPbPf7wf5fzOMHjlnU18simYMnK+9fGDC56zgxH/mvNc+HRle0w+f8AA4s6mdxNGgZFQxyM2oEm6mMLY6gAPGSdjew6YrYfDUW8nI/EjHri1aLTG1bEJE1lUBiabxEE+wisb2U72t188c4KLRvZycfsFKbYoizIt6uxnRXMhV4kKkOLOtrNdrhgGutum+2E30+r/ZKc+U9vvR/0xc5e9LzFNJk7LaRQZvV44NAuNR8RWUkKb2C7j44j+m+l15Zq/wAKaN/vvF/143ospWpZ2bSs+9HnAUGYwzM9SqyKUKLGbuguwkDo4VbONOlgTYi/S4KNWQlJHQqyFXZdL+0tiRZrAAsOhsAL4ZeBuEarMRURwsY49AJZgeW7qylY3IHkzNtexAJHTFDneWmmqJackkxMUJKlLkdSFO4XyPcWO17Y0wcyLpbZQse1iYqzBSVW2ogdL3tfyGx3x4xecJV4hkbX/dsArNa4U38JbyU3I+YxyV5YwuaLnkouNhcKVWcL6YxIG2WAuw7lwNW3kpv+HvxUZFmHImV9bIvRyoBJXrax262w9V1UrRtHGRqcmFbdBqFif8qgE/IDuMIueUSwzGJCSFC3J7kgMT7uowjSSulBZJv9uiq4JSc1pzb2NrX36bg7WHX5n8sVXE2S+sxxlNIlQ2XUbAjuNx8+mKrhHOwU5MjBdA8HRRpG1r9Wdmb7vxaWWx3Hu8rnoB8r7fLCLmvgk8x9VrgtkapfBvA+uljllYpNdxawZbBiq9LG/tkG/wBc7dLMtFwgqm8kmofZUafvNybfC3utibw/VBfVaax1SQmUN2Fibgjre+CHiJGggn0NaecU6ja4JLC593hxo4Kd1nOGfr9ksIKq1mA2Py3vb7H2UbMOE43N425d+q2uvysQVxRcRcDj1eaTWWlSFyihQqkgEgG977Fl7bOfdZtnzhVasXS39jVWfp4tSlxp+Q74+NmSyGCPSf7TTtKpNvCNOqx99j2xLs6fFiAz9ftoo9jV4cwba7csX2zWRcKZC1OzyzEcy1lAbVYHre3c7Dvi6RdwLfH3dLdxsen6dvEO4XzsCfuuDv33xTcS50IEKowMh2tswFtmVgdwCrXH6dcvvzyeZTfdjb5Jb4vzHmzlQzlE20sANLdGAt1G3U4p6aBpHVEGpmNlHmT8dh8TsMeI0JIVQSSQAALkk7AADcknGgcLZbDDDJzoHaoSYFybMFWOTSFUKdXikVgLe20ZXbw33GgRMDQkCS43Kqf+xDrUTQvNGopohLO9xt4OaVjS+p7A21WAuD02BUxjVKSZKmqcpRc0lbRRKwKcxI+TdrgK1NGfowTsS0pAa5C5hUwlHZCwcqxUspuGINiQTa4J746xxOq4QuRxo3EXBNHBlq1KVCpM0iallfmaDy2Z4FMCG76mDXYdFW9tyc9gj1MqgMdTAWUamNzayr9ZvIdzh1409HtRltOja2mjaRi5RSqIAAsZZTuHYM2/RbWub467UZrgV36Bm0vXSHosUZP3ufyw1ZdxLnKxRmTKBL4F8a1KKW2G5U6iCfLFJ6DMu10tcx25rCG/wQn/AOTDdwxxpTtGsFTKlPVwgRzRysE8SixKFjZla2oWJ2IwhMbyOyvpz5eSYZoFArPSFPEjGTKa1GANjpDJftqcbKt+pww55/eD/KP4nEHNOI4KmRKKllSaSRgZTGQ6xxKwaUsy7AkDQBe92GJmdNeU+4D9fzxg8dIFLpa5CYg8S5er4MMP7PwYo/4U8l3twqTNRoqGP7wb+B/jiyzSSRYy0MaySArpVm0g3IU+Kx0+Enexxw4nhsyt5i33f/eO9LaSEAki6lSQbEfVuCOh73xZSf8AVWzRHniHr/sId3o2lUH7PzR+b9PS03NNzojedlOkR3DO0a9FH1euJ/GeWmpy+phsCzRMVHbWo1r/AL4GK/Lo8wmjCrLTUsa3T6JDM91JRt30ojagdtL29+GDKaNoYwjSvKQWOt7ajqJY30gDqSBYDaw7Y2SbG/JUgXX5g4VrJo6qI0ziOWQ8pGNwAZQYgTby13vY2IBsbWxJ4vyisppE9ectPIpazymVwgOhSzXPhJDWAJ6HpiTxJTy5XmcwgblsjlomCg2R/EunUCBZTpuPIjzxY8SV+Z5pCKiVL0scZkDWTQpjURy+MDUHdwbITc6hYWFxrA3s4aFK22SRhi4KkRZGvJpYiwU20uPLfowO/XcH44XcWXD6RGW03K0EWIkJX5qQNmHvI2JxCpbiicFW8XaU7vGVOoqF0uSoAA1Cw1bDYkgDfFPmdBrppZrXlnePTY9taqig+9bE+d/cMSpGoqcXRowQQQFlJP8AE7WwGpBEBQMYlYsSQRY2soN/c1wem33ZDMTSHNB13y0ztrubJIOLDfZUma8PPE0Swq0j6SzMOxuLW7KOtu+J2U8UFLQ1A3DaS972tcktYks2qw26YM04wtqSFd9xrba3bwr+Zt8MU/D2RmpJ8WlFIBNrknrYfLufxw61rnRXqBYDffryT9O6TZbPwTXpNVURR1bRBNGdJuBZtQHx0MuI9H/4dl3/ALkv/HJiDwHTwUdXE4IRCGQnfqwFixO9rjqel/IYnUf/AIdl3/uS/wDHJhbECMvP8L01M67QOWEf+qssw/vM9/8ASi/5TYh5lWiBaCVmChctaxY2FzGqrc9vEQMTMw/vM9/9KL/lNigzx451olB1cmkRX2uNTIux87Dr238wRjpcGgk9d4okcGx57gD3haEl5txUiBo4QG2tq7d1YdjsLWIwmyys5LMSzHqSbk9tzhu4h4WQK0sO2kElLEg262PY97dPhhPAvsNydgB3w9SCLDeP15rz82O9nJ49H1UkUMzJGTUGSMJIdGlbeJV8V7an0oWG4Lxkbi+HCnJmpXZmiAebmEIpWSxLkEi40swuQdtLOTsUJNJwbkLJSkyoyMWdmV1KkKdKFWVrXVtANtuxxyzvNqeGnmjdG5s3RlILMhPiUar6AbEayp9t7an1kyJDjko6KHxDVTMPWaKA09NDGkXPBABC7BImaxkQuTuAS5IvsNkIDE6rzWWSMQ3CwhtaxKLKpAK33uS1ifExJN9ycQsXtFgoEqz4bymWrqFhp2AmKs0fiK6ioLFQw9klQbE2HYkXx24siqIplpqqTmSU0Yj6ltGq82nUfaI5lr+4AXCgmy4WpsxpkWvpdQgBLSssgVbRNdklBPcdBYkhtrm4xAq66qzWrjSSRnklk0Jfflh2uQP3F6/AY5fO+yFuHohy7k5XCSLNKWmPv1Gyn/YC4vs44apKsg1FPHKwFgzL4reWob2918TKBI0UQxFbRKqaQR4QAAoIHTa2JOMdzyXFycAFrKBlGS09KpWnhjiB66FAv5XPU/PFc411FvNwPle38MXs0mlS3kL4p+H4tUwP2QT+X54xuJXlmhh5uuevdXM7rSU1YMGDHp0iq7PoNcJ818X3dfwviqyKb2k+Y/gfywykX2OFB1ME1vsn7wf5Y85xZvw9THVDQ913XWibgOJpYrcyRRvoACvIGeyru2m2pjpG9tSi57sB1Ix8pcxR4xLuqltI1jSb6uWAQd1OraxsQdiAccs4gleMNTsiyqQUZwWWx8LagCCw0kkC43CnthRrMvp4plScVGZVbfSCMAaIr7axHdYYASDZmJYm9icarQCFAkhVHp14e1xR1qDxRfRy/wCRj4T/AKXNv9fuwm8McdVUVK+X08EZaRbRaIgxLXvIXV7iVmQHsdwoAtsN2R0qopIpYmTUpWSKTTezAjqjMpBF7MrHoe4IH50zXLpMozHSyCQwsJYddwri5MTnSQTYi5AI8SkdOrtK+7cB2VMgsbqpzbK5qdkE8ZjaROaFI0kKWZRdbDRcqTpsLC3TELGg53mtdn7wJFALIESQqikJIS13L2MiRFd7E22I3IxnzCxIOxBsQexHUHyOHGnmqSmnhSmpttbh5nuFUK3h2JNri17fW7dj3L7kFFTtriZCzadWnoAvs3J87+e+xsNtsnyXMPV5OZp1eFgB7yNvljtBxFVJMZ0mZZDYG1rEA3A0nbSD/W5xk1tDNMXdm62hF+d9Mhoq2Mb2uJ4uFq/EdHR+rqtal4YfFG8ast13QAadwb2uBYbA9iQof9rqFbR09NJBGO976v8AMoJJO3taiT37EVOY8c1U7LzivKBu0SLZWBBVr3JZvCTa5sNvLFJm9FyZnj6hT4T5gjUv4HFNHw0t/rk31DQ44RzyyF9876+qadPY2b77pgzfjEkWhBHm7/xC3IB95+7DplU1THS0cVREY1jnjqCGWzbXZvdurBtJsQTbboK/0K8JLO710wBjhbTECLgyWDFiO+gEWHdj7sbXV0iSLodQRtcHe1+n+q51Ejyw9JAxrcLMlZDUPY7FdZ1VVUs9TWrTqClXy0uQbhVXlm9vYUk7sdwOwJ2zFq6sy6Y09UrXSwKMe3Yo3dTv7vgcfpDK8uihQCNQoIG53JuLi57g3YfdbCr6WOGVraF5FX6emUyIfraRu6HzBANj5ge+5FGLESZ3+nyRNO55BvpYewA+wCyxON4VKsYpJPtISF2+PiuPd8veL/hFMqqqjnU0DxzxDmGM30geySAGKDrYWsQTcDa4SeCuEZcwk2ukCn6SW3z0r9pyPkBuewO5ZZkkFMoWCJECrpuB4j38TdWPfe+KKnh8ThZjnNOmRyI5EaH2UWzO3VFxPMIqWpkdiSFJDKL6W9mMFCOmqxJNwdRvYbYwqaVnYs7FmY3JJuSfeThu9ImfVLVM9KZfoUbRpQaQ1vGNVySSCbdQvh2AwnYu4dBNFGe1Iz0A0AAAA0ChK5pPdRiXlOWyVMyQQgNI+rSpNrkKXtc7XIFh7yOnXEQC+w3OHjJI6/JZIqxo2FO6xO/sgSK66uX49xKLsCALixPTfD5KqC9TcY19JR+oVEK+KzBJ4k2isRoMYAKksAwJswt8MWvoTyImSavZLrArJEPtORdre8J4f9fuwoV9XPm9ahEMS1M5Cnl6grEC2pgzNpsg3I2st7Xvf9E8MZfDSwLSwm4gsjnvrIEjFv3m1BrfvDCtS/AzCNSrY23N0u5ZV5ZHTpmU707yuokeoYKzl9IBVAbuum2kRruALdQTjjSekGdx6x+zZloBuahnUME/xOVa7IOpKk7XN+2Lf/8AH2W881HqicwnUblit/Pl30fhbv1xJzalqp3EDLEKR7iVlYmRksfBpZQqq2ykgsbE2A9oJ4mHz+e3y69FbYqbnc1kC/aP4Df9MSOGoLIX+0dvgP53xT10hllsu++lf6+OGyniCKFHQC2Mbh4+Jrnz/wBrO6Pn1f3CtmOGMN5rpgwYMekSiMUvElJdRIOq7H4fyP8AHF1j46ggg7g7HC1ZTNqYXRO3++ymx+B10v5NU6l0HqvT4fy/TEWV/VXnkFPLLznEl4lDEkIkQUgsLWCbH2d+oN786qFqeXbtup8x/W2LyCYOoYdDjE4ZUOsYJPE3I+Y6/CakaD3hoVU8PpUu8tRUoIjIFSOEMGMaLqILsNjIxckgbABR1vis9I3B4zGnsthPHdomPfzRj9lrfIgHzBbcUmZcPCSQVEc0qVC30OXZkAPVGivoMZ2BAAY2B1AgHGs19nYhkqiMrLAeEuKZ8pmkKwpzCwSUSAhgqtdkFjZST1YhugsPOzi4Yr849ZrwTKLMY/pEZiQ4tCV1XjKoSbEAdLX1Xw2cWcOxZwks9LoTMKdjFUQhgQ5W621bA9Dok2uBpaxHgzjLuJ6ujjelU6IzzFmiZdJYuvLbWfbDBbAWItYbdb6jH4xca7pUi3yVJPEUZkYWZSVIuDYjYi42O/ljxjRMj4DpZsqesarZWH0n9xcosQZZVC8z6QEsviBAGlb23GM+5LaC9joDBdVtrkFgPjYE292LQ4FRIXNhfEzNa8zymRgFJAFh2sAP54iYMGEXvv1+lyy0r0NcW8icUkhYpMwWK5ASI+NpGI7lvCB/QxusDI6q6MGVvErA3DXGnVcdRY7HyGPx+RhzyL0lVtMKWMMGhprjl2tzFNxZz+6pstumxN8VvjubhSDl+jY08IH7ukj3Wup+Qv8AO+My9MHGiRxGjiZ+bKkcqzRPYKNZBBIN90Ui46ggHzwi536UK2WqaeBzDHoMSRe0NPm3YyX31DpsOl7oyrbpgbFuV0uVxwvxFNQSmWGxuuko19J8iQpFyO3lc41Cj9LNGVXmRzqejAKrAebX1XI2+PuxjGDE3MBUQVJzWq5080v+JK8n+0xb88RTjrFAzK7qpKx2LsOi3IUXPa7G2NB4e4JpJ8pnq3qJA48d+RdoxEDzVVeZ9KjBx4rqBZb2sRjpICLXVYnAdZFRpmHMSGzk6jMq6U0qY5EdCblmLLZTf2bdTiLxVxxNmEUUU0cZ5SoEksTJqCqshLXswkIJK6fs77XMBeKKlaX1JZB6tpZeWUXxanMmo9SJAxBBB20jrvfSPRtwGtMYqyvAWV3C08DdQx3DMO8lgSF+oAWO48Nb3hgu70UgL5BXHot4QWgRZaiy1dQCEQ9Y1A1lbfasLt5eFfjKzHhKrpZGqssqGMjnVNTztqSdu5vtoc/IdACo2xb8XKiNDOkZerR7wqgu7qP75RcgBDGWuSQAxQ7tpBYKaoWRFkRgyOoZWHQgi4I9xGM10jicXNMBo0SplHHlPOskVQWoqiNSZIpTpZQBctGxFnAFyNr7Xtbc2VBXVAo42qQFnddwBpsCdri5s+m2oDYMTbYYhVlB65UxvU0gjSkPMEj6GMjb6QjKSeUvtm+klgm2xGJTlqiUAd9h7h/W+MvilSIoxHEO+7IBWxNubnQKdw3SXJkPQbL8e/4fxwxY508IRQq9AMdMaXD6QUsAj31PzVEr8browYMGHVWjBgwYEKHmlCJUt9Ybqf67HC5Q1Jicq17Xsw8j54b8VWdZZzBrX2x/vD9cYnFKF7nCpg8bfqP39x6JiGQDuu0XQMNtxv09/fbCFxDn89fM2XZa2nTtVVY9mEdCqEe1IdxsfcCLFlu43R0aCdQ8TizKe35jffbcHcYn8MZHFRU6wQgaASbgbtc3BY/Wa1gT3t2FgJUNbHOzGPENuXWylIwg22S/mtFT5LlkklMiq8KjS7KGZ2ZlXxkbkMbAgWsOlrC3DibghM1gSaSMUtZpHiBDg7A6XtbWo6XsGBHcdenpNi9YNDQXt6zUgva1zHGC8lrgjup3HbFjBm9SzSUyItQ6+H1gHRGvYiW3SZe6Rar7E8oHZ8FwAcDnr6KsgabL8+8QZNVUMgiqFdCAyodRKspvq5bDYo2o3G3tG43OHDJeNKOLLPVmp4hUtrZZFgDLHIFKQyOHveQ7+JQbA9Ox0utGmFKOrikzIkDmusKjSOgZ7tbXe9tJ12F7Ei5Qc39FkU4aTLKgNY+KCa6sh66SSNaNb6sig+Zw22oa4Wf77KosI0VJwv6OnrKKSq58cYVgb6ubaMKzSaljuwk9ghTY2ve18KVFlksyyPDG0ix6dWkXYByVQ6Rc7kW2vYkYs60Zjly8hxPSrzOYCLoGfTpBEiGzWUdA3c4t+AuP2y2OdVhidmAMZ0BSW1C4d1sxQKWIG9jsLA4ZubXGarSbNCyMyspVlJDAixUg6SCOxB2se+2Od8PPo7zagSulaqiYRzLItncPGqEGVhJrXVIbqADe/S9zvjgM6oJM29bfmJSmxMTQobDQIuVoVivK0fW622033x3Eb6Llkm3wHpft5/j+Y+/Dxx+9AlfGtIzxx0xWFxHGp0mNi5eNme0raiQdZBuOpxL9J2fZdUw0y0cTRkK8o0BEVTI+mRZEAJMl4gdiBYg7gjBi0yRZJtZkdTFGZZYXjQSCK7grdmUyAC/tDSt7jbceeGuh9Hwkyt8wFRHuF5YkIhAIcpKrM50k3GlTex922DOvSGZ8ujolgSPlsqKGAmHKVNK2MgNpQdtQA2O1sLuV1FdUI1LAZ50ZURohqkVQjBk23EYBHXbbV5nEe9a5yXck18PcbUsOWS0ksKSVDRtZpIVZDoN4I3KnVJbcqx2UkC/XCVlVHUVMyx06u8vi0qm2kNfVa1ljQ6jfou/vw95P6KiiibMp1p47gctCGdiei6t1DE7AKHJ7YdIM0jy56SngojTUtRLyzPILMzWul1JLgsbC8tiBq8Itil07RfBmfophhOqpMs4Zpsih9cq1NRUi2lUVikJJsDex07/+Ywv2UX6ved8MUeZJG8wMnhDRSJIygA76k0tp32N7G9h1sMXtTAsiNG6hkYFWUi4IOxBHkRjP+H6h8oqxl87E0c7E0UrH2GJuYWPxO3xH2rKljc/vX7348ldYDLZdouF8xopDLR1a1QICmOtuXCgk6VmXfqehAX7sWvAtZOVmhqKWSmMb6kVjrXS/iIWQeFgr6wAPZUoMWlFmxkqp4AupIlQ8xfZDm+qJj/iABX27OL2sL+MzzG90Q7dz+Q92E6ytbBGXSa7cypsZiOS55rW6zoX2R+J/TFzkuX8pdTe23X3Dy/XEXI8rtaRxv9UeXvPvxeYX4XRPe/4uo8R8I5Drq5RNILYGowYMGN5LIwYMGBCMGDBgQjBgwYEKpzfKeZ402fuPtfzxT0da0R0sDbuO4+H6YbsQcxyxZR5N2Yfn5jGHXcLcX/EUxs/cbH+fofqmI5rDC/RLeYcNx1dVFVPK5SKMokaEpuxOsswOqxXSNItsDckG2L+ngWNVRFVEUWVVAAUDoABsBiikilp28vf1Df19+O9XOtTBJAXaFpEZNa9RqFrqT0P9XxTT8TDz2U/ccNjp6de6tMds25rzU51JHUurwS+rKijnKuocwm7XVbvoClfGF0g6r9LhWpWXNM3Msbn1Wij0CSJyvOkfxEa4yC0YA3F7XUdQ2LniDOq2kpJT6sZpVjIjlpxqUtYAM8ROuOxOqy6xYe0L2xI4CydaOgiXUGZl50sgN9buNTNq+sALAHuAMa4s1pdvoPyqdTZco8+kqqqopIIomjpgqzSTEkMzAnQqqNwLG7E9e3S9LFwfltbJNE9AaaeHTzOUSiePUVMZSyyLZb3KAi4BANwOPEIky2pOb0wMlJUBPW4h1H2ZV+/p5k9muuhUwRvpUseYqnUPrCxK/g3446TgF29HdcAvqsyrPQnTn+6q5k/zqkn/AA6MVknoQk7VqH4wkf8AyHGqZ5nsNGqvUFkjZguvSWVSemoqDpB8zt78Ssvro50EkTh0PRl6H4HuPeMdFRMBe6OzYsgT0IS961B8ISf+sYsaP0JQj+9rJW/9NFj/AOIvjV8UY4spTUClSQyTkkGNFYlLdS+wCAfvEYPiJnaFHZsCqMr9F+WQ2JgMrDvMxf712T/dx04cqpayl5tG0FLAxdYFEOogKzR6mAZVF9NwgXYW3PZvxn7cD1NLJI2V1/IVjrNNIgeME+XXQptbZb2HXbEQ7HfEc/NdItoEyUeVtKaWepVfWKdZFJG4LMAjOp7K2nUO4DWNjfFLxDfN6WWljp3BDaWkm+jWKRD0W12kYHa6jSQT4u2J3B2d1Mrz01bEiVFPoJaO+iRHvpZb7j2Tf8twJ1RPVLM8cNMhVrOJ2k0qCbKwZAC7OLXAFgRYFlO+OZtd5jRGoUP0e5+1ZSAy3FRCxgqFPUSJsSf8wsfK5I7Y4ZvlE1crU9bHElNHIrcxWJaa1mBUW/s430tuzHxAWBDY9Zfk9PSTS1BYy1UxBlYXRLgWFowdKgdr6m3PiNziUWlnawF/cOg/rzOM2r4nHE/DCMTzoBsevVWMiJHe0XySoVUEMChIxsAotf8A+z8z3xa5Pk9rPIN+y+XvPv8AdiVlmULF4m8T+fYfD9cWWCj4Y98nxFXm7Zuw66uVGSYAYWaIwYMGN5LIwYMGBCMGDBgQjBgwYEIwYMGBCMGDBgQvMkYYWYAg9jijrsg7xH/SfyP64vsGFKqhgqm2lbfz3HqpskczRJ6zSwmxuPceny/liS2YJJG0bgoHUqSv7wIJHkd/I4ZZIwwswBHkd8VdTkMbeySh+8fcf1xjnhtZTf8AzvxN/wAT1+kwJmO8QSvUcNvLTepRViikKhCpj1TLH9hZC4ULp8ILRlgO5O+GuCFUVUUWVQFUeQAsB92KqfIpV9mzfA2P4/rjgRUR9nH3kfpiDuJVEeU8JHmNOvVSEbT4SrTN8siqoXgmXVG4sw+dwfcQQCPeMSwMUC5rIO4PxH6Y6DOH8l+4/rjg41TEZ39l3sXK8xDGWRc81Ogc4xiLX30Bi9vvP4DFec5fyX7j+uPDZtIe4HwH64DxqmGl/ZHYuV/imzrK9cscy1MlMyBlYx6PGp3AYSKynS24uptdrWvjgHnfprPwBH8MdYckmbqAvxP6XwN4lNJ/QhcfM6fr6oMbR4iuVEYacuyl5ZZLcyV7an0iyg2AAUC9lVQNybXJJ+SVksp0i+/1V/q+Lim4fQe2xb3dB+v44tIYFQWVQB7sWCgrqr+u/A3kNevU/JQ7WNnhF1Q0WQE7yGw+yOvzPQYvoIFQaVAA/r78dMGNak4fBSj/AKxnz39/0qHyufqjBgwYdVaMGDBgQjBgwYEIwYMGBCMGDBgQjBgwYEIwYMGBCMGDBgQjBgwYEIwYMGBCg5l0wt1eDBjzHG905TrxTYYsswYMVcE1ClUaKzwYMGPWJFGDBgwIRgwYMCEYMGDAhGDBgwIRgwYMCEYMGDAh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 name="AutoShape 8" descr="data:image/jpeg;base64,/9j/4AAQSkZJRgABAQAAAQABAAD/2wCEAAkGBxMSEhUTExMWFhUXGB4YGBgYGR4aIRogISAfFxsgHh4aICggGholHR4dIzEiJSkrLi4uICEzODMtNygtLisBCgoKDg0OGxAQGzImHyYwLS0tLTU2LS0vLy0tLS0wLS0tKy0vLS0tLS0vLS8tLS0tLS0vLS8tLS0tLS0tLS0tLf/AABEIAOEA4QMBIgACEQEDEQH/xAAcAAACAwEBAQEAAAAAAAAAAAAABgQFBwMCAQj/xABJEAACAQIEBAIGBwUFBQgDAAABAgMEEQAFEiEGEzFBIlEHFDJhcYEjQlKRocHRFWKx4fAkM1NygpKisrPCFjQ1Q3N1w/EXg9L/xAAaAQACAwEBAAAAAAAAAAAAAAAABAIDBQEG/8QANREAAQMCBAMGBgEEAwEAAAAAAQACAwQREiExQQVR8BMiMmGBkRRxobHB0eEzQlLxFSOzNP/aAAwDAQACEQMRAD8A3HBgwYEIwYMGBCMGDBgQjBgJxU12eIuyeM+fb7+/ywvUVUVO3FK63WwUmsc42CtsQanNok+tc+S7/wAvxwvS1M05tuR5DYD+vfiNXSU9Np9aqYodXQMwBPbv299rYxTxeoqDakjy5nr8+iYEDW+Mq3n4iP1EA97G/wCA/XERs1nfox+Cj+jiZJRBUvDGkj2uvMchT5eIK23wGIUNRUVFArxssU8iKRpUHlEkahZ7hiniBv1I6DEPha6bOWe3kP4spYo26NXnRUN/ifMn8zj4cumPVT82H64oeKI5oazLojV1LwzySRzXk5ZY6QY7GBUK736Ww15Rk4p3lKPI0bhCFkkeUqw1BiGkZm0kadr9QfPHHcEiIBfI4+v8LomN8goX7OmHRf8AeH64+8moXprHwJ/I4tM2zJKaF5pL6UHQC5JJCqqjuzMQAPMjEds0aNohPHyxK2hSH12YglVfYaSbEAjUL7X3F4jgsYHcc4eo/S6ZjuFFGZTp1Zv9Q/UYlQ8QsPaQH4bfrj3LnMSzNAdfMVFcgRuwCsSFJZVKqCVYbkHY9sdVghmUOullYXDIdiPMFdjiXwlbFnFMfkej9lzFG7VqlU+cxP30n97b8emLAG+4wtz5N9hvkf1GIitNAdrr+IP5Ym3i1TT5VUdx/k3r9KJga7wFOGDFLRZ8p2kGk+Y6fqMXKMCLggg9xjapqyGpbiidf7+yXexzNV9wYMGGVBGDBgwIRgwYMCEYMGDAhGDBgwIRgwYMCEYjVtakQux+A7nHDNMzEQsN3PQeXvOF6OJ5mLMdvrMegxjV/FOyd2MAxSH2Hz6+avihxd52i6VmYSTnSLgdlH5+eK/Oq+moI+bVsfciC5JN7Anot7Hdiq7dcepuKIoE1QUlXUp1MsEWpSPNWYrzF96Ar78doqyjzqiljjfVHIpRwRZo26qSp6MpAYdjbvhWDhZLu2qzjO/Ide3krXSi2FmS7yR1h0ycyGmjRgxh069Sj2hJLsEuu/gXwke04x741y5Z6KZGj5mkCQJ9oxkSBfdq06fmcKfBgnrqaWgq5ihpf7NPHGLPKtiqs0jXPLZdvCAW0k6rNbDlFXrBLBSO5kdoZHDtbURGY18QA8TMHJuALlWsN7DWLcBsNlVe4SYkFXk4ElNrrctNm5V7ywKd7xn66W3t99t3ww8CZxBULOKdw8YmMi26gTfTMGB3VuaZRbyA7Ym8JcxYBC8LxrEWSItp8UasRCQAxdTy9NwwBuDivlOWZdUSzmeGneZbSx61Gsg3D6BuGF2vYb6t998SJxXFs/v81wC2ag+lcaY6Gf8Awa+FifJd7/jbDycZrxD6RMlmULKJKlVNwgibST56ZCqk+84jp6ZaJAFjpagKOgtGtvkHOJdlIWgYSjG0HVPXFWXPPAAgu6SxTKt7a+XIsmm52BYKQCdrkXxEzyJ6t6aNEdUjnSeV3UpYRnWqLqsWZn07rcABt72upJ6a6TvTVA+HLP8A1jFjR+l/LX9ozRf54r/8stjnZSj+1GJp3VhlCSzVGYTwyqrGVIF1KHGiJFNxuCLs8ljuO9iOrVLDdCikpcEArsVvtceRHbFVlXFtDUkCGqhdj0XUFb/Zazfhi4lBsdJsexIvb5d8VOvfMWUhZLOTVNQ8lRynDQRTLBGsl3J06RO3MJ1GzEgatW6N57XUWaRPNLTi5eIKX8JKgMNQu3sg2+qSDbe1iDiDQ0xy+hChXnaJGYiNfFK27sQtydTsSbb7nvigKVFHSKquklXXSb3HSaUandSL6oYkGysPZQb9FxIgOXL2TTV5Sp3Twny7fyxBgqZadrdPNT0P9eYxxWoamkpqClXmsseqUyu3hiA0Bi/iIkd7aVtYgP0AuLqGVJ0N1IsSrKwsVYdR5H4qSD2Jxk1HDBi7WA4HeWnqNlc2W+Ts1Py/MUlG2zd1P5eYxMwoVdG0R1KTa+zDqPji6yjNhJ4X2f8ABv5+7DFDxQuf2FSML/of5+h+iqkhsMTdFa4MGDG2l0YMGDAhGDBgwIRgwYMCEYr82zERLYbueg8vecd6+rESFj8h5nCsimV2d2sB4nY7AD8tsY3FK90VoIc5HfQc+vmr4YsXedovkUWvVJI1kG7sf6645ccZDPUU2mlmMbR2dIbLolKnVpk1C5Bta1wt/aB7S+I+HI66nEXNkRLBozE1hqHiRzb27HcC9u/WxFNw1xPNDMMvzKy1H/kz9EqR0Fj0Enu7nyOx5QUIp24hm/c9bf7U5H4jY6K54N4lSvp+YFKSodE0R2MbjqCDvby+7qCBRVOX+rZ7TyQCy1kUwqFHS8YDCQj7RYqL/H7RucU5RPS1sVfQJrklYRVFPfSJxbZ79FZbbt22P2g3bOs7hy3VV1rh6qRdEcUe+lAb6I72OnVu8rW1EDYWVBoAZ93fbrkqyea75jw3J+0GropxSoYOXO1lYyW3DWbwoVAUa21ezbTbcq2b+kehomcUcZqp22ed2JB+MjXZ1B6KtkHa2M54v41qswY81tEQN1hQkIPLV9tvefkBiwi9Hs5y/wDaDNyo1SRpEkRg/hP0egW8SuLbkgDc7jDTKfIdofRVGT/FQ8/47zCr3knZIySNEV402tcXHiawIuGY9R7sRuHODqqtjmeniLcoKQtrczUdJCsbLdep36fi38LcQ5ZDlTRSIVnMzaC6pUFJDEAJ1QqtkWwFrEg29rrhb4Y47q6CGSGFgwcoV5hLqgXUXCo230lwCdth52IYAsLNFlWc9VI4C4HNfUvE8sSiPWJFEgMgIUqrKFuroJCtyCR27i8fLOE0kzH9nyVShtXLLxxs6lwfGgLaSCLEarEXHlvijoszlgaRoHMPMUxtyyRZCyuVBJLAXVRe97CxJub85a+VpDM0jmVr6nvZjddBuRuSV2J6m5ve5xOxXMkzca8M09LmBpkqbK76iTE2mBX8UYvqJl2IBKjYeZuMdvSBwL+zRBeeJi8Y1rqOovqbWyrpsIgNI1Ejoe53UVq5AyNrbVHp5ZJvo0nUoF+gB3A6Y91uYzTKqyyvIE1FS7FiNZ1N4jvuRfc9bnucFjlmi4Vzm3BFZT0y1E0LaWciygSAKFDCQvGWUIb2Bv2JxyyDi6upP+71EmhQLo30iAXC+y1wguQLi3UC/THfOONqqppVpXIWJGBRY7ooQLoEZUe0osCCxJvfrtZg/wC1GXjKDTGAy1H0SSN4YDJbWyMGQM0iQ2CXcAm6364ibkWcLro8kz8M+mSJ7JWx8pv8WO7J813ZPlqxokUNPUGOqj0OwVhHMpDbNsQCNiNht7sYFk3o9nqaBq6Ni6hHtEiMZGkVtAVR0ZPrFhvsVtfcUvDfE1Vl8henkK7+ONrlG/zJcb+8WYeeFn0rTmw2KsbKR4lvVLk3L5iziR6ieUv6zCpU+SqCpvAqRqFsx0nzYsRhsVbbDCpwPx5T5iukfR1AF2iY9fMofrr+I7joTdcR51HRU0lTLfRGL2HViTpVR7ySBhF4diwkZq4WtcKPxbxDFQ05mlIIuFCfWkubFVHdtNz5bb2G+IskasizQkmNtxsQV9xB3Ug7WO4OxxVcMcOTVMy5lmQvN1p6f6tMvUbHrL3ueh99tLJnua8jQqoZZJGsIV3Z12EjC5sAim5LbdFuCwwrW0UdQzB/cN+X8c+ipseWm+ynZLmnMGhz4x0P2v54tsJ9XT8sq6XCmxUkEEd7EHcH474YsprxKn7w2Yfn8Divhdc8uNLUeMaHmP39x6qM0YHfbop2DBgxuJdGDBgwIRgJwYqeIazSmgdW6/Dv9/T78L1VQ2nidK7QdWUmNLnWCqMyqjPJZenRR+fzxXcT1UNO1NDUSGOll5nNe5UM6hSkbsN1RgXNri+gKdiwMlpmgiMiKHmkPKgQmwZze1/3QAWYjcKrHFooWZBBVpAZGW7Q35qsAbXHMRSwBtfw7XHuJw+GQuJNVN4n/QeXWlk1IR4Bsk2PjnL6YmDLqeapPUx0kbMi+8dhe/VAb98WLy0ueUcqPDIrxkgxuAksMgF1tfYE+Z2O4PcYt66qhy6EmOkflLcsKWJCF+KKQd+twCPMjFLnedrlsVRXzoqz1JRY4AQSdCkRh2GxYXZnYbAEKC1gW2hY+EZ7ZqnTVQc/4n/YtIkUkxqq5kFtZJG22ph1EYNwPrOR16lcSr6ioqpTNLzJZJAzaiD4gty2nawRADe2ygHpbEyOirczmeVY5J5HkUOyi+ktsmq393HYWBNlAXrthq4U42pqPLqqikgaR2De1IdMpcrDKilFDRLo8XU3s24NgX44+zGWZ3VDnYvku1Dl+VfsYytNB62A0HNMUp0vJqlVWS12YIGVZtJ022vpthQg4trEphSpUSLGJDJdXYNuoTRe/wDd2udHS5xTSMCTpGlSbhb3sN7C+17A2vjzi4N5qF18Ax9x6WMkEgbAXPwuB/Ej78deTYj62pQ4+7Udh1sQ6n3jtgLgiy4Y9GM+R6X+XW/wth2yf0d18sYlEapG6FfGwBsykKxUA2Fwjdb7dMNUHod3hElWSugqwWMKTu52JZre3bcH2furMua7hWQcpulvP8L3/gfux4xtdZ6F1Eg5VUwUo62dFc3ZWW910C3jva3b7lfMPRbmEeyIkqxA30tYv4mfwqe5XQLE9rb4O1z680YVnmDEqOmuyq116kkgiyj2jbvYK5t3t8sRgh0hrbEkfMWJ/wCJfvxYHA5LllYjP6n1d6YzO0L6LqzMwAj1aVW5sq+LcDyXyw6ZQmUjKWMsi+tKDCJRAzFDMGcDTccwqquBIfZ7dBfOcGAtui6lQQzxssiCRWC85HQNsoJHMBHRQQRq7EEHyxsHC3Fq5xTGhqWWOrGl43t4ZWjIkVtP2gVGpBa4uRbcKp1fH0JyhaD1VRcuGEcjqEAZZUYF9ZctIWJUm23vGFmvyGso7TPG8YVkKTDZSzDmIY2NtZtv4blbG9sVPjEgzyOyk12Ffo45tPot6nJz+mnUvLB6aub/AIff2ddvqX2xIynK+VqkduZPJbmSWte3RUG+iJbmy37kkliSVz0e8aHMKZtl9biHjQ+EP9lhbordDt4T2ta9pTLPWqHkLU8Df+UjWlbsRJIv91vtoj8Qt7fVcZjmlpIOSZBvmvlfxLTetxUBcPJKHBC+IoygOA1vZJXUbHfYdjghkanl+HX3jC7wRSpUZjV1caKsFN/YqZVACi3ilYAebG9+4c4ZqiriqDMsbBpKZ9EgBva6h/4H7ww7HGZxWlJaJYvGzP8APXturIn7O0KaopAwDDcEXGPWKHhus6xH4r+Y/P78X2NWhqm1MDZRvr5HdLyMwOsjBgwYbUEYUKqQzzbdCbD3Af1fDDnVRoibzPhHz/lfC/QSpCklRKwSONSSx6AdSfu/jjzvF3GeojpBp4nde/0TUAwtL1U8THMYamOpp6ZJ6eCNk5OsiRi1i0ii1rgAKOptr28WI+S5zR5tVhn8L0ylYqeXwSK7WMr6b76QFUW3BDnuMXPDnG9HWytDC7iVRq0SIUJXzF+o3Hv92DjDheiq011CBZAQscynRIGJ0xgN9Y6iAFNxc9Ma4s3uuFuuSr1zC6E3r3lWTRFDBpqNxpZj40DX6GOO7E7G0ib2JGMK4vzqbN64mFWdRdKeIddAuxIU9XYDUQN+g30jDz6Sq05flsOXrIzzTi88hJLOBYyMSTfxvZRf6oI7YznKMvqacDMPVzyqdo5AZQ6KxY2iItYuoazbGxA674bpowBj9AqpHbK/4VzuXIKkCemBaaNHkBZg6xtchQpsokB3Oq/TTddzhLzCueeQyy6dbbsURIwT56Y1UX99rnvhg4342nzMxF7oqxgNGrHQZLtd1HvUrsbkbi56lXw20bnVVFGOqQ+EObablfgbX3++48wG8jggNiGFiRvYi4PncdCPMeRviyyqeKGeJ5F10zOpdfasFYEg/aZOn7yt2D4i9xGiAEy8B8Cy1mmd7JTAsjG/icWMZC2vYblSx+ztjVMqyugyg7SKiv0aZ1BFrsUDNa6glm3vux7Wso8Wek8J9FRIB4Srs6EBD0GlbgG1mJPTYdcI0CVmZTKv0k8rxulmPQx/TL18KBrIt9gTq+OKDnn11qphalU+k6jXXEheRtYQaVsrG9r6j9UEG59xIBFr159LsFo29XmtqZXvpuulQxsL2bqBuV74y45fEaSWRpwJ1cIsNrlh7BbVewAOo7X7+V8WWbmjvCYklZQ8hqQxFnL6H+jKlSAUNhe3Qf5iEAOAQtFb0w0+pm5M+lFuDZQT4hGfCWsNyO9+twO8qk9LVKAeaskbnTcFdQAYA3uPIXuOvhNgdr5fBJRSVE7SQyx0zoVSONhqR3dCguxIIBu23YdCPDiJJSwNFUTmcCQVBCQ6b608TlgwNuhtY+R8xYAF+vJF1uuaR5fmsS04kjkIOrVE6llHssLi5UNfSfcbYzn0gejZ6RWmpTrpoo7sCbul2JY9PEADe/XZdja+Fd6aqoJIXOqJhE1QGBvq1nlruuzKbRXHkTffDlwf6U3UiGuGqO1jIq3Yt2DqCb9GGw3IHngF+uuroWWmG4Y7DSN/j0C7fW//AJY9sR8NHGVZDU10xp05VOG1tYDqAqubdL6tlHTUx+0cUFS+o3tYdFA3CgbAX7jbr3JYnFzH3USFzpaho3WRCAym6kqGsR0NmBB+Yw75pxJVZ49PRcuMsANEjKQ+sR/SMSh0KjsOmmw8PcYRMXXCfE02XziaJmtZrx6iEc6WVNYB8QViGt7rAi98TI3XAV0y6erymrimaNo5ANRiYgFkOxVwCSoa22oXBANthjfs5z0tlxqaNWleZAIAguSz+EXHbSSWa/TS1+mMMzWhr8xBzA05cu4ifkxvdmVAQ5UX2K2BYWHhG29y6egviI/S0DN2MsJO4H+IvXcXs1h+/hWpZcY9xqrY3WNk28G8KTRUcNPO3KjRbvFCx1SMSWbmSix03PsR22FizA2wyzmnpI1OlI0BSJbAKBrYIqgbC1yDb44Un4gzWrZoqSjSnCMY5KiobUoZTpblqBdwD0Ygg9wMdKf0bxSNzcxqJa2Wx3dikaeehEPh++217DCbhnd59BmrR5K4mBhmuOxuPh5fxGG6KQMAw6EXGFeu0PErJIJNHgZgQ1zYX1adtXQ29+LThyo1Rle6n8DuPzxj8NPw1Y+m/td3m9daK2YYmBytsGDBj0aUS9xPNuieQ1H57D+Bwt8UV7QJSAU01SvM50yRJrOlQdBI6bSmNgNr8s+Rxc5y2udh7wo/r44i8R8XeqyiCGkqKqQIHdYFvy1Nwuo2PiNjZfdjzdFeavmlte3dH2/Ccf3Y2hKedcXU1dPSmlqY6WqiZ7vVoUMashjK+Lwu5LAhdRF1v8WLJuDI1njqKmrmrKhfHGXayL9UtHGuyjcdyOmLClWizanWV4FkU3UrNGNcbA6WU33Rgdtjiq/YVPk1LX1FMpW8epVLFrFVIQAtc2Lse56/IbZcLYRkdOiqbbrGvSRnfrWYTyX8CNyY/wDKl129xbU3+rF1Q8cVGXUkmWNE8b8tjzBKdcbyASoVW1kTSygqDfcte+2FXhXMWpqqGVS4CG76FDExjxSDSdiNAPXYWvta+L/0j8bjM2iZFeJVB1xHSRqv4XDqAzEqbWbpbbqSdINtZtsktfdJjEk3JuTuSd7/AB8zgwYMWKKYOFaeCbXBILSE6o3BsduqjtfuAffjtmfD7w6gTqhax1gbxkbBivUAdDa/hJ7gYWlYggg2I3BHY41LJ64TQo2vUbAFuh1AbhrdG9/cdiMZ1UXxOxg5Hb9JmINeMJ1WeMpKkMLPHZHGx8OyqdgdRU6V8iOX7zi5aokq5I46WmEUwjCqKcNd3QEl27klWdSxJvqGo7Xxb51w/qIljChwNJTosi7qVP2GIJW/Tpa1hZy9Fs1PTRkRMvNsXqTKAjBPqbnYRoAVIW4Dar77Y7HM2RuXt11tsoujLTmlul9FNZKxd5IIQWJALl3UueWoIQFdjddn6j3Ykj0YBlOmvj6w7cl+qqY1A73ax6eVt74vs39JFFTjTTQSVAWw18wxIRbUliLs9gpCnSSug9LY45bx5NVIeRlPNVBYiORxYhlYDUsZtcPqHfZtsSuoo4O4Ano6jm8+CWN7LdGs9grDwqVAJLKBsw21W7gzqz0Z0RkeSQTlnJYgkqqkm5sUG1yd/Ecc6fj+mjZfWqWqpWHiKkX0gMrbh1WQprfay7kn7Ita0/FFFLZkzELcBAGWSLbxW2a13LrfUBuA4HXYvuhKPFGTQ0dqwU5qI1YCVJWZ0tZkT2gdlZ7hRa23kL5gGK3kA8WrTGou3iNibXux0ArY7m/LO++NxzviTL2DaqoVLya7QR6pFJcaba7WRAtrnbpcb7YzvJ+HQrCWTcoNKJ0Cjc3cj65JLEDoT7gcRfK2MZ9dfZSawuOSoMtyOSW0aABAbvIdgWFxZSPaC3IFu+s3sVtI4jy+CliEY8c7kHUeqqO4HRL2sB1th0mnWJCzEIFG5IFkHbYbX8lHfzOMpq6hpHZ2YsWN7nqfK/y7YjTPfM/ETYD6lSka2MW3K5Y+Y+4MaSWTtl3HdXJSplYHNE4aAtJI5cmRtMYVr+FVuo0nUCLjYHZayTMnoquOaxDwSXde9gdMi/ErqX54n8EcUPl1QZ1DONBBjBAVz9XXcHZblrgXuLbAnH3jniCSvqBUOHRHQGONjcIB4H0EWBUyI+9gTbfpiFs7WyUr7r9LxTR7FWXxgyD94eG7fDdfvGF/O+O8tpwVmqomPQon0p+BCA2+dsLnCmTw5vlNCtQNS07lWAJFwivEq3G4uDGxtbph0yjhqjpf+700UZ+0FGr5sbsfmcZJaxps6900CTolvg/NoqierSGmlp4pVWZBLHy+Y4+jldB0K25F7dzv1ww8OTWl0/aBHzG/646VNDK9XDNqjWOJXW1izyBwtxfYRgMqn619I6YiKeXUD3P+BP6HGNxNwjqIZxsbH5f6urYxdrmpvwYMGPSpNKEfiqP/ANhP4k4o/wBv1dPUVRTK5p4nnJ50bi7aVWH+7IvYcu3XfF3lhvMPif4HDDjzPBXDs3uIvdx/CdmGYCzbKuPIqd6hp6KvgE03Nu9OdK/Rxx+d7koW6d8efShnqzZIJVBC1MiBAepXWZFJ8iVjBtjS74y307IEoaaNRZRPsPhG/wCuN2ItdI2wS7gQ0pH9GHEFHRzSvWQoy8ttL6S0l20xlFW+kqUZibgbA77gYXeJ6iKSqmaARiEt9EI4+UNH1fCQDqA2JPUg72thz9HFDlMtLUitYq14gWldY0Bu5TlOPGGIDBvdftfGfVYHMcAKoDEAI2tRvaysSdS+TXNxvjTHiKXOi5YMGDE1FGHrgiq1wmMsCyHZbWOnr1+sL3+H3YRcM3AsgErKeVuLjVs9/wBw2+8YVrG4oj5Zq6A2eE622sDcdt/z/D7vccQ80ikRefAbSKSpGlW1qSrFQpFidSrt3INuu8wqbt1Nje/hP37XP9fOp4kzYxCBF8Oq0gYdVKEMpUWsSGs1j1tbucY8WLGMKckthN1OzqdZAkEtPAklKFkrJIkAJYG6xjTYEm+gqCfFISNlN3XIsyieSOmjJgM0KyBF+iOly6gDQdpQkesbA2tvYWKHmHFjTuryxxIwZX0QxjTLOB4ZZSx1OkY0Oo6sGC362aeB8rhgleuq5w0zmSYILEp7SuWsN5GDEBV6hmtqHstPijfIJDqNMyOV9NdEqCQLBOPFfD8UtBJTtqkOklHkYuwcAurXY3J1AbCwtcbDGE1uaTyxQvLd1p0WJdtvHcAMGurMY45Dd735i9rY3LMOJaUm/M2vZhe/RrAgdCPrd7qGP1TjHqKGRpny6OcQ0zv49fhUqpAQ3PiB5axp1G4ub3uby9t9VGxUvLYhO0la0ccbufCkaBVXoGYD95rm5uSO5xYNffcjfz3t8e33eXe2KnhSs8c1OSGK3a4vYm+lgobdU6BRb2QD3IFmASAbdSLEAAedtx+X886bF2hxdBOR2wCyrOJ6oRU72cAv4UBFyb7G3y+tvb44znDpx7INKL9Fcm5vvJ99rBcJeNWgbaK/NKVBu+yMGDBh1ULtRy6ZEa6izC5ZBIoF97owIcW+qRvh29IPFtFWQwrSUscTJqjbXEFdEBDR8soxRUJZ7jcg/G5QicaRnzZR+yl5I/tAlTmLA5tzTG2+qoDM1OLPbTcXOx3viDtQpBWnogzR48tzHl25kOqdAfMxHTf3ExWwyVXEedCJ5v2bBEqIXOucObAajYIRc27bYUvQWmv1+L7cKD/mL/1Y0vL5pqqhMRjaCcxCOQTRtZSV0kqdllHcaW8r2O2M+awkOXJXszaFQVMueWjknNCkKyxNIIeZrKcxCQNdx0679L4Yc5W0p94B/L8secxy2sNF6urwSSlQhkYNEAosNWkcws+3mBc37WPbPf7wf5fzOMHjlnU18simYMnK+9fGDC56zgxH/mvNc+HRle0w+f8AA4s6mdxNGgZFQxyM2oEm6mMLY6gAPGSdjew6YrYfDUW8nI/EjHri1aLTG1bEJE1lUBiabxEE+wisb2U72t188c4KLRvZycfsFKbYoizIt6uxnRXMhV4kKkOLOtrNdrhgGutum+2E30+r/ZKc+U9vvR/0xc5e9LzFNJk7LaRQZvV44NAuNR8RWUkKb2C7j44j+m+l15Zq/wAKaN/vvF/143ospWpZ2bSs+9HnAUGYwzM9SqyKUKLGbuguwkDo4VbONOlgTYi/S4KNWQlJHQqyFXZdL+0tiRZrAAsOhsAL4ZeBuEarMRURwsY49AJZgeW7qylY3IHkzNtexAJHTFDneWmmqJackkxMUJKlLkdSFO4XyPcWO17Y0wcyLpbZQse1iYqzBSVW2ogdL3tfyGx3x4xecJV4hkbX/dsArNa4U38JbyU3I+YxyV5YwuaLnkouNhcKVWcL6YxIG2WAuw7lwNW3kpv+HvxUZFmHImV9bIvRyoBJXrax262w9V1UrRtHGRqcmFbdBqFif8qgE/IDuMIueUSwzGJCSFC3J7kgMT7uowjSSulBZJv9uiq4JSc1pzb2NrX36bg7WHX5n8sVXE2S+sxxlNIlQ2XUbAjuNx8+mKrhHOwU5MjBdA8HRRpG1r9Wdmb7vxaWWx3Hu8rnoB8r7fLCLmvgk8x9VrgtkapfBvA+uljllYpNdxawZbBiq9LG/tkG/wBc7dLMtFwgqm8kmofZUafvNybfC3utibw/VBfVaax1SQmUN2Fibgjre+CHiJGggn0NaecU6ja4JLC593hxo4Kd1nOGfr9ksIKq1mA2Py3vb7H2UbMOE43N425d+q2uvysQVxRcRcDj1eaTWWlSFyihQqkgEgG977Fl7bOfdZtnzhVasXS39jVWfp4tSlxp+Q74+NmSyGCPSf7TTtKpNvCNOqx99j2xLs6fFiAz9ftoo9jV4cwba7csX2zWRcKZC1OzyzEcy1lAbVYHre3c7Dvi6RdwLfH3dLdxsen6dvEO4XzsCfuuDv33xTcS50IEKowMh2tswFtmVgdwCrXH6dcvvzyeZTfdjb5Jb4vzHmzlQzlE20sANLdGAt1G3U4p6aBpHVEGpmNlHmT8dh8TsMeI0JIVQSSQAALkk7AADcknGgcLZbDDDJzoHaoSYFybMFWOTSFUKdXikVgLe20ZXbw33GgRMDQkCS43Kqf+xDrUTQvNGopohLO9xt4OaVjS+p7A21WAuD02BUxjVKSZKmqcpRc0lbRRKwKcxI+TdrgK1NGfowTsS0pAa5C5hUwlHZCwcqxUspuGINiQTa4J746xxOq4QuRxo3EXBNHBlq1KVCpM0iallfmaDy2Z4FMCG76mDXYdFW9tyc9gj1MqgMdTAWUamNzayr9ZvIdzh1409HtRltOja2mjaRi5RSqIAAsZZTuHYM2/RbWub467UZrgV36Bm0vXSHosUZP3ufyw1ZdxLnKxRmTKBL4F8a1KKW2G5U6iCfLFJ6DMu10tcx25rCG/wQn/AOTDdwxxpTtGsFTKlPVwgRzRysE8SixKFjZla2oWJ2IwhMbyOyvpz5eSYZoFArPSFPEjGTKa1GANjpDJftqcbKt+pww55/eD/KP4nEHNOI4KmRKKllSaSRgZTGQ6xxKwaUsy7AkDQBe92GJmdNeU+4D9fzxg8dIFLpa5CYg8S5er4MMP7PwYo/4U8l3twqTNRoqGP7wb+B/jiyzSSRYy0MaySArpVm0g3IU+Kx0+Enexxw4nhsyt5i33f/eO9LaSEAki6lSQbEfVuCOh73xZSf8AVWzRHniHr/sId3o2lUH7PzR+b9PS03NNzojedlOkR3DO0a9FH1euJ/GeWmpy+phsCzRMVHbWo1r/AL4GK/Lo8wmjCrLTUsa3T6JDM91JRt30ojagdtL29+GDKaNoYwjSvKQWOt7ajqJY30gDqSBYDaw7Y2SbG/JUgXX5g4VrJo6qI0ziOWQ8pGNwAZQYgTby13vY2IBsbWxJ4vyisppE9ectPIpazymVwgOhSzXPhJDWAJ6HpiTxJTy5XmcwgblsjlomCg2R/EunUCBZTpuPIjzxY8SV+Z5pCKiVL0scZkDWTQpjURy+MDUHdwbITc6hYWFxrA3s4aFK22SRhi4KkRZGvJpYiwU20uPLfowO/XcH44XcWXD6RGW03K0EWIkJX5qQNmHvI2JxCpbiicFW8XaU7vGVOoqF0uSoAA1Cw1bDYkgDfFPmdBrppZrXlnePTY9taqig+9bE+d/cMSpGoqcXRowQQQFlJP8AE7WwGpBEBQMYlYsSQRY2soN/c1wem33ZDMTSHNB13y0ztrubJIOLDfZUma8PPE0Swq0j6SzMOxuLW7KOtu+J2U8UFLQ1A3DaS972tcktYks2qw26YM04wtqSFd9xrba3bwr+Zt8MU/D2RmpJ8WlFIBNrknrYfLufxw61rnRXqBYDffryT9O6TZbPwTXpNVURR1bRBNGdJuBZtQHx0MuI9H/4dl3/ALkv/HJiDwHTwUdXE4IRCGQnfqwFixO9rjqel/IYnUf/AIdl3/uS/wDHJhbECMvP8L01M67QOWEf+qssw/vM9/8ASi/5TYh5lWiBaCVmChctaxY2FzGqrc9vEQMTMw/vM9/9KL/lNigzx451olB1cmkRX2uNTIux87Dr238wRjpcGgk9d4okcGx57gD3haEl5txUiBo4QG2tq7d1YdjsLWIwmyys5LMSzHqSbk9tzhu4h4WQK0sO2kElLEg262PY97dPhhPAvsNydgB3w9SCLDeP15rz82O9nJ49H1UkUMzJGTUGSMJIdGlbeJV8V7an0oWG4Lxkbi+HCnJmpXZmiAebmEIpWSxLkEi40swuQdtLOTsUJNJwbkLJSkyoyMWdmV1KkKdKFWVrXVtANtuxxyzvNqeGnmjdG5s3RlILMhPiUar6AbEayp9t7an1kyJDjko6KHxDVTMPWaKA09NDGkXPBABC7BImaxkQuTuAS5IvsNkIDE6rzWWSMQ3CwhtaxKLKpAK33uS1ifExJN9ycQsXtFgoEqz4bymWrqFhp2AmKs0fiK6ioLFQw9klQbE2HYkXx24siqIplpqqTmSU0Yj6ltGq82nUfaI5lr+4AXCgmy4WpsxpkWvpdQgBLSssgVbRNdklBPcdBYkhtrm4xAq66qzWrjSSRnklk0Jfflh2uQP3F6/AY5fO+yFuHohy7k5XCSLNKWmPv1Gyn/YC4vs44apKsg1FPHKwFgzL4reWob2918TKBI0UQxFbRKqaQR4QAAoIHTa2JOMdzyXFycAFrKBlGS09KpWnhjiB66FAv5XPU/PFc411FvNwPle38MXs0mlS3kL4p+H4tUwP2QT+X54xuJXlmhh5uuevdXM7rSU1YMGDHp0iq7PoNcJ818X3dfwviqyKb2k+Y/gfywykX2OFB1ME1vsn7wf5Y85xZvw9THVDQ913XWibgOJpYrcyRRvoACvIGeyru2m2pjpG9tSi57sB1Ix8pcxR4xLuqltI1jSb6uWAQd1OraxsQdiAccs4gleMNTsiyqQUZwWWx8LagCCw0kkC43CnthRrMvp4plScVGZVbfSCMAaIr7axHdYYASDZmJYm9icarQCFAkhVHp14e1xR1qDxRfRy/wCRj4T/AKXNv9fuwm8McdVUVK+X08EZaRbRaIgxLXvIXV7iVmQHsdwoAtsN2R0qopIpYmTUpWSKTTezAjqjMpBF7MrHoe4IH50zXLpMozHSyCQwsJYddwri5MTnSQTYi5AI8SkdOrtK+7cB2VMgsbqpzbK5qdkE8ZjaROaFI0kKWZRdbDRcqTpsLC3TELGg53mtdn7wJFALIESQqikJIS13L2MiRFd7E22I3IxnzCxIOxBsQexHUHyOHGnmqSmnhSmpttbh5nuFUK3h2JNri17fW7dj3L7kFFTtriZCzadWnoAvs3J87+e+xsNtsnyXMPV5OZp1eFgB7yNvljtBxFVJMZ0mZZDYG1rEA3A0nbSD/W5xk1tDNMXdm62hF+d9Mhoq2Mb2uJ4uFq/EdHR+rqtal4YfFG8ast13QAadwb2uBYbA9iQof9rqFbR09NJBGO976v8AMoJJO3taiT37EVOY8c1U7LzivKBu0SLZWBBVr3JZvCTa5sNvLFJm9FyZnj6hT4T5gjUv4HFNHw0t/rk31DQ44RzyyF9876+qadPY2b77pgzfjEkWhBHm7/xC3IB95+7DplU1THS0cVREY1jnjqCGWzbXZvdurBtJsQTbboK/0K8JLO710wBjhbTECLgyWDFiO+gEWHdj7sbXV0iSLodQRtcHe1+n+q51Ejyw9JAxrcLMlZDUPY7FdZ1VVUs9TWrTqClXy0uQbhVXlm9vYUk7sdwOwJ2zFq6sy6Y09UrXSwKMe3Yo3dTv7vgcfpDK8uihQCNQoIG53JuLi57g3YfdbCr6WOGVraF5FX6emUyIfraRu6HzBANj5ge+5FGLESZ3+nyRNO55BvpYewA+wCyxON4VKsYpJPtISF2+PiuPd8veL/hFMqqqjnU0DxzxDmGM30geySAGKDrYWsQTcDa4SeCuEZcwk2ukCn6SW3z0r9pyPkBuewO5ZZkkFMoWCJECrpuB4j38TdWPfe+KKnh8ThZjnNOmRyI5EaH2UWzO3VFxPMIqWpkdiSFJDKL6W9mMFCOmqxJNwdRvYbYwqaVnYs7FmY3JJuSfeThu9ImfVLVM9KZfoUbRpQaQ1vGNVySSCbdQvh2AwnYu4dBNFGe1Iz0A0AAAA0ChK5pPdRiXlOWyVMyQQgNI+rSpNrkKXtc7XIFh7yOnXEQC+w3OHjJI6/JZIqxo2FO6xO/sgSK66uX49xKLsCALixPTfD5KqC9TcY19JR+oVEK+KzBJ4k2isRoMYAKksAwJswt8MWvoTyImSavZLrArJEPtORdre8J4f9fuwoV9XPm9ahEMS1M5Cnl6grEC2pgzNpsg3I2st7Xvf9E8MZfDSwLSwm4gsjnvrIEjFv3m1BrfvDCtS/AzCNSrY23N0u5ZV5ZHTpmU707yuokeoYKzl9IBVAbuum2kRruALdQTjjSekGdx6x+zZloBuahnUME/xOVa7IOpKk7XN+2Lf/8AH2W881HqicwnUblit/Pl30fhbv1xJzalqp3EDLEKR7iVlYmRksfBpZQqq2ykgsbE2A9oJ4mHz+e3y69FbYqbnc1kC/aP4Df9MSOGoLIX+0dvgP53xT10hllsu++lf6+OGyniCKFHQC2Mbh4+Jrnz/wBrO6Pn1f3CtmOGMN5rpgwYMekSiMUvElJdRIOq7H4fyP8AHF1j46ggg7g7HC1ZTNqYXRO3++ymx+B10v5NU6l0HqvT4fy/TEWV/VXnkFPLLznEl4lDEkIkQUgsLWCbH2d+oN786qFqeXbtup8x/W2LyCYOoYdDjE4ZUOsYJPE3I+Y6/CakaD3hoVU8PpUu8tRUoIjIFSOEMGMaLqILsNjIxckgbABR1vis9I3B4zGnsthPHdomPfzRj9lrfIgHzBbcUmZcPCSQVEc0qVC30OXZkAPVGivoMZ2BAAY2B1AgHGs19nYhkqiMrLAeEuKZ8pmkKwpzCwSUSAhgqtdkFjZST1YhugsPOzi4Yr849ZrwTKLMY/pEZiQ4tCV1XjKoSbEAdLX1Xw2cWcOxZwks9LoTMKdjFUQhgQ5W621bA9Dok2uBpaxHgzjLuJ6ujjelU6IzzFmiZdJYuvLbWfbDBbAWItYbdb6jH4xca7pUi3yVJPEUZkYWZSVIuDYjYi42O/ljxjRMj4DpZsqesarZWH0n9xcosQZZVC8z6QEsviBAGlb23GM+5LaC9joDBdVtrkFgPjYE292LQ4FRIXNhfEzNa8zymRgFJAFh2sAP54iYMGEXvv1+lyy0r0NcW8icUkhYpMwWK5ASI+NpGI7lvCB/QxusDI6q6MGVvErA3DXGnVcdRY7HyGPx+RhzyL0lVtMKWMMGhprjl2tzFNxZz+6pstumxN8VvjubhSDl+jY08IH7ukj3Wup+Qv8AO+My9MHGiRxGjiZ+bKkcqzRPYKNZBBIN90Ui46ggHzwi536UK2WqaeBzDHoMSRe0NPm3YyX31DpsOl7oyrbpgbFuV0uVxwvxFNQSmWGxuuko19J8iQpFyO3lc41Cj9LNGVXmRzqejAKrAebX1XI2+PuxjGDE3MBUQVJzWq5080v+JK8n+0xb88RTjrFAzK7qpKx2LsOi3IUXPa7G2NB4e4JpJ8pnq3qJA48d+RdoxEDzVVeZ9KjBx4rqBZb2sRjpICLXVYnAdZFRpmHMSGzk6jMq6U0qY5EdCblmLLZTf2bdTiLxVxxNmEUUU0cZ5SoEksTJqCqshLXswkIJK6fs77XMBeKKlaX1JZB6tpZeWUXxanMmo9SJAxBBB20jrvfSPRtwGtMYqyvAWV3C08DdQx3DMO8lgSF+oAWO48Nb3hgu70UgL5BXHot4QWgRZaiy1dQCEQ9Y1A1lbfasLt5eFfjKzHhKrpZGqssqGMjnVNTztqSdu5vtoc/IdACo2xb8XKiNDOkZerR7wqgu7qP75RcgBDGWuSQAxQ7tpBYKaoWRFkRgyOoZWHQgi4I9xGM10jicXNMBo0SplHHlPOskVQWoqiNSZIpTpZQBctGxFnAFyNr7Xtbc2VBXVAo42qQFnddwBpsCdri5s+m2oDYMTbYYhVlB65UxvU0gjSkPMEj6GMjb6QjKSeUvtm+klgm2xGJTlqiUAd9h7h/W+MvilSIoxHEO+7IBWxNubnQKdw3SXJkPQbL8e/4fxwxY508IRQq9AMdMaXD6QUsAj31PzVEr8browYMGHVWjBgwYEKHmlCJUt9Ybqf67HC5Q1Jicq17Xsw8j54b8VWdZZzBrX2x/vD9cYnFKF7nCpg8bfqP39x6JiGQDuu0XQMNtxv09/fbCFxDn89fM2XZa2nTtVVY9mEdCqEe1IdxsfcCLFlu43R0aCdQ8TizKe35jffbcHcYn8MZHFRU6wQgaASbgbtc3BY/Wa1gT3t2FgJUNbHOzGPENuXWylIwg22S/mtFT5LlkklMiq8KjS7KGZ2ZlXxkbkMbAgWsOlrC3DibghM1gSaSMUtZpHiBDg7A6XtbWo6XsGBHcdenpNi9YNDQXt6zUgva1zHGC8lrgjup3HbFjBm9SzSUyItQ6+H1gHRGvYiW3SZe6Rar7E8oHZ8FwAcDnr6KsgabL8+8QZNVUMgiqFdCAyodRKspvq5bDYo2o3G3tG43OHDJeNKOLLPVmp4hUtrZZFgDLHIFKQyOHveQ7+JQbA9Ox0utGmFKOrikzIkDmusKjSOgZ7tbXe9tJ12F7Ei5Qc39FkU4aTLKgNY+KCa6sh66SSNaNb6sig+Zw22oa4Wf77KosI0VJwv6OnrKKSq58cYVgb6ubaMKzSaljuwk9ghTY2ve18KVFlksyyPDG0ix6dWkXYByVQ6Rc7kW2vYkYs60Zjly8hxPSrzOYCLoGfTpBEiGzWUdA3c4t+AuP2y2OdVhidmAMZ0BSW1C4d1sxQKWIG9jsLA4ZubXGarSbNCyMyspVlJDAixUg6SCOxB2se+2Od8PPo7zagSulaqiYRzLItncPGqEGVhJrXVIbqADe/S9zvjgM6oJM29bfmJSmxMTQobDQIuVoVivK0fW622033x3Eb6Llkm3wHpft5/j+Y+/Dxx+9AlfGtIzxx0xWFxHGp0mNi5eNme0raiQdZBuOpxL9J2fZdUw0y0cTRkK8o0BEVTI+mRZEAJMl4gdiBYg7gjBi0yRZJtZkdTFGZZYXjQSCK7grdmUyAC/tDSt7jbceeGuh9Hwkyt8wFRHuF5YkIhAIcpKrM50k3GlTex922DOvSGZ8ujolgSPlsqKGAmHKVNK2MgNpQdtQA2O1sLuV1FdUI1LAZ50ZURohqkVQjBk23EYBHXbbV5nEe9a5yXck18PcbUsOWS0ksKSVDRtZpIVZDoN4I3KnVJbcqx2UkC/XCVlVHUVMyx06u8vi0qm2kNfVa1ljQ6jfou/vw95P6KiiibMp1p47gctCGdiei6t1DE7AKHJ7YdIM0jy56SngojTUtRLyzPILMzWul1JLgsbC8tiBq8Itil07RfBmfophhOqpMs4Zpsih9cq1NRUi2lUVikJJsDex07/+Ywv2UX6ved8MUeZJG8wMnhDRSJIygA76k0tp32N7G9h1sMXtTAsiNG6hkYFWUi4IOxBHkRjP+H6h8oqxl87E0c7E0UrH2GJuYWPxO3xH2rKljc/vX7348ldYDLZdouF8xopDLR1a1QICmOtuXCgk6VmXfqehAX7sWvAtZOVmhqKWSmMb6kVjrXS/iIWQeFgr6wAPZUoMWlFmxkqp4AupIlQ8xfZDm+qJj/iABX27OL2sL+MzzG90Q7dz+Q92E6ytbBGXSa7cypsZiOS55rW6zoX2R+J/TFzkuX8pdTe23X3Dy/XEXI8rtaRxv9UeXvPvxeYX4XRPe/4uo8R8I5Drq5RNILYGowYMGN5LIwYMGBCMGDBgQjBgwYEKpzfKeZ402fuPtfzxT0da0R0sDbuO4+H6YbsQcxyxZR5N2Yfn5jGHXcLcX/EUxs/cbH+fofqmI5rDC/RLeYcNx1dVFVPK5SKMokaEpuxOsswOqxXSNItsDckG2L+ngWNVRFVEUWVVAAUDoABsBiikilp28vf1Df19+O9XOtTBJAXaFpEZNa9RqFrqT0P9XxTT8TDz2U/ccNjp6de6tMds25rzU51JHUurwS+rKijnKuocwm7XVbvoClfGF0g6r9LhWpWXNM3Msbn1Wij0CSJyvOkfxEa4yC0YA3F7XUdQ2LniDOq2kpJT6sZpVjIjlpxqUtYAM8ROuOxOqy6xYe0L2xI4CydaOgiXUGZl50sgN9buNTNq+sALAHuAMa4s1pdvoPyqdTZco8+kqqqopIIomjpgqzSTEkMzAnQqqNwLG7E9e3S9LFwfltbJNE9AaaeHTzOUSiePUVMZSyyLZb3KAi4BANwOPEIky2pOb0wMlJUBPW4h1H2ZV+/p5k9muuhUwRvpUseYqnUPrCxK/g3446TgF29HdcAvqsyrPQnTn+6q5k/zqkn/AA6MVknoQk7VqH4wkf8AyHGqZ5nsNGqvUFkjZguvSWVSemoqDpB8zt78Ssvro50EkTh0PRl6H4HuPeMdFRMBe6OzYsgT0IS961B8ISf+sYsaP0JQj+9rJW/9NFj/AOIvjV8UY4spTUClSQyTkkGNFYlLdS+wCAfvEYPiJnaFHZsCqMr9F+WQ2JgMrDvMxf712T/dx04cqpayl5tG0FLAxdYFEOogKzR6mAZVF9NwgXYW3PZvxn7cD1NLJI2V1/IVjrNNIgeME+XXQptbZb2HXbEQ7HfEc/NdItoEyUeVtKaWepVfWKdZFJG4LMAjOp7K2nUO4DWNjfFLxDfN6WWljp3BDaWkm+jWKRD0W12kYHa6jSQT4u2J3B2d1Mrz01bEiVFPoJaO+iRHvpZb7j2Tf8twJ1RPVLM8cNMhVrOJ2k0qCbKwZAC7OLXAFgRYFlO+OZtd5jRGoUP0e5+1ZSAy3FRCxgqFPUSJsSf8wsfK5I7Y4ZvlE1crU9bHElNHIrcxWJaa1mBUW/s430tuzHxAWBDY9Zfk9PSTS1BYy1UxBlYXRLgWFowdKgdr6m3PiNziUWlnawF/cOg/rzOM2r4nHE/DCMTzoBsevVWMiJHe0XySoVUEMChIxsAotf8A+z8z3xa5Pk9rPIN+y+XvPv8AdiVlmULF4m8T+fYfD9cWWCj4Y98nxFXm7Zuw66uVGSYAYWaIwYMGN5LIwYMGBCMGDBgQjBgwYEIwYMGBCMGDBgQvMkYYWYAg9jijrsg7xH/SfyP64vsGFKqhgqm2lbfz3HqpskczRJ6zSwmxuPceny/liS2YJJG0bgoHUqSv7wIJHkd/I4ZZIwwswBHkd8VdTkMbeySh+8fcf1xjnhtZTf8AzvxN/wAT1+kwJmO8QSvUcNvLTepRViikKhCpj1TLH9hZC4ULp8ILRlgO5O+GuCFUVUUWVQFUeQAsB92KqfIpV9mzfA2P4/rjgRUR9nH3kfpiDuJVEeU8JHmNOvVSEbT4SrTN8siqoXgmXVG4sw+dwfcQQCPeMSwMUC5rIO4PxH6Y6DOH8l+4/rjg41TEZ39l3sXK8xDGWRc81Ogc4xiLX30Bi9vvP4DFec5fyX7j+uPDZtIe4HwH64DxqmGl/ZHYuV/imzrK9cscy1MlMyBlYx6PGp3AYSKynS24uptdrWvjgHnfprPwBH8MdYckmbqAvxP6XwN4lNJ/QhcfM6fr6oMbR4iuVEYacuyl5ZZLcyV7an0iyg2AAUC9lVQNybXJJ+SVksp0i+/1V/q+Lim4fQe2xb3dB+v44tIYFQWVQB7sWCgrqr+u/A3kNevU/JQ7WNnhF1Q0WQE7yGw+yOvzPQYvoIFQaVAA/r78dMGNak4fBSj/AKxnz39/0qHyufqjBgwYdVaMGDBgQjBgwYEIwYMGBCMGDBgQjBgwYEIwYMGBCMGDBgQjBgwYEIwYMGBCg5l0wt1eDBjzHG905TrxTYYsswYMVcE1ClUaKzwYMGPWJFGDBgwIRgwYMCEYMGDAhGDBgwIRgwYMCEYMGDAh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10" descr="data:image/jpeg;base64,/9j/4AAQSkZJRgABAQAAAQABAAD/2wCEAAkGBxMSEhUTExMWFhUXGB4YGBgYGR4aIRogISAfFxsgHh4aICggGholHR4dIzEiJSkrLi4uICEzODMtNygtLisBCgoKDg0OGxAQGzImHyYwLS0tLTU2LS0vLy0tLS0wLS0tKy0vLS0tLS0vLS8tLS0tLS0vLS8tLS0tLS0tLS0tLf/AABEIAOEA4QMBIgACEQEDEQH/xAAcAAACAwEBAQEAAAAAAAAAAAAABgQFBwMCAQj/xABJEAACAQIEBAIGBwUFBQgDAAABAgMEEQAFEiEGEzFBIlEHFDJhcYEjQlKRocHRFWKx4fAkM1NygpKisrPCFjQ1Q3N1w/EXg9L/xAAaAQACAwEBAAAAAAAAAAAAAAAABAIDBQEG/8QANREAAQMCBAMGBgEEAwEAAAAAAQACAwQREiExQQVR8BMiMmGBkRRxobHB0eEzQlLxFSOzNP/aAAwDAQACEQMRAD8A3HBgwYEIwYMGBCMGDBgQjBgJxU12eIuyeM+fb7+/ywvUVUVO3FK63WwUmsc42CtsQanNok+tc+S7/wAvxwvS1M05tuR5DYD+vfiNXSU9Np9aqYodXQMwBPbv299rYxTxeoqDakjy5nr8+iYEDW+Mq3n4iP1EA97G/wCA/XERs1nfox+Cj+jiZJRBUvDGkj2uvMchT5eIK23wGIUNRUVFArxssU8iKRpUHlEkahZ7hiniBv1I6DEPha6bOWe3kP4spYo26NXnRUN/ifMn8zj4cumPVT82H64oeKI5oazLojV1LwzySRzXk5ZY6QY7GBUK736Ww15Rk4p3lKPI0bhCFkkeUqw1BiGkZm0kadr9QfPHHcEiIBfI4+v8LomN8goX7OmHRf8AeH64+8moXprHwJ/I4tM2zJKaF5pL6UHQC5JJCqqjuzMQAPMjEds0aNohPHyxK2hSH12YglVfYaSbEAjUL7X3F4jgsYHcc4eo/S6ZjuFFGZTp1Zv9Q/UYlQ8QsPaQH4bfrj3LnMSzNAdfMVFcgRuwCsSFJZVKqCVYbkHY9sdVghmUOullYXDIdiPMFdjiXwlbFnFMfkej9lzFG7VqlU+cxP30n97b8emLAG+4wtz5N9hvkf1GIitNAdrr+IP5Ym3i1TT5VUdx/k3r9KJga7wFOGDFLRZ8p2kGk+Y6fqMXKMCLggg9xjapqyGpbiidf7+yXexzNV9wYMGGVBGDBgwIRgwYMCEYMGDAhGDBgwIRgwYMCEYjVtakQux+A7nHDNMzEQsN3PQeXvOF6OJ5mLMdvrMegxjV/FOyd2MAxSH2Hz6+avihxd52i6VmYSTnSLgdlH5+eK/Oq+moI+bVsfciC5JN7Anot7Hdiq7dcepuKIoE1QUlXUp1MsEWpSPNWYrzF96Ar78doqyjzqiljjfVHIpRwRZo26qSp6MpAYdjbvhWDhZLu2qzjO/Ide3krXSi2FmS7yR1h0ycyGmjRgxh069Sj2hJLsEuu/gXwke04x741y5Z6KZGj5mkCQJ9oxkSBfdq06fmcKfBgnrqaWgq5ihpf7NPHGLPKtiqs0jXPLZdvCAW0k6rNbDlFXrBLBSO5kdoZHDtbURGY18QA8TMHJuALlWsN7DWLcBsNlVe4SYkFXk4ElNrrctNm5V7ywKd7xn66W3t99t3ww8CZxBULOKdw8YmMi26gTfTMGB3VuaZRbyA7Ym8JcxYBC8LxrEWSItp8UasRCQAxdTy9NwwBuDivlOWZdUSzmeGneZbSx61Gsg3D6BuGF2vYb6t998SJxXFs/v81wC2ag+lcaY6Gf8Awa+FifJd7/jbDycZrxD6RMlmULKJKlVNwgibST56ZCqk+84jp6ZaJAFjpagKOgtGtvkHOJdlIWgYSjG0HVPXFWXPPAAgu6SxTKt7a+XIsmm52BYKQCdrkXxEzyJ6t6aNEdUjnSeV3UpYRnWqLqsWZn07rcABt72upJ6a6TvTVA+HLP8A1jFjR+l/LX9ozRf54r/8stjnZSj+1GJp3VhlCSzVGYTwyqrGVIF1KHGiJFNxuCLs8ljuO9iOrVLDdCikpcEArsVvtceRHbFVlXFtDUkCGqhdj0XUFb/Zazfhi4lBsdJsexIvb5d8VOvfMWUhZLOTVNQ8lRynDQRTLBGsl3J06RO3MJ1GzEgatW6N57XUWaRPNLTi5eIKX8JKgMNQu3sg2+qSDbe1iDiDQ0xy+hChXnaJGYiNfFK27sQtydTsSbb7nvigKVFHSKquklXXSb3HSaUandSL6oYkGysPZQb9FxIgOXL2TTV5Sp3Twny7fyxBgqZadrdPNT0P9eYxxWoamkpqClXmsseqUyu3hiA0Bi/iIkd7aVtYgP0AuLqGVJ0N1IsSrKwsVYdR5H4qSD2Jxk1HDBi7WA4HeWnqNlc2W+Ts1Py/MUlG2zd1P5eYxMwoVdG0R1KTa+zDqPji6yjNhJ4X2f8ABv5+7DFDxQuf2FSML/of5+h+iqkhsMTdFa4MGDG2l0YMGDAhGDBgwIRgwYMCEYr82zERLYbueg8vecd6+rESFj8h5nCsimV2d2sB4nY7AD8tsY3FK90VoIc5HfQc+vmr4YsXedovkUWvVJI1kG7sf6645ccZDPUU2mlmMbR2dIbLolKnVpk1C5Bta1wt/aB7S+I+HI66nEXNkRLBozE1hqHiRzb27HcC9u/WxFNw1xPNDMMvzKy1H/kz9EqR0Fj0Enu7nyOx5QUIp24hm/c9bf7U5H4jY6K54N4lSvp+YFKSodE0R2MbjqCDvby+7qCBRVOX+rZ7TyQCy1kUwqFHS8YDCQj7RYqL/H7RucU5RPS1sVfQJrklYRVFPfSJxbZ79FZbbt22P2g3bOs7hy3VV1rh6qRdEcUe+lAb6I72OnVu8rW1EDYWVBoAZ93fbrkqyea75jw3J+0GropxSoYOXO1lYyW3DWbwoVAUa21ezbTbcq2b+kehomcUcZqp22ed2JB+MjXZ1B6KtkHa2M54v41qswY81tEQN1hQkIPLV9tvefkBiwi9Hs5y/wDaDNyo1SRpEkRg/hP0egW8SuLbkgDc7jDTKfIdofRVGT/FQ8/47zCr3knZIySNEV402tcXHiawIuGY9R7sRuHODqqtjmeniLcoKQtrczUdJCsbLdep36fi38LcQ5ZDlTRSIVnMzaC6pUFJDEAJ1QqtkWwFrEg29rrhb4Y47q6CGSGFgwcoV5hLqgXUXCo230lwCdth52IYAsLNFlWc9VI4C4HNfUvE8sSiPWJFEgMgIUqrKFuroJCtyCR27i8fLOE0kzH9nyVShtXLLxxs6lwfGgLaSCLEarEXHlvijoszlgaRoHMPMUxtyyRZCyuVBJLAXVRe97CxJub85a+VpDM0jmVr6nvZjddBuRuSV2J6m5ve5xOxXMkzca8M09LmBpkqbK76iTE2mBX8UYvqJl2IBKjYeZuMdvSBwL+zRBeeJi8Y1rqOovqbWyrpsIgNI1Ejoe53UVq5AyNrbVHp5ZJvo0nUoF+gB3A6Y91uYzTKqyyvIE1FS7FiNZ1N4jvuRfc9bnucFjlmi4Vzm3BFZT0y1E0LaWciygSAKFDCQvGWUIb2Bv2JxyyDi6upP+71EmhQLo30iAXC+y1wguQLi3UC/THfOONqqppVpXIWJGBRY7ooQLoEZUe0osCCxJvfrtZg/wC1GXjKDTGAy1H0SSN4YDJbWyMGQM0iQ2CXcAm6364ibkWcLro8kz8M+mSJ7JWx8pv8WO7J813ZPlqxokUNPUGOqj0OwVhHMpDbNsQCNiNht7sYFk3o9nqaBq6Ni6hHtEiMZGkVtAVR0ZPrFhvsVtfcUvDfE1Vl8henkK7+ONrlG/zJcb+8WYeeFn0rTmw2KsbKR4lvVLk3L5iziR6ieUv6zCpU+SqCpvAqRqFsx0nzYsRhsVbbDCpwPx5T5iukfR1AF2iY9fMofrr+I7joTdcR51HRU0lTLfRGL2HViTpVR7ySBhF4diwkZq4WtcKPxbxDFQ05mlIIuFCfWkubFVHdtNz5bb2G+IskasizQkmNtxsQV9xB3Ug7WO4OxxVcMcOTVMy5lmQvN1p6f6tMvUbHrL3ueh99tLJnua8jQqoZZJGsIV3Z12EjC5sAim5LbdFuCwwrW0UdQzB/cN+X8c+ipseWm+ynZLmnMGhz4x0P2v54tsJ9XT8sq6XCmxUkEEd7EHcH474YsprxKn7w2Yfn8Divhdc8uNLUeMaHmP39x6qM0YHfbop2DBgxuJdGDBgwIRgJwYqeIazSmgdW6/Dv9/T78L1VQ2nidK7QdWUmNLnWCqMyqjPJZenRR+fzxXcT1UNO1NDUSGOll5nNe5UM6hSkbsN1RgXNri+gKdiwMlpmgiMiKHmkPKgQmwZze1/3QAWYjcKrHFooWZBBVpAZGW7Q35qsAbXHMRSwBtfw7XHuJw+GQuJNVN4n/QeXWlk1IR4Bsk2PjnL6YmDLqeapPUx0kbMi+8dhe/VAb98WLy0ueUcqPDIrxkgxuAksMgF1tfYE+Z2O4PcYt66qhy6EmOkflLcsKWJCF+KKQd+twCPMjFLnedrlsVRXzoqz1JRY4AQSdCkRh2GxYXZnYbAEKC1gW2hY+EZ7ZqnTVQc/4n/YtIkUkxqq5kFtZJG22ph1EYNwPrOR16lcSr6ioqpTNLzJZJAzaiD4gty2nawRADe2ygHpbEyOirczmeVY5J5HkUOyi+ktsmq393HYWBNlAXrthq4U42pqPLqqikgaR2De1IdMpcrDKilFDRLo8XU3s24NgX44+zGWZ3VDnYvku1Dl+VfsYytNB62A0HNMUp0vJqlVWS12YIGVZtJ022vpthQg4trEphSpUSLGJDJdXYNuoTRe/wDd2udHS5xTSMCTpGlSbhb3sN7C+17A2vjzi4N5qF18Ax9x6WMkEgbAXPwuB/Ej78deTYj62pQ4+7Udh1sQ6n3jtgLgiy4Y9GM+R6X+XW/wth2yf0d18sYlEapG6FfGwBsykKxUA2Fwjdb7dMNUHod3hElWSugqwWMKTu52JZre3bcH2furMua7hWQcpulvP8L3/gfux4xtdZ6F1Eg5VUwUo62dFc3ZWW910C3jva3b7lfMPRbmEeyIkqxA30tYv4mfwqe5XQLE9rb4O1z680YVnmDEqOmuyq116kkgiyj2jbvYK5t3t8sRgh0hrbEkfMWJ/wCJfvxYHA5LllYjP6n1d6YzO0L6LqzMwAj1aVW5sq+LcDyXyw6ZQmUjKWMsi+tKDCJRAzFDMGcDTccwqquBIfZ7dBfOcGAtui6lQQzxssiCRWC85HQNsoJHMBHRQQRq7EEHyxsHC3Fq5xTGhqWWOrGl43t4ZWjIkVtP2gVGpBa4uRbcKp1fH0JyhaD1VRcuGEcjqEAZZUYF9ZctIWJUm23vGFmvyGso7TPG8YVkKTDZSzDmIY2NtZtv4blbG9sVPjEgzyOyk12Ffo45tPot6nJz+mnUvLB6aub/AIff2ddvqX2xIynK+VqkduZPJbmSWte3RUG+iJbmy37kkliSVz0e8aHMKZtl9biHjQ+EP9lhbordDt4T2ta9pTLPWqHkLU8Df+UjWlbsRJIv91vtoj8Qt7fVcZjmlpIOSZBvmvlfxLTetxUBcPJKHBC+IoygOA1vZJXUbHfYdjghkanl+HX3jC7wRSpUZjV1caKsFN/YqZVACi3ilYAebG9+4c4ZqiriqDMsbBpKZ9EgBva6h/4H7ww7HGZxWlJaJYvGzP8APXturIn7O0KaopAwDDcEXGPWKHhus6xH4r+Y/P78X2NWhqm1MDZRvr5HdLyMwOsjBgwYbUEYUKqQzzbdCbD3Af1fDDnVRoibzPhHz/lfC/QSpCklRKwSONSSx6AdSfu/jjzvF3GeojpBp4nde/0TUAwtL1U8THMYamOpp6ZJ6eCNk5OsiRi1i0ii1rgAKOptr28WI+S5zR5tVhn8L0ylYqeXwSK7WMr6b76QFUW3BDnuMXPDnG9HWytDC7iVRq0SIUJXzF+o3Hv92DjDheiq011CBZAQscynRIGJ0xgN9Y6iAFNxc9Ma4s3uuFuuSr1zC6E3r3lWTRFDBpqNxpZj40DX6GOO7E7G0ib2JGMK4vzqbN64mFWdRdKeIddAuxIU9XYDUQN+g30jDz6Sq05flsOXrIzzTi88hJLOBYyMSTfxvZRf6oI7YznKMvqacDMPVzyqdo5AZQ6KxY2iItYuoazbGxA674bpowBj9AqpHbK/4VzuXIKkCemBaaNHkBZg6xtchQpsokB3Oq/TTddzhLzCueeQyy6dbbsURIwT56Y1UX99rnvhg4342nzMxF7oqxgNGrHQZLtd1HvUrsbkbi56lXw20bnVVFGOqQ+EObablfgbX3++48wG8jggNiGFiRvYi4PncdCPMeRviyyqeKGeJ5F10zOpdfasFYEg/aZOn7yt2D4i9xGiAEy8B8Cy1mmd7JTAsjG/icWMZC2vYblSx+ztjVMqyugyg7SKiv0aZ1BFrsUDNa6glm3vux7Wso8Wek8J9FRIB4Srs6EBD0GlbgG1mJPTYdcI0CVmZTKv0k8rxulmPQx/TL18KBrIt9gTq+OKDnn11qphalU+k6jXXEheRtYQaVsrG9r6j9UEG59xIBFr159LsFo29XmtqZXvpuulQxsL2bqBuV74y45fEaSWRpwJ1cIsNrlh7BbVewAOo7X7+V8WWbmjvCYklZQ8hqQxFnL6H+jKlSAUNhe3Qf5iEAOAQtFb0w0+pm5M+lFuDZQT4hGfCWsNyO9+twO8qk9LVKAeaskbnTcFdQAYA3uPIXuOvhNgdr5fBJRSVE7SQyx0zoVSONhqR3dCguxIIBu23YdCPDiJJSwNFUTmcCQVBCQ6b608TlgwNuhtY+R8xYAF+vJF1uuaR5fmsS04kjkIOrVE6llHssLi5UNfSfcbYzn0gejZ6RWmpTrpoo7sCbul2JY9PEADe/XZdja+Fd6aqoJIXOqJhE1QGBvq1nlruuzKbRXHkTffDlwf6U3UiGuGqO1jIq3Yt2DqCb9GGw3IHngF+uuroWWmG4Y7DSN/j0C7fW//AJY9sR8NHGVZDU10xp05VOG1tYDqAqubdL6tlHTUx+0cUFS+o3tYdFA3CgbAX7jbr3JYnFzH3USFzpaho3WRCAym6kqGsR0NmBB+Yw75pxJVZ49PRcuMsANEjKQ+sR/SMSh0KjsOmmw8PcYRMXXCfE02XziaJmtZrx6iEc6WVNYB8QViGt7rAi98TI3XAV0y6erymrimaNo5ANRiYgFkOxVwCSoa22oXBANthjfs5z0tlxqaNWleZAIAguSz+EXHbSSWa/TS1+mMMzWhr8xBzA05cu4ifkxvdmVAQ5UX2K2BYWHhG29y6egviI/S0DN2MsJO4H+IvXcXs1h+/hWpZcY9xqrY3WNk28G8KTRUcNPO3KjRbvFCx1SMSWbmSix03PsR22FizA2wyzmnpI1OlI0BSJbAKBrYIqgbC1yDb44Un4gzWrZoqSjSnCMY5KiobUoZTpblqBdwD0Ygg9wMdKf0bxSNzcxqJa2Wx3dikaeehEPh++217DCbhnd59BmrR5K4mBhmuOxuPh5fxGG6KQMAw6EXGFeu0PErJIJNHgZgQ1zYX1adtXQ29+LThyo1Rle6n8DuPzxj8NPw1Y+m/td3m9daK2YYmBytsGDBj0aUS9xPNuieQ1H57D+Bwt8UV7QJSAU01SvM50yRJrOlQdBI6bSmNgNr8s+Rxc5y2udh7wo/r44i8R8XeqyiCGkqKqQIHdYFvy1Nwuo2PiNjZfdjzdFeavmlte3dH2/Ccf3Y2hKedcXU1dPSmlqY6WqiZ7vVoUMashjK+Lwu5LAhdRF1v8WLJuDI1njqKmrmrKhfHGXayL9UtHGuyjcdyOmLClWizanWV4FkU3UrNGNcbA6WU33Rgdtjiq/YVPk1LX1FMpW8epVLFrFVIQAtc2Lse56/IbZcLYRkdOiqbbrGvSRnfrWYTyX8CNyY/wDKl129xbU3+rF1Q8cVGXUkmWNE8b8tjzBKdcbyASoVW1kTSygqDfcte+2FXhXMWpqqGVS4CG76FDExjxSDSdiNAPXYWvta+L/0j8bjM2iZFeJVB1xHSRqv4XDqAzEqbWbpbbqSdINtZtsktfdJjEk3JuTuSd7/AB8zgwYMWKKYOFaeCbXBILSE6o3BsduqjtfuAffjtmfD7w6gTqhax1gbxkbBivUAdDa/hJ7gYWlYggg2I3BHY41LJ64TQo2vUbAFuh1AbhrdG9/cdiMZ1UXxOxg5Hb9JmINeMJ1WeMpKkMLPHZHGx8OyqdgdRU6V8iOX7zi5aokq5I46WmEUwjCqKcNd3QEl27klWdSxJvqGo7Xxb51w/qIljChwNJTosi7qVP2GIJW/Tpa1hZy9Fs1PTRkRMvNsXqTKAjBPqbnYRoAVIW4Dar77Y7HM2RuXt11tsoujLTmlul9FNZKxd5IIQWJALl3UueWoIQFdjddn6j3Ykj0YBlOmvj6w7cl+qqY1A73ax6eVt74vs39JFFTjTTQSVAWw18wxIRbUliLs9gpCnSSug9LY45bx5NVIeRlPNVBYiORxYhlYDUsZtcPqHfZtsSuoo4O4Ano6jm8+CWN7LdGs9grDwqVAJLKBsw21W7gzqz0Z0RkeSQTlnJYgkqqkm5sUG1yd/Ecc6fj+mjZfWqWqpWHiKkX0gMrbh1WQprfay7kn7Ita0/FFFLZkzELcBAGWSLbxW2a13LrfUBuA4HXYvuhKPFGTQ0dqwU5qI1YCVJWZ0tZkT2gdlZ7hRa23kL5gGK3kA8WrTGou3iNibXux0ArY7m/LO++NxzviTL2DaqoVLya7QR6pFJcaba7WRAtrnbpcb7YzvJ+HQrCWTcoNKJ0Cjc3cj65JLEDoT7gcRfK2MZ9dfZSawuOSoMtyOSW0aABAbvIdgWFxZSPaC3IFu+s3sVtI4jy+CliEY8c7kHUeqqO4HRL2sB1th0mnWJCzEIFG5IFkHbYbX8lHfzOMpq6hpHZ2YsWN7nqfK/y7YjTPfM/ETYD6lSka2MW3K5Y+Y+4MaSWTtl3HdXJSplYHNE4aAtJI5cmRtMYVr+FVuo0nUCLjYHZayTMnoquOaxDwSXde9gdMi/ErqX54n8EcUPl1QZ1DONBBjBAVz9XXcHZblrgXuLbAnH3jniCSvqBUOHRHQGONjcIB4H0EWBUyI+9gTbfpiFs7WyUr7r9LxTR7FWXxgyD94eG7fDdfvGF/O+O8tpwVmqomPQon0p+BCA2+dsLnCmTw5vlNCtQNS07lWAJFwivEq3G4uDGxtbph0yjhqjpf+700UZ+0FGr5sbsfmcZJaxps6900CTolvg/NoqierSGmlp4pVWZBLHy+Y4+jldB0K25F7dzv1ww8OTWl0/aBHzG/646VNDK9XDNqjWOJXW1izyBwtxfYRgMqn619I6YiKeXUD3P+BP6HGNxNwjqIZxsbH5f6urYxdrmpvwYMGPSpNKEfiqP/ANhP4k4o/wBv1dPUVRTK5p4nnJ50bi7aVWH+7IvYcu3XfF3lhvMPif4HDDjzPBXDs3uIvdx/CdmGYCzbKuPIqd6hp6KvgE03Nu9OdK/Rxx+d7koW6d8efShnqzZIJVBC1MiBAepXWZFJ8iVjBtjS74y307IEoaaNRZRPsPhG/wCuN2ItdI2wS7gQ0pH9GHEFHRzSvWQoy8ttL6S0l20xlFW+kqUZibgbA77gYXeJ6iKSqmaARiEt9EI4+UNH1fCQDqA2JPUg72thz9HFDlMtLUitYq14gWldY0Bu5TlOPGGIDBvdftfGfVYHMcAKoDEAI2tRvaysSdS+TXNxvjTHiKXOi5YMGDE1FGHrgiq1wmMsCyHZbWOnr1+sL3+H3YRcM3AsgErKeVuLjVs9/wBw2+8YVrG4oj5Zq6A2eE622sDcdt/z/D7vccQ80ikRefAbSKSpGlW1qSrFQpFidSrt3INuu8wqbt1Nje/hP37XP9fOp4kzYxCBF8Oq0gYdVKEMpUWsSGs1j1tbucY8WLGMKckthN1OzqdZAkEtPAklKFkrJIkAJYG6xjTYEm+gqCfFISNlN3XIsyieSOmjJgM0KyBF+iOly6gDQdpQkesbA2tvYWKHmHFjTuryxxIwZX0QxjTLOB4ZZSx1OkY0Oo6sGC362aeB8rhgleuq5w0zmSYILEp7SuWsN5GDEBV6hmtqHstPijfIJDqNMyOV9NdEqCQLBOPFfD8UtBJTtqkOklHkYuwcAurXY3J1AbCwtcbDGE1uaTyxQvLd1p0WJdtvHcAMGurMY45Dd735i9rY3LMOJaUm/M2vZhe/RrAgdCPrd7qGP1TjHqKGRpny6OcQ0zv49fhUqpAQ3PiB5axp1G4ub3uby9t9VGxUvLYhO0la0ccbufCkaBVXoGYD95rm5uSO5xYNffcjfz3t8e33eXe2KnhSs8c1OSGK3a4vYm+lgobdU6BRb2QD3IFmASAbdSLEAAedtx+X886bF2hxdBOR2wCyrOJ6oRU72cAv4UBFyb7G3y+tvb44znDpx7INKL9Fcm5vvJ99rBcJeNWgbaK/NKVBu+yMGDBh1ULtRy6ZEa6izC5ZBIoF97owIcW+qRvh29IPFtFWQwrSUscTJqjbXEFdEBDR8soxRUJZ7jcg/G5QicaRnzZR+yl5I/tAlTmLA5tzTG2+qoDM1OLPbTcXOx3viDtQpBWnogzR48tzHl25kOqdAfMxHTf3ExWwyVXEedCJ5v2bBEqIXOucObAajYIRc27bYUvQWmv1+L7cKD/mL/1Y0vL5pqqhMRjaCcxCOQTRtZSV0kqdllHcaW8r2O2M+awkOXJXszaFQVMueWjknNCkKyxNIIeZrKcxCQNdx0679L4Yc5W0p94B/L8secxy2sNF6urwSSlQhkYNEAosNWkcws+3mBc37WPbPf7wf5fzOMHjlnU18simYMnK+9fGDC56zgxH/mvNc+HRle0w+f8AA4s6mdxNGgZFQxyM2oEm6mMLY6gAPGSdjew6YrYfDUW8nI/EjHri1aLTG1bEJE1lUBiabxEE+wisb2U72t188c4KLRvZycfsFKbYoizIt6uxnRXMhV4kKkOLOtrNdrhgGutum+2E30+r/ZKc+U9vvR/0xc5e9LzFNJk7LaRQZvV44NAuNR8RWUkKb2C7j44j+m+l15Zq/wAKaN/vvF/143ospWpZ2bSs+9HnAUGYwzM9SqyKUKLGbuguwkDo4VbONOlgTYi/S4KNWQlJHQqyFXZdL+0tiRZrAAsOhsAL4ZeBuEarMRURwsY49AJZgeW7qylY3IHkzNtexAJHTFDneWmmqJackkxMUJKlLkdSFO4XyPcWO17Y0wcyLpbZQse1iYqzBSVW2ogdL3tfyGx3x4xecJV4hkbX/dsArNa4U38JbyU3I+YxyV5YwuaLnkouNhcKVWcL6YxIG2WAuw7lwNW3kpv+HvxUZFmHImV9bIvRyoBJXrax262w9V1UrRtHGRqcmFbdBqFif8qgE/IDuMIueUSwzGJCSFC3J7kgMT7uowjSSulBZJv9uiq4JSc1pzb2NrX36bg7WHX5n8sVXE2S+sxxlNIlQ2XUbAjuNx8+mKrhHOwU5MjBdA8HRRpG1r9Wdmb7vxaWWx3Hu8rnoB8r7fLCLmvgk8x9VrgtkapfBvA+uljllYpNdxawZbBiq9LG/tkG/wBc7dLMtFwgqm8kmofZUafvNybfC3utibw/VBfVaax1SQmUN2Fibgjre+CHiJGggn0NaecU6ja4JLC593hxo4Kd1nOGfr9ksIKq1mA2Py3vb7H2UbMOE43N425d+q2uvysQVxRcRcDj1eaTWWlSFyihQqkgEgG977Fl7bOfdZtnzhVasXS39jVWfp4tSlxp+Q74+NmSyGCPSf7TTtKpNvCNOqx99j2xLs6fFiAz9ftoo9jV4cwba7csX2zWRcKZC1OzyzEcy1lAbVYHre3c7Dvi6RdwLfH3dLdxsen6dvEO4XzsCfuuDv33xTcS50IEKowMh2tswFtmVgdwCrXH6dcvvzyeZTfdjb5Jb4vzHmzlQzlE20sANLdGAt1G3U4p6aBpHVEGpmNlHmT8dh8TsMeI0JIVQSSQAALkk7AADcknGgcLZbDDDJzoHaoSYFybMFWOTSFUKdXikVgLe20ZXbw33GgRMDQkCS43Kqf+xDrUTQvNGopohLO9xt4OaVjS+p7A21WAuD02BUxjVKSZKmqcpRc0lbRRKwKcxI+TdrgK1NGfowTsS0pAa5C5hUwlHZCwcqxUspuGINiQTa4J746xxOq4QuRxo3EXBNHBlq1KVCpM0iallfmaDy2Z4FMCG76mDXYdFW9tyc9gj1MqgMdTAWUamNzayr9ZvIdzh1409HtRltOja2mjaRi5RSqIAAsZZTuHYM2/RbWub467UZrgV36Bm0vXSHosUZP3ufyw1ZdxLnKxRmTKBL4F8a1KKW2G5U6iCfLFJ6DMu10tcx25rCG/wQn/AOTDdwxxpTtGsFTKlPVwgRzRysE8SixKFjZla2oWJ2IwhMbyOyvpz5eSYZoFArPSFPEjGTKa1GANjpDJftqcbKt+pww55/eD/KP4nEHNOI4KmRKKllSaSRgZTGQ6xxKwaUsy7AkDQBe92GJmdNeU+4D9fzxg8dIFLpa5CYg8S5er4MMP7PwYo/4U8l3twqTNRoqGP7wb+B/jiyzSSRYy0MaySArpVm0g3IU+Kx0+Enexxw4nhsyt5i33f/eO9LaSEAki6lSQbEfVuCOh73xZSf8AVWzRHniHr/sId3o2lUH7PzR+b9PS03NNzojedlOkR3DO0a9FH1euJ/GeWmpy+phsCzRMVHbWo1r/AL4GK/Lo8wmjCrLTUsa3T6JDM91JRt30ojagdtL29+GDKaNoYwjSvKQWOt7ajqJY30gDqSBYDaw7Y2SbG/JUgXX5g4VrJo6qI0ziOWQ8pGNwAZQYgTby13vY2IBsbWxJ4vyisppE9ectPIpazymVwgOhSzXPhJDWAJ6HpiTxJTy5XmcwgblsjlomCg2R/EunUCBZTpuPIjzxY8SV+Z5pCKiVL0scZkDWTQpjURy+MDUHdwbITc6hYWFxrA3s4aFK22SRhi4KkRZGvJpYiwU20uPLfowO/XcH44XcWXD6RGW03K0EWIkJX5qQNmHvI2JxCpbiicFW8XaU7vGVOoqF0uSoAA1Cw1bDYkgDfFPmdBrppZrXlnePTY9taqig+9bE+d/cMSpGoqcXRowQQQFlJP8AE7WwGpBEBQMYlYsSQRY2soN/c1wem33ZDMTSHNB13y0ztrubJIOLDfZUma8PPE0Swq0j6SzMOxuLW7KOtu+J2U8UFLQ1A3DaS972tcktYks2qw26YM04wtqSFd9xrba3bwr+Zt8MU/D2RmpJ8WlFIBNrknrYfLufxw61rnRXqBYDffryT9O6TZbPwTXpNVURR1bRBNGdJuBZtQHx0MuI9H/4dl3/ALkv/HJiDwHTwUdXE4IRCGQnfqwFixO9rjqel/IYnUf/AIdl3/uS/wDHJhbECMvP8L01M67QOWEf+qssw/vM9/8ASi/5TYh5lWiBaCVmChctaxY2FzGqrc9vEQMTMw/vM9/9KL/lNigzx451olB1cmkRX2uNTIux87Dr238wRjpcGgk9d4okcGx57gD3haEl5txUiBo4QG2tq7d1YdjsLWIwmyys5LMSzHqSbk9tzhu4h4WQK0sO2kElLEg262PY97dPhhPAvsNydgB3w9SCLDeP15rz82O9nJ49H1UkUMzJGTUGSMJIdGlbeJV8V7an0oWG4Lxkbi+HCnJmpXZmiAebmEIpWSxLkEi40swuQdtLOTsUJNJwbkLJSkyoyMWdmV1KkKdKFWVrXVtANtuxxyzvNqeGnmjdG5s3RlILMhPiUar6AbEayp9t7an1kyJDjko6KHxDVTMPWaKA09NDGkXPBABC7BImaxkQuTuAS5IvsNkIDE6rzWWSMQ3CwhtaxKLKpAK33uS1ifExJN9ycQsXtFgoEqz4bymWrqFhp2AmKs0fiK6ioLFQw9klQbE2HYkXx24siqIplpqqTmSU0Yj6ltGq82nUfaI5lr+4AXCgmy4WpsxpkWvpdQgBLSssgVbRNdklBPcdBYkhtrm4xAq66qzWrjSSRnklk0Jfflh2uQP3F6/AY5fO+yFuHohy7k5XCSLNKWmPv1Gyn/YC4vs44apKsg1FPHKwFgzL4reWob2918TKBI0UQxFbRKqaQR4QAAoIHTa2JOMdzyXFycAFrKBlGS09KpWnhjiB66FAv5XPU/PFc411FvNwPle38MXs0mlS3kL4p+H4tUwP2QT+X54xuJXlmhh5uuevdXM7rSU1YMGDHp0iq7PoNcJ818X3dfwviqyKb2k+Y/gfywykX2OFB1ME1vsn7wf5Y85xZvw9THVDQ913XWibgOJpYrcyRRvoACvIGeyru2m2pjpG9tSi57sB1Ix8pcxR4xLuqltI1jSb6uWAQd1OraxsQdiAccs4gleMNTsiyqQUZwWWx8LagCCw0kkC43CnthRrMvp4plScVGZVbfSCMAaIr7axHdYYASDZmJYm9icarQCFAkhVHp14e1xR1qDxRfRy/wCRj4T/AKXNv9fuwm8McdVUVK+X08EZaRbRaIgxLXvIXV7iVmQHsdwoAtsN2R0qopIpYmTUpWSKTTezAjqjMpBF7MrHoe4IH50zXLpMozHSyCQwsJYddwri5MTnSQTYi5AI8SkdOrtK+7cB2VMgsbqpzbK5qdkE8ZjaROaFI0kKWZRdbDRcqTpsLC3TELGg53mtdn7wJFALIESQqikJIS13L2MiRFd7E22I3IxnzCxIOxBsQexHUHyOHGnmqSmnhSmpttbh5nuFUK3h2JNri17fW7dj3L7kFFTtriZCzadWnoAvs3J87+e+xsNtsnyXMPV5OZp1eFgB7yNvljtBxFVJMZ0mZZDYG1rEA3A0nbSD/W5xk1tDNMXdm62hF+d9Mhoq2Mb2uJ4uFq/EdHR+rqtal4YfFG8ast13QAadwb2uBYbA9iQof9rqFbR09NJBGO976v8AMoJJO3taiT37EVOY8c1U7LzivKBu0SLZWBBVr3JZvCTa5sNvLFJm9FyZnj6hT4T5gjUv4HFNHw0t/rk31DQ44RzyyF9876+qadPY2b77pgzfjEkWhBHm7/xC3IB95+7DplU1THS0cVREY1jnjqCGWzbXZvdurBtJsQTbboK/0K8JLO710wBjhbTECLgyWDFiO+gEWHdj7sbXV0iSLodQRtcHe1+n+q51Ejyw9JAxrcLMlZDUPY7FdZ1VVUs9TWrTqClXy0uQbhVXlm9vYUk7sdwOwJ2zFq6sy6Y09UrXSwKMe3Yo3dTv7vgcfpDK8uihQCNQoIG53JuLi57g3YfdbCr6WOGVraF5FX6emUyIfraRu6HzBANj5ge+5FGLESZ3+nyRNO55BvpYewA+wCyxON4VKsYpJPtISF2+PiuPd8veL/hFMqqqjnU0DxzxDmGM30geySAGKDrYWsQTcDa4SeCuEZcwk2ukCn6SW3z0r9pyPkBuewO5ZZkkFMoWCJECrpuB4j38TdWPfe+KKnh8ThZjnNOmRyI5EaH2UWzO3VFxPMIqWpkdiSFJDKL6W9mMFCOmqxJNwdRvYbYwqaVnYs7FmY3JJuSfeThu9ImfVLVM9KZfoUbRpQaQ1vGNVySSCbdQvh2AwnYu4dBNFGe1Iz0A0AAAA0ChK5pPdRiXlOWyVMyQQgNI+rSpNrkKXtc7XIFh7yOnXEQC+w3OHjJI6/JZIqxo2FO6xO/sgSK66uX49xKLsCALixPTfD5KqC9TcY19JR+oVEK+KzBJ4k2isRoMYAKksAwJswt8MWvoTyImSavZLrArJEPtORdre8J4f9fuwoV9XPm9ahEMS1M5Cnl6grEC2pgzNpsg3I2st7Xvf9E8MZfDSwLSwm4gsjnvrIEjFv3m1BrfvDCtS/AzCNSrY23N0u5ZV5ZHTpmU707yuokeoYKzl9IBVAbuum2kRruALdQTjjSekGdx6x+zZloBuahnUME/xOVa7IOpKk7XN+2Lf/8AH2W881HqicwnUblit/Pl30fhbv1xJzalqp3EDLEKR7iVlYmRksfBpZQqq2ykgsbE2A9oJ4mHz+e3y69FbYqbnc1kC/aP4Df9MSOGoLIX+0dvgP53xT10hllsu++lf6+OGyniCKFHQC2Mbh4+Jrnz/wBrO6Pn1f3CtmOGMN5rpgwYMekSiMUvElJdRIOq7H4fyP8AHF1j46ggg7g7HC1ZTNqYXRO3++ymx+B10v5NU6l0HqvT4fy/TEWV/VXnkFPLLznEl4lDEkIkQUgsLWCbH2d+oN786qFqeXbtup8x/W2LyCYOoYdDjE4ZUOsYJPE3I+Y6/CakaD3hoVU8PpUu8tRUoIjIFSOEMGMaLqILsNjIxckgbABR1vis9I3B4zGnsthPHdomPfzRj9lrfIgHzBbcUmZcPCSQVEc0qVC30OXZkAPVGivoMZ2BAAY2B1AgHGs19nYhkqiMrLAeEuKZ8pmkKwpzCwSUSAhgqtdkFjZST1YhugsPOzi4Yr849ZrwTKLMY/pEZiQ4tCV1XjKoSbEAdLX1Xw2cWcOxZwks9LoTMKdjFUQhgQ5W621bA9Dok2uBpaxHgzjLuJ6ujjelU6IzzFmiZdJYuvLbWfbDBbAWItYbdb6jH4xca7pUi3yVJPEUZkYWZSVIuDYjYi42O/ljxjRMj4DpZsqesarZWH0n9xcosQZZVC8z6QEsviBAGlb23GM+5LaC9joDBdVtrkFgPjYE292LQ4FRIXNhfEzNa8zymRgFJAFh2sAP54iYMGEXvv1+lyy0r0NcW8icUkhYpMwWK5ASI+NpGI7lvCB/QxusDI6q6MGVvErA3DXGnVcdRY7HyGPx+RhzyL0lVtMKWMMGhprjl2tzFNxZz+6pstumxN8VvjubhSDl+jY08IH7ukj3Wup+Qv8AO+My9MHGiRxGjiZ+bKkcqzRPYKNZBBIN90Ui46ggHzwi536UK2WqaeBzDHoMSRe0NPm3YyX31DpsOl7oyrbpgbFuV0uVxwvxFNQSmWGxuuko19J8iQpFyO3lc41Cj9LNGVXmRzqejAKrAebX1XI2+PuxjGDE3MBUQVJzWq5080v+JK8n+0xb88RTjrFAzK7qpKx2LsOi3IUXPa7G2NB4e4JpJ8pnq3qJA48d+RdoxEDzVVeZ9KjBx4rqBZb2sRjpICLXVYnAdZFRpmHMSGzk6jMq6U0qY5EdCblmLLZTf2bdTiLxVxxNmEUUU0cZ5SoEksTJqCqshLXswkIJK6fs77XMBeKKlaX1JZB6tpZeWUXxanMmo9SJAxBBB20jrvfSPRtwGtMYqyvAWV3C08DdQx3DMO8lgSF+oAWO48Nb3hgu70UgL5BXHot4QWgRZaiy1dQCEQ9Y1A1lbfasLt5eFfjKzHhKrpZGqssqGMjnVNTztqSdu5vtoc/IdACo2xb8XKiNDOkZerR7wqgu7qP75RcgBDGWuSQAxQ7tpBYKaoWRFkRgyOoZWHQgi4I9xGM10jicXNMBo0SplHHlPOskVQWoqiNSZIpTpZQBctGxFnAFyNr7Xtbc2VBXVAo42qQFnddwBpsCdri5s+m2oDYMTbYYhVlB65UxvU0gjSkPMEj6GMjb6QjKSeUvtm+klgm2xGJTlqiUAd9h7h/W+MvilSIoxHEO+7IBWxNubnQKdw3SXJkPQbL8e/4fxwxY508IRQq9AMdMaXD6QUsAj31PzVEr8browYMGHVWjBgwYEKHmlCJUt9Ybqf67HC5Q1Jicq17Xsw8j54b8VWdZZzBrX2x/vD9cYnFKF7nCpg8bfqP39x6JiGQDuu0XQMNtxv09/fbCFxDn89fM2XZa2nTtVVY9mEdCqEe1IdxsfcCLFlu43R0aCdQ8TizKe35jffbcHcYn8MZHFRU6wQgaASbgbtc3BY/Wa1gT3t2FgJUNbHOzGPENuXWylIwg22S/mtFT5LlkklMiq8KjS7KGZ2ZlXxkbkMbAgWsOlrC3DibghM1gSaSMUtZpHiBDg7A6XtbWo6XsGBHcdenpNi9YNDQXt6zUgva1zHGC8lrgjup3HbFjBm9SzSUyItQ6+H1gHRGvYiW3SZe6Rar7E8oHZ8FwAcDnr6KsgabL8+8QZNVUMgiqFdCAyodRKspvq5bDYo2o3G3tG43OHDJeNKOLLPVmp4hUtrZZFgDLHIFKQyOHveQ7+JQbA9Ox0utGmFKOrikzIkDmusKjSOgZ7tbXe9tJ12F7Ei5Qc39FkU4aTLKgNY+KCa6sh66SSNaNb6sig+Zw22oa4Wf77KosI0VJwv6OnrKKSq58cYVgb6ubaMKzSaljuwk9ghTY2ve18KVFlksyyPDG0ix6dWkXYByVQ6Rc7kW2vYkYs60Zjly8hxPSrzOYCLoGfTpBEiGzWUdA3c4t+AuP2y2OdVhidmAMZ0BSW1C4d1sxQKWIG9jsLA4ZubXGarSbNCyMyspVlJDAixUg6SCOxB2se+2Od8PPo7zagSulaqiYRzLItncPGqEGVhJrXVIbqADe/S9zvjgM6oJM29bfmJSmxMTQobDQIuVoVivK0fW622033x3Eb6Llkm3wHpft5/j+Y+/Dxx+9AlfGtIzxx0xWFxHGp0mNi5eNme0raiQdZBuOpxL9J2fZdUw0y0cTRkK8o0BEVTI+mRZEAJMl4gdiBYg7gjBi0yRZJtZkdTFGZZYXjQSCK7grdmUyAC/tDSt7jbceeGuh9Hwkyt8wFRHuF5YkIhAIcpKrM50k3GlTex922DOvSGZ8ujolgSPlsqKGAmHKVNK2MgNpQdtQA2O1sLuV1FdUI1LAZ50ZURohqkVQjBk23EYBHXbbV5nEe9a5yXck18PcbUsOWS0ksKSVDRtZpIVZDoN4I3KnVJbcqx2UkC/XCVlVHUVMyx06u8vi0qm2kNfVa1ljQ6jfou/vw95P6KiiibMp1p47gctCGdiei6t1DE7AKHJ7YdIM0jy56SngojTUtRLyzPILMzWul1JLgsbC8tiBq8Itil07RfBmfophhOqpMs4Zpsih9cq1NRUi2lUVikJJsDex07/+Ywv2UX6ved8MUeZJG8wMnhDRSJIygA76k0tp32N7G9h1sMXtTAsiNG6hkYFWUi4IOxBHkRjP+H6h8oqxl87E0c7E0UrH2GJuYWPxO3xH2rKljc/vX7348ldYDLZdouF8xopDLR1a1QICmOtuXCgk6VmXfqehAX7sWvAtZOVmhqKWSmMb6kVjrXS/iIWQeFgr6wAPZUoMWlFmxkqp4AupIlQ8xfZDm+qJj/iABX27OL2sL+MzzG90Q7dz+Q92E6ytbBGXSa7cypsZiOS55rW6zoX2R+J/TFzkuX8pdTe23X3Dy/XEXI8rtaRxv9UeXvPvxeYX4XRPe/4uo8R8I5Drq5RNILYGowYMGN5LIwYMGBCMGDBgQjBgwYEKpzfKeZ402fuPtfzxT0da0R0sDbuO4+H6YbsQcxyxZR5N2Yfn5jGHXcLcX/EUxs/cbH+fofqmI5rDC/RLeYcNx1dVFVPK5SKMokaEpuxOsswOqxXSNItsDckG2L+ngWNVRFVEUWVVAAUDoABsBiikilp28vf1Df19+O9XOtTBJAXaFpEZNa9RqFrqT0P9XxTT8TDz2U/ccNjp6de6tMds25rzU51JHUurwS+rKijnKuocwm7XVbvoClfGF0g6r9LhWpWXNM3Msbn1Wij0CSJyvOkfxEa4yC0YA3F7XUdQ2LniDOq2kpJT6sZpVjIjlpxqUtYAM8ROuOxOqy6xYe0L2xI4CydaOgiXUGZl50sgN9buNTNq+sALAHuAMa4s1pdvoPyqdTZco8+kqqqopIIomjpgqzSTEkMzAnQqqNwLG7E9e3S9LFwfltbJNE9AaaeHTzOUSiePUVMZSyyLZb3KAi4BANwOPEIky2pOb0wMlJUBPW4h1H2ZV+/p5k9muuhUwRvpUseYqnUPrCxK/g3446TgF29HdcAvqsyrPQnTn+6q5k/zqkn/AA6MVknoQk7VqH4wkf8AyHGqZ5nsNGqvUFkjZguvSWVSemoqDpB8zt78Ssvro50EkTh0PRl6H4HuPeMdFRMBe6OzYsgT0IS961B8ISf+sYsaP0JQj+9rJW/9NFj/AOIvjV8UY4spTUClSQyTkkGNFYlLdS+wCAfvEYPiJnaFHZsCqMr9F+WQ2JgMrDvMxf712T/dx04cqpayl5tG0FLAxdYFEOogKzR6mAZVF9NwgXYW3PZvxn7cD1NLJI2V1/IVjrNNIgeME+XXQptbZb2HXbEQ7HfEc/NdItoEyUeVtKaWepVfWKdZFJG4LMAjOp7K2nUO4DWNjfFLxDfN6WWljp3BDaWkm+jWKRD0W12kYHa6jSQT4u2J3B2d1Mrz01bEiVFPoJaO+iRHvpZb7j2Tf8twJ1RPVLM8cNMhVrOJ2k0qCbKwZAC7OLXAFgRYFlO+OZtd5jRGoUP0e5+1ZSAy3FRCxgqFPUSJsSf8wsfK5I7Y4ZvlE1crU9bHElNHIrcxWJaa1mBUW/s430tuzHxAWBDY9Zfk9PSTS1BYy1UxBlYXRLgWFowdKgdr6m3PiNziUWlnawF/cOg/rzOM2r4nHE/DCMTzoBsevVWMiJHe0XySoVUEMChIxsAotf8A+z8z3xa5Pk9rPIN+y+XvPv8AdiVlmULF4m8T+fYfD9cWWCj4Y98nxFXm7Zuw66uVGSYAYWaIwYMGN5LIwYMGBCMGDBgQjBgwYEIwYMGBCMGDBgQvMkYYWYAg9jijrsg7xH/SfyP64vsGFKqhgqm2lbfz3HqpskczRJ6zSwmxuPceny/liS2YJJG0bgoHUqSv7wIJHkd/I4ZZIwwswBHkd8VdTkMbeySh+8fcf1xjnhtZTf8AzvxN/wAT1+kwJmO8QSvUcNvLTepRViikKhCpj1TLH9hZC4ULp8ILRlgO5O+GuCFUVUUWVQFUeQAsB92KqfIpV9mzfA2P4/rjgRUR9nH3kfpiDuJVEeU8JHmNOvVSEbT4SrTN8siqoXgmXVG4sw+dwfcQQCPeMSwMUC5rIO4PxH6Y6DOH8l+4/rjg41TEZ39l3sXK8xDGWRc81Ogc4xiLX30Bi9vvP4DFec5fyX7j+uPDZtIe4HwH64DxqmGl/ZHYuV/imzrK9cscy1MlMyBlYx6PGp3AYSKynS24uptdrWvjgHnfprPwBH8MdYckmbqAvxP6XwN4lNJ/QhcfM6fr6oMbR4iuVEYacuyl5ZZLcyV7an0iyg2AAUC9lVQNybXJJ+SVksp0i+/1V/q+Lim4fQe2xb3dB+v44tIYFQWVQB7sWCgrqr+u/A3kNevU/JQ7WNnhF1Q0WQE7yGw+yOvzPQYvoIFQaVAA/r78dMGNak4fBSj/AKxnz39/0qHyufqjBgwYdVaMGDBgQjBgwYEIwYMGBCMGDBgQjBgwYEIwYMGBCMGDBgQjBgwYEIwYMGBCg5l0wt1eDBjzHG905TrxTYYsswYMVcE1ClUaKzwYMGPWJFGDBgwIRgwYMCEYMGDAhGDBgwIRgwYMCEYMGDAh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Rectangle 3"/>
          <p:cNvSpPr txBox="1">
            <a:spLocks noChangeArrowheads="1"/>
          </p:cNvSpPr>
          <p:nvPr/>
        </p:nvSpPr>
        <p:spPr bwMode="auto">
          <a:xfrm>
            <a:off x="738281" y="1109102"/>
            <a:ext cx="7848600"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000">
                <a:solidFill>
                  <a:srgbClr val="000099"/>
                </a:solidFill>
                <a:latin typeface="Arial" panose="020B0604020202020204" pitchFamily="34" charset="0"/>
              </a:defRPr>
            </a:lvl1pPr>
            <a:lvl2pPr marL="742950" indent="-285750">
              <a:spcBef>
                <a:spcPct val="20000"/>
              </a:spcBef>
              <a:buChar char="–"/>
              <a:defRPr sz="2000">
                <a:solidFill>
                  <a:srgbClr val="000099"/>
                </a:solidFill>
                <a:latin typeface="Arial" panose="020B0604020202020204" pitchFamily="34" charset="0"/>
              </a:defRPr>
            </a:lvl2pPr>
            <a:lvl3pPr marL="1143000" indent="-228600">
              <a:spcBef>
                <a:spcPct val="20000"/>
              </a:spcBef>
              <a:buChar char="•"/>
              <a:defRPr sz="2000">
                <a:solidFill>
                  <a:srgbClr val="000099"/>
                </a:solidFill>
                <a:latin typeface="Arial" panose="020B0604020202020204" pitchFamily="34" charset="0"/>
              </a:defRPr>
            </a:lvl3pPr>
            <a:lvl4pPr marL="1600200" indent="-228600">
              <a:spcBef>
                <a:spcPct val="20000"/>
              </a:spcBef>
              <a:buChar char="–"/>
              <a:defRPr sz="2000">
                <a:solidFill>
                  <a:srgbClr val="000099"/>
                </a:solidFill>
                <a:latin typeface="Arial" panose="020B0604020202020204" pitchFamily="34" charset="0"/>
              </a:defRPr>
            </a:lvl4pPr>
            <a:lvl5pPr marL="2057400" indent="-228600">
              <a:spcBef>
                <a:spcPct val="20000"/>
              </a:spcBef>
              <a:buChar char="»"/>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99"/>
                </a:solidFill>
                <a:latin typeface="Arial" panose="020B0604020202020204" pitchFamily="34" charset="0"/>
              </a:defRPr>
            </a:lvl9pPr>
          </a:lstStyle>
          <a:p>
            <a:pPr eaLnBrk="0" hangingPunct="0"/>
            <a:r>
              <a:rPr lang="en-US" altLang="en-US" sz="3200" dirty="0" smtClean="0">
                <a:solidFill>
                  <a:schemeClr val="tx1"/>
                </a:solidFill>
                <a:cs typeface="Arial" panose="020B0604020202020204" pitchFamily="34" charset="0"/>
              </a:rPr>
              <a:t>Supreme Court</a:t>
            </a:r>
          </a:p>
          <a:p>
            <a:pPr eaLnBrk="0" hangingPunct="0"/>
            <a:r>
              <a:rPr lang="en-US" altLang="en-US" sz="3200" dirty="0" smtClean="0">
                <a:solidFill>
                  <a:schemeClr val="tx1"/>
                </a:solidFill>
                <a:cs typeface="Arial" panose="020B0604020202020204" pitchFamily="34" charset="0"/>
              </a:rPr>
              <a:t>Congress…Senate</a:t>
            </a:r>
          </a:p>
          <a:p>
            <a:pPr eaLnBrk="0" hangingPunct="0"/>
            <a:r>
              <a:rPr lang="en-US" altLang="en-US" sz="3200" dirty="0">
                <a:solidFill>
                  <a:srgbClr val="000000"/>
                </a:solidFill>
                <a:cs typeface="Arial" panose="020B0604020202020204" pitchFamily="34" charset="0"/>
              </a:rPr>
              <a:t>Tax Reform</a:t>
            </a:r>
          </a:p>
          <a:p>
            <a:pPr eaLnBrk="0" hangingPunct="0"/>
            <a:r>
              <a:rPr lang="en-US" altLang="en-US" sz="3200" dirty="0" smtClean="0">
                <a:solidFill>
                  <a:srgbClr val="000000"/>
                </a:solidFill>
                <a:cs typeface="Arial" panose="020B0604020202020204" pitchFamily="34" charset="0"/>
              </a:rPr>
              <a:t>ACA coverage </a:t>
            </a:r>
            <a:br>
              <a:rPr lang="en-US" altLang="en-US" sz="3200" dirty="0" smtClean="0">
                <a:solidFill>
                  <a:srgbClr val="000000"/>
                </a:solidFill>
                <a:cs typeface="Arial" panose="020B0604020202020204" pitchFamily="34" charset="0"/>
              </a:rPr>
            </a:br>
            <a:r>
              <a:rPr lang="en-US" altLang="en-US" sz="3200" dirty="0" smtClean="0">
                <a:solidFill>
                  <a:srgbClr val="000000"/>
                </a:solidFill>
                <a:cs typeface="Arial" panose="020B0604020202020204" pitchFamily="34" charset="0"/>
              </a:rPr>
              <a:t>provisions</a:t>
            </a:r>
          </a:p>
          <a:p>
            <a:pPr eaLnBrk="0" hangingPunct="0"/>
            <a:r>
              <a:rPr lang="en-US" altLang="en-US" sz="3200" dirty="0" smtClean="0">
                <a:solidFill>
                  <a:srgbClr val="000000"/>
                </a:solidFill>
                <a:cs typeface="Arial" panose="020B0604020202020204" pitchFamily="34" charset="0"/>
              </a:rPr>
              <a:t>Medicare and Medicaid…</a:t>
            </a:r>
            <a:br>
              <a:rPr lang="en-US" altLang="en-US" sz="3200" dirty="0" smtClean="0">
                <a:solidFill>
                  <a:srgbClr val="000000"/>
                </a:solidFill>
                <a:cs typeface="Arial" panose="020B0604020202020204" pitchFamily="34" charset="0"/>
              </a:rPr>
            </a:br>
            <a:r>
              <a:rPr lang="en-US" altLang="en-US" sz="3200" dirty="0" smtClean="0">
                <a:solidFill>
                  <a:srgbClr val="000000"/>
                </a:solidFill>
                <a:cs typeface="Arial" panose="020B0604020202020204" pitchFamily="34" charset="0"/>
              </a:rPr>
              <a:t>funding and structure</a:t>
            </a:r>
          </a:p>
          <a:p>
            <a:pPr eaLnBrk="0" hangingPunct="0"/>
            <a:r>
              <a:rPr lang="en-US" altLang="en-US" sz="3200" dirty="0" smtClean="0">
                <a:solidFill>
                  <a:srgbClr val="000000"/>
                </a:solidFill>
                <a:cs typeface="Arial" panose="020B0604020202020204" pitchFamily="34" charset="0"/>
              </a:rPr>
              <a:t>Rx prices</a:t>
            </a:r>
          </a:p>
        </p:txBody>
      </p:sp>
      <p:pic>
        <p:nvPicPr>
          <p:cNvPr id="10242" name="Picture 2" descr="http://2.bp.blogspot.com/-Bwpw1UVB3z0/U9mtXv5OhOI/AAAAAAAAUZ8/cVM1E7C99oo/s1600/electionsmat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715194"/>
            <a:ext cx="2106706" cy="20383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6363250" y="987589"/>
            <a:ext cx="2628350" cy="1583581"/>
          </a:xfrm>
          <a:prstGeom prst="rect">
            <a:avLst/>
          </a:prstGeom>
        </p:spPr>
      </p:pic>
      <p:pic>
        <p:nvPicPr>
          <p:cNvPr id="10244" name="Picture 4" descr="http://www.arrl.org/images/view/News/Senate-House%20seal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2812717"/>
            <a:ext cx="2082662" cy="1640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64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413"/>
            <a:ext cx="9144000" cy="914400"/>
          </a:xfrm>
        </p:spPr>
        <p:txBody>
          <a:bodyPr/>
          <a:lstStyle/>
          <a:p>
            <a:r>
              <a:rPr lang="en-US" sz="4800" b="1" i="1" dirty="0"/>
              <a:t>Regulatory Onslaught</a:t>
            </a:r>
          </a:p>
        </p:txBody>
      </p:sp>
      <p:grpSp>
        <p:nvGrpSpPr>
          <p:cNvPr id="3" name="Group 2"/>
          <p:cNvGrpSpPr/>
          <p:nvPr/>
        </p:nvGrpSpPr>
        <p:grpSpPr>
          <a:xfrm>
            <a:off x="1252653" y="1693364"/>
            <a:ext cx="7248293" cy="4800600"/>
            <a:chOff x="909935" y="880646"/>
            <a:chExt cx="8929158" cy="5824954"/>
          </a:xfrm>
        </p:grpSpPr>
        <p:sp>
          <p:nvSpPr>
            <p:cNvPr id="29" name="Rectangle 28"/>
            <p:cNvSpPr/>
            <p:nvPr/>
          </p:nvSpPr>
          <p:spPr bwMode="auto">
            <a:xfrm>
              <a:off x="7239000" y="5529070"/>
              <a:ext cx="1676400" cy="117653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15" name="Rectangle 14"/>
            <p:cNvSpPr/>
            <p:nvPr/>
          </p:nvSpPr>
          <p:spPr bwMode="auto">
            <a:xfrm>
              <a:off x="2743200" y="2743200"/>
              <a:ext cx="3581400" cy="1227227"/>
            </a:xfrm>
            <a:prstGeom prst="rect">
              <a:avLst/>
            </a:prstGeom>
            <a:solidFill>
              <a:srgbClr val="00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16" name="Rectangle 15"/>
            <p:cNvSpPr/>
            <p:nvPr/>
          </p:nvSpPr>
          <p:spPr bwMode="auto">
            <a:xfrm>
              <a:off x="2743200" y="2209800"/>
              <a:ext cx="3581400" cy="570163"/>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21" name="Rectangle 20"/>
            <p:cNvSpPr/>
            <p:nvPr/>
          </p:nvSpPr>
          <p:spPr bwMode="auto">
            <a:xfrm>
              <a:off x="2743200" y="3970427"/>
              <a:ext cx="3581400" cy="2727739"/>
            </a:xfrm>
            <a:prstGeom prst="rect">
              <a:avLst/>
            </a:prstGeom>
            <a:solidFill>
              <a:srgbClr val="00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smtClean="0">
                <a:ln>
                  <a:noFill/>
                </a:ln>
                <a:solidFill>
                  <a:srgbClr val="000000"/>
                </a:solidFill>
                <a:effectLst/>
                <a:uLnTx/>
                <a:uFillTx/>
                <a:latin typeface="Arial" charset="0"/>
                <a:ea typeface="+mn-ea"/>
                <a:cs typeface="+mn-cs"/>
              </a:endParaRPr>
            </a:p>
          </p:txBody>
        </p:sp>
        <p:sp>
          <p:nvSpPr>
            <p:cNvPr id="22" name="Rectangle 21"/>
            <p:cNvSpPr/>
            <p:nvPr/>
          </p:nvSpPr>
          <p:spPr bwMode="auto">
            <a:xfrm>
              <a:off x="2743200" y="1654944"/>
              <a:ext cx="3581400" cy="550478"/>
            </a:xfrm>
            <a:prstGeom prst="rect">
              <a:avLst/>
            </a:prstGeom>
            <a:solidFill>
              <a:schemeClr val="accent1">
                <a:lumMod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23" name="Rectangle 22"/>
            <p:cNvSpPr/>
            <p:nvPr/>
          </p:nvSpPr>
          <p:spPr bwMode="auto">
            <a:xfrm>
              <a:off x="2743200" y="1371600"/>
              <a:ext cx="3581400" cy="283344"/>
            </a:xfrm>
            <a:prstGeom prst="rect">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24" name="Rectangle 23"/>
            <p:cNvSpPr/>
            <p:nvPr/>
          </p:nvSpPr>
          <p:spPr bwMode="auto">
            <a:xfrm>
              <a:off x="2743200" y="1191838"/>
              <a:ext cx="3581400" cy="207290"/>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25" name="Rectangle 24"/>
            <p:cNvSpPr/>
            <p:nvPr/>
          </p:nvSpPr>
          <p:spPr bwMode="auto">
            <a:xfrm>
              <a:off x="2743200" y="1066800"/>
              <a:ext cx="3581400" cy="12503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8" name="TextBox 7"/>
            <p:cNvSpPr txBox="1"/>
            <p:nvPr/>
          </p:nvSpPr>
          <p:spPr>
            <a:xfrm>
              <a:off x="6629400" y="4876800"/>
              <a:ext cx="28194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mn-cs"/>
                </a:rPr>
                <a:t>FY and CY Medicare Payment Rules</a:t>
              </a:r>
              <a:endParaRPr kumimoji="0" lang="en-US" sz="1600" b="1"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27" name="TextBox 26"/>
            <p:cNvSpPr txBox="1"/>
            <p:nvPr/>
          </p:nvSpPr>
          <p:spPr>
            <a:xfrm>
              <a:off x="6553200" y="2332911"/>
              <a:ext cx="28194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mn-cs"/>
                </a:rPr>
                <a:t> Medicaid Rules</a:t>
              </a:r>
              <a:endParaRPr kumimoji="0" lang="en-US" sz="1600" b="1"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30" name="TextBox 29"/>
            <p:cNvSpPr txBox="1"/>
            <p:nvPr/>
          </p:nvSpPr>
          <p:spPr>
            <a:xfrm>
              <a:off x="6629400" y="1752600"/>
              <a:ext cx="28194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mn-cs"/>
                </a:rPr>
                <a:t>MA and Exchange Rules</a:t>
              </a:r>
              <a:endParaRPr kumimoji="0" lang="en-US" sz="1600" b="1"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31" name="TextBox 30"/>
            <p:cNvSpPr txBox="1"/>
            <p:nvPr/>
          </p:nvSpPr>
          <p:spPr>
            <a:xfrm>
              <a:off x="6629400" y="1147298"/>
              <a:ext cx="32004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mn-cs"/>
                </a:rPr>
                <a:t>Other Rules</a:t>
              </a:r>
              <a:endParaRPr kumimoji="0" lang="en-US" sz="1600" b="1"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32" name="TextBox 31"/>
            <p:cNvSpPr txBox="1"/>
            <p:nvPr/>
          </p:nvSpPr>
          <p:spPr>
            <a:xfrm>
              <a:off x="6620107" y="3124200"/>
              <a:ext cx="2981093"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mn-cs"/>
                </a:rPr>
                <a:t>Delivery and Payment Reform Rules</a:t>
              </a:r>
              <a:endParaRPr kumimoji="0" lang="en-US" sz="1600" b="1"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33" name="TextBox 32"/>
            <p:cNvSpPr txBox="1"/>
            <p:nvPr/>
          </p:nvSpPr>
          <p:spPr>
            <a:xfrm>
              <a:off x="6620107" y="880646"/>
              <a:ext cx="32004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mn-cs"/>
                </a:rPr>
                <a:t>Program Integrity Rules</a:t>
              </a:r>
              <a:endParaRPr kumimoji="0" lang="en-US" sz="1600" b="1"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34" name="TextBox 33"/>
            <p:cNvSpPr txBox="1"/>
            <p:nvPr/>
          </p:nvSpPr>
          <p:spPr>
            <a:xfrm>
              <a:off x="6638693" y="1394116"/>
              <a:ext cx="32004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err="1" smtClean="0">
                  <a:ln>
                    <a:noFill/>
                  </a:ln>
                  <a:solidFill>
                    <a:srgbClr val="000000"/>
                  </a:solidFill>
                  <a:effectLst/>
                  <a:uLnTx/>
                  <a:uFillTx/>
                  <a:latin typeface="Arial" pitchFamily="34" charset="0"/>
                  <a:ea typeface="+mn-ea"/>
                  <a:cs typeface="+mn-cs"/>
                </a:rPr>
                <a:t>CoP</a:t>
              </a:r>
              <a:r>
                <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mn-cs"/>
                </a:rPr>
                <a:t> Rules</a:t>
              </a:r>
              <a:endParaRPr kumimoji="0" lang="en-US" sz="1600" b="1" i="0" u="none" strike="noStrike" kern="1200" cap="none" spc="0" normalizeH="0" baseline="0" noProof="0" dirty="0">
                <a:ln>
                  <a:noFill/>
                </a:ln>
                <a:solidFill>
                  <a:srgbClr val="000000"/>
                </a:solidFill>
                <a:effectLst/>
                <a:uLnTx/>
                <a:uFillTx/>
                <a:latin typeface="Arial" pitchFamily="34" charset="0"/>
                <a:ea typeface="+mn-ea"/>
                <a:cs typeface="+mn-cs"/>
              </a:endParaRPr>
            </a:p>
          </p:txBody>
        </p:sp>
        <p:cxnSp>
          <p:nvCxnSpPr>
            <p:cNvPr id="10" name="Straight Connector 9"/>
            <p:cNvCxnSpPr>
              <a:endCxn id="8" idx="1"/>
            </p:cNvCxnSpPr>
            <p:nvPr/>
          </p:nvCxnSpPr>
          <p:spPr bwMode="auto">
            <a:xfrm>
              <a:off x="6400800" y="5169187"/>
              <a:ext cx="228600" cy="1"/>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6400800" y="3365212"/>
              <a:ext cx="228600" cy="1"/>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6400800" y="2494752"/>
              <a:ext cx="228600" cy="1"/>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6400800" y="1905000"/>
              <a:ext cx="228600" cy="1"/>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6410093" y="1534249"/>
              <a:ext cx="228600" cy="1"/>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6411950" y="1295400"/>
              <a:ext cx="228600" cy="1"/>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flipV="1">
              <a:off x="6405446" y="1032529"/>
              <a:ext cx="237893" cy="110471"/>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flipV="1">
              <a:off x="2346402" y="4724400"/>
              <a:ext cx="320598" cy="1"/>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6" name="TextBox 45"/>
            <p:cNvSpPr txBox="1"/>
            <p:nvPr/>
          </p:nvSpPr>
          <p:spPr>
            <a:xfrm>
              <a:off x="1447801" y="4572000"/>
              <a:ext cx="1066798" cy="70955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mn-cs"/>
                </a:rPr>
                <a:t>5,000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48" name="TextBox 47"/>
            <p:cNvSpPr txBox="1"/>
            <p:nvPr/>
          </p:nvSpPr>
          <p:spPr>
            <a:xfrm>
              <a:off x="1371602" y="2474824"/>
              <a:ext cx="990599" cy="70955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mn-cs"/>
                </a:rPr>
                <a:t>10,000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pitchFamily="34" charset="0"/>
                <a:ea typeface="+mn-ea"/>
                <a:cs typeface="+mn-cs"/>
              </a:endParaRPr>
            </a:p>
          </p:txBody>
        </p:sp>
        <p:cxnSp>
          <p:nvCxnSpPr>
            <p:cNvPr id="49" name="Straight Connector 48"/>
            <p:cNvCxnSpPr/>
            <p:nvPr/>
          </p:nvCxnSpPr>
          <p:spPr bwMode="auto">
            <a:xfrm flipV="1">
              <a:off x="2346402" y="2644846"/>
              <a:ext cx="320598" cy="1"/>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flipV="1">
              <a:off x="2346402" y="5943599"/>
              <a:ext cx="320598" cy="1"/>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51" name="TextBox 50"/>
            <p:cNvSpPr txBox="1"/>
            <p:nvPr/>
          </p:nvSpPr>
          <p:spPr>
            <a:xfrm>
              <a:off x="1419760" y="5668463"/>
              <a:ext cx="894910" cy="70955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mn-cs"/>
                </a:rPr>
                <a:t>2,500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52" name="TextBox 51"/>
            <p:cNvSpPr txBox="1"/>
            <p:nvPr/>
          </p:nvSpPr>
          <p:spPr>
            <a:xfrm>
              <a:off x="1371601" y="3475538"/>
              <a:ext cx="1066798" cy="70955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mn-cs"/>
                </a:rPr>
                <a:t>7,500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pitchFamily="34" charset="0"/>
                <a:ea typeface="+mn-ea"/>
                <a:cs typeface="+mn-cs"/>
              </a:endParaRPr>
            </a:p>
          </p:txBody>
        </p:sp>
        <p:cxnSp>
          <p:nvCxnSpPr>
            <p:cNvPr id="53" name="Straight Connector 52"/>
            <p:cNvCxnSpPr/>
            <p:nvPr/>
          </p:nvCxnSpPr>
          <p:spPr bwMode="auto">
            <a:xfrm flipV="1">
              <a:off x="2346402" y="3657600"/>
              <a:ext cx="320598" cy="1"/>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54" name="TextBox 53"/>
            <p:cNvSpPr txBox="1"/>
            <p:nvPr/>
          </p:nvSpPr>
          <p:spPr>
            <a:xfrm>
              <a:off x="1371602" y="1529637"/>
              <a:ext cx="990599" cy="70955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mn-cs"/>
                </a:rPr>
                <a:t>12,500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pitchFamily="34" charset="0"/>
                <a:ea typeface="+mn-ea"/>
                <a:cs typeface="+mn-cs"/>
              </a:endParaRPr>
            </a:p>
          </p:txBody>
        </p:sp>
        <p:cxnSp>
          <p:nvCxnSpPr>
            <p:cNvPr id="55" name="Straight Connector 54"/>
            <p:cNvCxnSpPr/>
            <p:nvPr/>
          </p:nvCxnSpPr>
          <p:spPr bwMode="auto">
            <a:xfrm flipV="1">
              <a:off x="2346402" y="1676399"/>
              <a:ext cx="320598" cy="1"/>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7" name="TextBox 46"/>
            <p:cNvSpPr txBox="1"/>
            <p:nvPr/>
          </p:nvSpPr>
          <p:spPr>
            <a:xfrm rot="16200000">
              <a:off x="-505037" y="3167572"/>
              <a:ext cx="3291609"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Arial" pitchFamily="34" charset="0"/>
                  <a:ea typeface="+mn-ea"/>
                  <a:cs typeface="+mn-cs"/>
                </a:rPr>
                <a:t>Number of Pages</a:t>
              </a: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40" name="TextBox 39"/>
            <p:cNvSpPr txBox="1"/>
            <p:nvPr/>
          </p:nvSpPr>
          <p:spPr>
            <a:xfrm>
              <a:off x="3429000" y="2474824"/>
              <a:ext cx="2227126" cy="1182777"/>
            </a:xfrm>
            <a:prstGeom prst="rect">
              <a:avLst/>
            </a:prstGeom>
            <a:solidFill>
              <a:schemeClr val="bg1"/>
            </a:solidFill>
            <a:ln>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pitchFamily="34" charset="0"/>
                  <a:ea typeface="+mn-ea"/>
                  <a:cs typeface="+mn-cs"/>
                </a:rPr>
                <a:t>14,625 pages</a:t>
              </a:r>
              <a:endParaRPr kumimoji="0" lang="en-US" sz="2800" b="1" i="0" u="none" strike="noStrike" kern="1200" cap="none" spc="0" normalizeH="0" baseline="0" noProof="0" dirty="0">
                <a:ln>
                  <a:noFill/>
                </a:ln>
                <a:solidFill>
                  <a:srgbClr val="000000"/>
                </a:solidFill>
                <a:effectLst/>
                <a:uLnTx/>
                <a:uFillTx/>
                <a:latin typeface="Arial" pitchFamily="34" charset="0"/>
                <a:ea typeface="+mn-ea"/>
                <a:cs typeface="+mn-cs"/>
              </a:endParaRPr>
            </a:p>
          </p:txBody>
        </p:sp>
      </p:grpSp>
      <p:sp>
        <p:nvSpPr>
          <p:cNvPr id="4" name="TextBox 3"/>
          <p:cNvSpPr txBox="1"/>
          <p:nvPr/>
        </p:nvSpPr>
        <p:spPr>
          <a:xfrm>
            <a:off x="728546" y="1044261"/>
            <a:ext cx="8415454" cy="55399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C00000"/>
                </a:solidFill>
                <a:effectLst/>
                <a:uLnTx/>
                <a:uFillTx/>
                <a:latin typeface="Arial Black" panose="020B0A04020102020204" pitchFamily="34" charset="0"/>
              </a:rPr>
              <a:t>Hospital Related Rules through </a:t>
            </a:r>
            <a:r>
              <a:rPr kumimoji="0" lang="en-US" sz="3000" b="1" i="0" u="none" strike="noStrike" kern="1200" cap="none" spc="0" normalizeH="0" baseline="0" noProof="0" dirty="0" smtClean="0">
                <a:ln>
                  <a:noFill/>
                </a:ln>
                <a:solidFill>
                  <a:srgbClr val="C00000"/>
                </a:solidFill>
                <a:effectLst/>
                <a:uLnTx/>
                <a:uFillTx/>
                <a:latin typeface="Arial Black" panose="020B0A04020102020204" pitchFamily="34" charset="0"/>
              </a:rPr>
              <a:t>Sep. </a:t>
            </a:r>
            <a:r>
              <a:rPr kumimoji="0" lang="en-US" sz="3000" b="1" i="0" u="none" strike="noStrike" kern="1200" cap="none" spc="0" normalizeH="0" baseline="0" noProof="0" dirty="0">
                <a:ln>
                  <a:noFill/>
                </a:ln>
                <a:solidFill>
                  <a:srgbClr val="C00000"/>
                </a:solidFill>
                <a:effectLst/>
                <a:uLnTx/>
                <a:uFillTx/>
                <a:latin typeface="Arial Black" panose="020B0A04020102020204" pitchFamily="34" charset="0"/>
              </a:rPr>
              <a:t>9</a:t>
            </a:r>
          </a:p>
        </p:txBody>
      </p:sp>
    </p:spTree>
    <p:extLst>
      <p:ext uri="{BB962C8B-B14F-4D97-AF65-F5344CB8AC3E}">
        <p14:creationId xmlns:p14="http://schemas.microsoft.com/office/powerpoint/2010/main" val="6700024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5183" t="16912" r="59405" b="8063"/>
          <a:stretch/>
        </p:blipFill>
        <p:spPr>
          <a:xfrm>
            <a:off x="6456216" y="1062175"/>
            <a:ext cx="2588553" cy="3084805"/>
          </a:xfrm>
          <a:prstGeom prst="rect">
            <a:avLst/>
          </a:prstGeom>
          <a:ln w="19050">
            <a:solidFill>
              <a:schemeClr val="tx1"/>
            </a:solidFill>
          </a:ln>
        </p:spPr>
      </p:pic>
      <p:sp>
        <p:nvSpPr>
          <p:cNvPr id="2" name="Title 1"/>
          <p:cNvSpPr txBox="1">
            <a:spLocks/>
          </p:cNvSpPr>
          <p:nvPr/>
        </p:nvSpPr>
        <p:spPr>
          <a:xfrm>
            <a:off x="681683" y="22160"/>
            <a:ext cx="7477125" cy="744467"/>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charset="0"/>
              </a:defRPr>
            </a:lvl2pPr>
            <a:lvl3pPr algn="l" rtl="0" eaLnBrk="0" fontAlgn="base" hangingPunct="0">
              <a:spcBef>
                <a:spcPct val="0"/>
              </a:spcBef>
              <a:spcAft>
                <a:spcPct val="0"/>
              </a:spcAft>
              <a:defRPr sz="3000">
                <a:solidFill>
                  <a:schemeClr val="bg1"/>
                </a:solidFill>
                <a:latin typeface="Arial" charset="0"/>
              </a:defRPr>
            </a:lvl3pPr>
            <a:lvl4pPr algn="l" rtl="0" eaLnBrk="0" fontAlgn="base" hangingPunct="0">
              <a:spcBef>
                <a:spcPct val="0"/>
              </a:spcBef>
              <a:spcAft>
                <a:spcPct val="0"/>
              </a:spcAft>
              <a:defRPr sz="3000">
                <a:solidFill>
                  <a:schemeClr val="bg1"/>
                </a:solidFill>
                <a:latin typeface="Arial" charset="0"/>
              </a:defRPr>
            </a:lvl4pPr>
            <a:lvl5pPr algn="l" rtl="0" eaLnBrk="0" fontAlgn="base" hangingPunct="0">
              <a:spcBef>
                <a:spcPct val="0"/>
              </a:spcBef>
              <a:spcAft>
                <a:spcPct val="0"/>
              </a:spcAft>
              <a:defRPr sz="3000">
                <a:solidFill>
                  <a:schemeClr val="bg1"/>
                </a:solidFill>
                <a:latin typeface="Arial" charset="0"/>
              </a:defRPr>
            </a:lvl5pPr>
            <a:lvl6pPr marL="457200" algn="l" rtl="0" fontAlgn="base">
              <a:spcBef>
                <a:spcPct val="0"/>
              </a:spcBef>
              <a:spcAft>
                <a:spcPct val="0"/>
              </a:spcAft>
              <a:defRPr sz="3000">
                <a:solidFill>
                  <a:schemeClr val="bg1"/>
                </a:solidFill>
                <a:latin typeface="Arial" charset="0"/>
              </a:defRPr>
            </a:lvl6pPr>
            <a:lvl7pPr marL="914400" algn="l" rtl="0" fontAlgn="base">
              <a:spcBef>
                <a:spcPct val="0"/>
              </a:spcBef>
              <a:spcAft>
                <a:spcPct val="0"/>
              </a:spcAft>
              <a:defRPr sz="3000">
                <a:solidFill>
                  <a:schemeClr val="bg1"/>
                </a:solidFill>
                <a:latin typeface="Arial" charset="0"/>
              </a:defRPr>
            </a:lvl7pPr>
            <a:lvl8pPr marL="1371600" algn="l" rtl="0" fontAlgn="base">
              <a:spcBef>
                <a:spcPct val="0"/>
              </a:spcBef>
              <a:spcAft>
                <a:spcPct val="0"/>
              </a:spcAft>
              <a:defRPr sz="3000">
                <a:solidFill>
                  <a:schemeClr val="bg1"/>
                </a:solidFill>
                <a:latin typeface="Arial" charset="0"/>
              </a:defRPr>
            </a:lvl8pPr>
            <a:lvl9pPr marL="1828800" algn="l" rtl="0" fontAlgn="base">
              <a:spcBef>
                <a:spcPct val="0"/>
              </a:spcBef>
              <a:spcAft>
                <a:spcPct val="0"/>
              </a:spcAft>
              <a:defRPr sz="3000">
                <a:solidFill>
                  <a:schemeClr val="bg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800" b="1" i="1" u="none" strike="noStrike" kern="0" cap="none" spc="0" normalizeH="0" baseline="0" noProof="0" dirty="0" smtClean="0">
                <a:ln>
                  <a:noFill/>
                </a:ln>
                <a:solidFill>
                  <a:srgbClr val="FFFFFF"/>
                </a:solidFill>
                <a:effectLst/>
                <a:uLnTx/>
                <a:uFillTx/>
                <a:latin typeface="Arial"/>
                <a:ea typeface="+mj-ea"/>
                <a:cs typeface="+mj-cs"/>
              </a:rPr>
              <a:t>Marketplace Stability</a:t>
            </a:r>
            <a:endParaRPr kumimoji="0" lang="en-US" sz="4800" b="1" i="1" u="none" strike="noStrike" kern="0" cap="none" spc="0" normalizeH="0" baseline="0" noProof="0" dirty="0">
              <a:ln>
                <a:noFill/>
              </a:ln>
              <a:solidFill>
                <a:srgbClr val="FFFFFF"/>
              </a:solidFill>
              <a:effectLst/>
              <a:uLnTx/>
              <a:uFillTx/>
              <a:latin typeface="Arial"/>
              <a:ea typeface="+mj-ea"/>
              <a:cs typeface="+mj-cs"/>
            </a:endParaRPr>
          </a:p>
        </p:txBody>
      </p:sp>
      <p:sp>
        <p:nvSpPr>
          <p:cNvPr id="3" name="Content Placeholder 2"/>
          <p:cNvSpPr txBox="1">
            <a:spLocks/>
          </p:cNvSpPr>
          <p:nvPr/>
        </p:nvSpPr>
        <p:spPr>
          <a:xfrm>
            <a:off x="681683" y="914401"/>
            <a:ext cx="5650772" cy="4278313"/>
          </a:xfrm>
          <a:prstGeom prst="rect">
            <a:avLst/>
          </a:prstGeom>
        </p:spPr>
        <p:txBody>
          <a:bodyPr/>
          <a:lstStyle>
            <a:lvl1pPr marL="342900" indent="-342900" algn="l" rtl="0" eaLnBrk="0" fontAlgn="base" hangingPunct="0">
              <a:spcBef>
                <a:spcPct val="20000"/>
              </a:spcBef>
              <a:spcAft>
                <a:spcPct val="0"/>
              </a:spcAft>
              <a:buChar char="•"/>
              <a:defRPr sz="2000">
                <a:solidFill>
                  <a:srgbClr val="000099"/>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99"/>
                </a:solidFill>
                <a:latin typeface="+mn-lt"/>
              </a:defRPr>
            </a:lvl2pPr>
            <a:lvl3pPr marL="1143000" indent="-228600" algn="l" rtl="0" eaLnBrk="0" fontAlgn="base" hangingPunct="0">
              <a:spcBef>
                <a:spcPct val="20000"/>
              </a:spcBef>
              <a:spcAft>
                <a:spcPct val="0"/>
              </a:spcAft>
              <a:buChar char="•"/>
              <a:defRPr sz="2000">
                <a:solidFill>
                  <a:srgbClr val="000099"/>
                </a:solidFill>
                <a:latin typeface="+mn-lt"/>
              </a:defRPr>
            </a:lvl3pPr>
            <a:lvl4pPr marL="1600200" indent="-228600" algn="l" rtl="0" eaLnBrk="0" fontAlgn="base" hangingPunct="0">
              <a:spcBef>
                <a:spcPct val="20000"/>
              </a:spcBef>
              <a:spcAft>
                <a:spcPct val="0"/>
              </a:spcAft>
              <a:buChar char="–"/>
              <a:defRPr sz="2000">
                <a:solidFill>
                  <a:srgbClr val="000099"/>
                </a:solidFill>
                <a:latin typeface="+mn-lt"/>
              </a:defRPr>
            </a:lvl4pPr>
            <a:lvl5pPr marL="2057400" indent="-228600" algn="l" rtl="0" eaLnBrk="0" fontAlgn="base" hangingPunct="0">
              <a:spcBef>
                <a:spcPct val="20000"/>
              </a:spcBef>
              <a:spcAft>
                <a:spcPct val="0"/>
              </a:spcAft>
              <a:buChar char="»"/>
              <a:defRPr sz="2000">
                <a:solidFill>
                  <a:srgbClr val="000099"/>
                </a:solidFill>
                <a:latin typeface="+mn-lt"/>
              </a:defRPr>
            </a:lvl5pPr>
            <a:lvl6pPr marL="2514600" indent="-228600" algn="l" rtl="0" fontAlgn="base">
              <a:spcBef>
                <a:spcPct val="20000"/>
              </a:spcBef>
              <a:spcAft>
                <a:spcPct val="0"/>
              </a:spcAft>
              <a:buChar char="»"/>
              <a:defRPr sz="2000">
                <a:solidFill>
                  <a:srgbClr val="000099"/>
                </a:solidFill>
                <a:latin typeface="+mn-lt"/>
              </a:defRPr>
            </a:lvl6pPr>
            <a:lvl7pPr marL="2971800" indent="-228600" algn="l" rtl="0" fontAlgn="base">
              <a:spcBef>
                <a:spcPct val="20000"/>
              </a:spcBef>
              <a:spcAft>
                <a:spcPct val="0"/>
              </a:spcAft>
              <a:buChar char="»"/>
              <a:defRPr sz="2000">
                <a:solidFill>
                  <a:srgbClr val="000099"/>
                </a:solidFill>
                <a:latin typeface="+mn-lt"/>
              </a:defRPr>
            </a:lvl7pPr>
            <a:lvl8pPr marL="3429000" indent="-228600" algn="l" rtl="0" fontAlgn="base">
              <a:spcBef>
                <a:spcPct val="20000"/>
              </a:spcBef>
              <a:spcAft>
                <a:spcPct val="0"/>
              </a:spcAft>
              <a:buChar char="»"/>
              <a:defRPr sz="2000">
                <a:solidFill>
                  <a:srgbClr val="000099"/>
                </a:solidFill>
                <a:latin typeface="+mn-lt"/>
              </a:defRPr>
            </a:lvl8pPr>
            <a:lvl9pPr marL="3886200" indent="-228600" algn="l" rtl="0" fontAlgn="base">
              <a:spcBef>
                <a:spcPct val="20000"/>
              </a:spcBef>
              <a:spcAft>
                <a:spcPct val="0"/>
              </a:spcAft>
              <a:buChar char="»"/>
              <a:defRPr sz="2000">
                <a:solidFill>
                  <a:srgbClr val="000099"/>
                </a:solidFill>
                <a:latin typeface="+mn-lt"/>
              </a:defRPr>
            </a:lvl9pPr>
          </a:lstStyle>
          <a:p>
            <a:pPr marL="342900" marR="0" lvl="0" indent="-342900" algn="l" defTabSz="914400" rtl="0" eaLnBrk="0" fontAlgn="base" latinLnBrk="0" hangingPunct="0">
              <a:lnSpc>
                <a:spcPct val="100000"/>
              </a:lnSpc>
              <a:spcBef>
                <a:spcPts val="0"/>
              </a:spcBef>
              <a:spcAft>
                <a:spcPts val="1800"/>
              </a:spcAft>
              <a:buClrTx/>
              <a:buSzTx/>
              <a:buFontTx/>
              <a:buChar char="•"/>
              <a:tabLst/>
              <a:defRPr/>
            </a:pPr>
            <a:r>
              <a:rPr kumimoji="0" lang="en-US" sz="2400" b="1" i="0" u="none" strike="noStrike" kern="0" cap="none" spc="0" normalizeH="0" baseline="0" noProof="0" dirty="0" smtClean="0">
                <a:ln>
                  <a:noFill/>
                </a:ln>
                <a:solidFill>
                  <a:srgbClr val="000000"/>
                </a:solidFill>
                <a:effectLst/>
                <a:uLnTx/>
                <a:uFillTx/>
                <a:latin typeface="Arial"/>
                <a:ea typeface="+mn-ea"/>
                <a:cs typeface="+mn-cs"/>
              </a:rPr>
              <a:t>Insurer exits threaten access to coverage (United, Aetna, Humana)</a:t>
            </a:r>
          </a:p>
          <a:p>
            <a:pPr marL="342900" marR="0" lvl="0" indent="-342900" algn="l" defTabSz="914400" rtl="0" eaLnBrk="0" fontAlgn="base" latinLnBrk="0" hangingPunct="0">
              <a:lnSpc>
                <a:spcPct val="100000"/>
              </a:lnSpc>
              <a:spcBef>
                <a:spcPts val="0"/>
              </a:spcBef>
              <a:spcAft>
                <a:spcPts val="180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mn-ea"/>
                <a:cs typeface="+mn-cs"/>
              </a:rPr>
              <a:t>No legislatively permitted “fallback plan” available</a:t>
            </a:r>
          </a:p>
          <a:p>
            <a:pPr marL="342900" marR="0" lvl="0" indent="-342900" algn="l" defTabSz="914400" rtl="0" eaLnBrk="0" fontAlgn="base" latinLnBrk="0" hangingPunct="0">
              <a:lnSpc>
                <a:spcPct val="100000"/>
              </a:lnSpc>
              <a:spcBef>
                <a:spcPts val="0"/>
              </a:spcBef>
              <a:spcAft>
                <a:spcPts val="1800"/>
              </a:spcAft>
              <a:buClrTx/>
              <a:buSzTx/>
              <a:buFontTx/>
              <a:buChar char="•"/>
              <a:tabLst/>
              <a:defRPr/>
            </a:pPr>
            <a:r>
              <a:rPr kumimoji="0" lang="en-US" sz="2400" b="1" i="0" u="none" strike="noStrike" kern="0" cap="none" spc="0" normalizeH="0" baseline="0" noProof="0" dirty="0" smtClean="0">
                <a:ln>
                  <a:noFill/>
                </a:ln>
                <a:solidFill>
                  <a:srgbClr val="000000"/>
                </a:solidFill>
                <a:effectLst/>
                <a:uLnTx/>
                <a:uFillTx/>
                <a:latin typeface="Arial"/>
                <a:ea typeface="+mn-ea"/>
                <a:cs typeface="+mn-cs"/>
              </a:rPr>
              <a:t>Insurers seeking rate increases &amp; improvements to risk pool</a:t>
            </a:r>
          </a:p>
          <a:p>
            <a:pPr marL="342900" marR="0" lvl="0" indent="-342900" algn="l" defTabSz="914400" rtl="0" eaLnBrk="0" fontAlgn="base" latinLnBrk="0" hangingPunct="0">
              <a:lnSpc>
                <a:spcPct val="100000"/>
              </a:lnSpc>
              <a:spcBef>
                <a:spcPts val="0"/>
              </a:spcBef>
              <a:spcAft>
                <a:spcPts val="1800"/>
              </a:spcAft>
              <a:buClrTx/>
              <a:buSzTx/>
              <a:buFontTx/>
              <a:buChar char="•"/>
              <a:tabLst/>
              <a:defRPr/>
            </a:pPr>
            <a:r>
              <a:rPr kumimoji="0" lang="en-US" sz="2400" b="1" i="0" u="none" strike="noStrike" kern="0" cap="none" spc="0" normalizeH="0" baseline="0" noProof="0" dirty="0" smtClean="0">
                <a:ln>
                  <a:noFill/>
                </a:ln>
                <a:solidFill>
                  <a:srgbClr val="000000"/>
                </a:solidFill>
                <a:effectLst/>
                <a:uLnTx/>
                <a:uFillTx/>
                <a:latin typeface="Arial"/>
                <a:ea typeface="+mn-ea"/>
                <a:cs typeface="+mn-cs"/>
              </a:rPr>
              <a:t>AHA pursuing regulatory fixes</a:t>
            </a:r>
            <a:endParaRPr kumimoji="0" lang="en-US" sz="2400" b="1"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ts val="0"/>
              </a:spcBef>
              <a:spcAft>
                <a:spcPts val="180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Arial"/>
              <a:ea typeface="+mn-ea"/>
              <a:cs typeface="+mn-cs"/>
            </a:endParaRPr>
          </a:p>
        </p:txBody>
      </p:sp>
      <p:pic>
        <p:nvPicPr>
          <p:cNvPr id="10" name="Picture 9"/>
          <p:cNvPicPr>
            <a:picLocks noChangeAspect="1"/>
          </p:cNvPicPr>
          <p:nvPr/>
        </p:nvPicPr>
        <p:blipFill>
          <a:blip r:embed="rId4"/>
          <a:stretch>
            <a:fillRect/>
          </a:stretch>
        </p:blipFill>
        <p:spPr>
          <a:xfrm>
            <a:off x="6372327" y="2729676"/>
            <a:ext cx="2771673" cy="818424"/>
          </a:xfrm>
          <a:prstGeom prst="rect">
            <a:avLst/>
          </a:prstGeom>
          <a:ln w="28575">
            <a:solidFill>
              <a:schemeClr val="tx1"/>
            </a:solidFill>
          </a:ln>
        </p:spPr>
      </p:pic>
      <p:pic>
        <p:nvPicPr>
          <p:cNvPr id="13" name="Picture 12"/>
          <p:cNvPicPr>
            <a:picLocks noChangeAspect="1"/>
          </p:cNvPicPr>
          <p:nvPr/>
        </p:nvPicPr>
        <p:blipFill>
          <a:blip r:embed="rId5"/>
          <a:stretch>
            <a:fillRect/>
          </a:stretch>
        </p:blipFill>
        <p:spPr>
          <a:xfrm>
            <a:off x="6850628" y="3661715"/>
            <a:ext cx="1914966" cy="1152137"/>
          </a:xfrm>
          <a:prstGeom prst="rect">
            <a:avLst/>
          </a:prstGeom>
          <a:ln w="28575">
            <a:solidFill>
              <a:schemeClr val="tx1"/>
            </a:solidFill>
          </a:ln>
        </p:spPr>
      </p:pic>
      <p:pic>
        <p:nvPicPr>
          <p:cNvPr id="15" name="Picture 14"/>
          <p:cNvPicPr>
            <a:picLocks noChangeAspect="1"/>
          </p:cNvPicPr>
          <p:nvPr/>
        </p:nvPicPr>
        <p:blipFill rotWithShape="1">
          <a:blip r:embed="rId6"/>
          <a:srcRect l="9862" t="43089" r="39175" b="12304"/>
          <a:stretch/>
        </p:blipFill>
        <p:spPr>
          <a:xfrm>
            <a:off x="1640744" y="4294754"/>
            <a:ext cx="5086123" cy="2504149"/>
          </a:xfrm>
          <a:prstGeom prst="rect">
            <a:avLst/>
          </a:prstGeom>
          <a:ln w="28575">
            <a:solidFill>
              <a:srgbClr val="000000"/>
            </a:solidFill>
          </a:ln>
        </p:spPr>
      </p:pic>
    </p:spTree>
    <p:extLst>
      <p:ext uri="{BB962C8B-B14F-4D97-AF65-F5344CB8AC3E}">
        <p14:creationId xmlns:p14="http://schemas.microsoft.com/office/powerpoint/2010/main" val="9640502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477125" cy="914400"/>
          </a:xfrm>
        </p:spPr>
        <p:txBody>
          <a:bodyPr/>
          <a:lstStyle/>
          <a:p>
            <a:r>
              <a:rPr lang="en-US" sz="4800" b="1" i="1" dirty="0" smtClean="0"/>
              <a:t>2017 and Beyond…</a:t>
            </a:r>
            <a:endParaRPr lang="en-US" sz="4800" b="1" i="1" dirty="0"/>
          </a:p>
        </p:txBody>
      </p:sp>
      <p:sp>
        <p:nvSpPr>
          <p:cNvPr id="6" name="TextBox 5"/>
          <p:cNvSpPr txBox="1"/>
          <p:nvPr/>
        </p:nvSpPr>
        <p:spPr>
          <a:xfrm>
            <a:off x="7052733" y="5334000"/>
            <a:ext cx="1905000" cy="1447800"/>
          </a:xfrm>
          <a:prstGeom prst="rect">
            <a:avLst/>
          </a:prstGeom>
          <a:solidFill>
            <a:schemeClr val="bg1"/>
          </a:solidFill>
        </p:spPr>
        <p:txBody>
          <a:bodyPr wrap="square" rtlCol="0">
            <a:spAutoFit/>
          </a:bodyPr>
          <a:lstStyle/>
          <a:p>
            <a:pPr fontAlgn="auto">
              <a:spcBef>
                <a:spcPts val="0"/>
              </a:spcBef>
              <a:spcAft>
                <a:spcPts val="0"/>
              </a:spcAft>
            </a:pPr>
            <a:endParaRPr lang="en-US" sz="1800" b="0" dirty="0">
              <a:solidFill>
                <a:srgbClr val="000000"/>
              </a:solidFill>
              <a:latin typeface="Aria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48273530"/>
              </p:ext>
            </p:extLst>
          </p:nvPr>
        </p:nvGraphicFramePr>
        <p:xfrm>
          <a:off x="761998" y="1310640"/>
          <a:ext cx="8005234" cy="5471160"/>
        </p:xfrm>
        <a:graphic>
          <a:graphicData uri="http://schemas.openxmlformats.org/drawingml/2006/table">
            <a:tbl>
              <a:tblPr firstRow="1" bandRow="1">
                <a:tableStyleId>{5C22544A-7EE6-4342-B048-85BDC9FD1C3A}</a:tableStyleId>
              </a:tblPr>
              <a:tblGrid>
                <a:gridCol w="4002617">
                  <a:extLst>
                    <a:ext uri="{9D8B030D-6E8A-4147-A177-3AD203B41FA5}">
                      <a16:colId xmlns:a16="http://schemas.microsoft.com/office/drawing/2014/main" xmlns="" val="20000"/>
                    </a:ext>
                  </a:extLst>
                </a:gridCol>
                <a:gridCol w="4002617">
                  <a:extLst>
                    <a:ext uri="{9D8B030D-6E8A-4147-A177-3AD203B41FA5}">
                      <a16:colId xmlns:a16="http://schemas.microsoft.com/office/drawing/2014/main" xmlns="" val="20001"/>
                    </a:ext>
                  </a:extLst>
                </a:gridCol>
              </a:tblGrid>
              <a:tr h="2150836">
                <a:tc>
                  <a:txBody>
                    <a:bodyPr/>
                    <a:lstStyle/>
                    <a:p>
                      <a:pPr marL="0" algn="ctr" defTabSz="914400" rtl="0" eaLnBrk="1" latinLnBrk="0" hangingPunct="1"/>
                      <a:r>
                        <a:rPr lang="en-US" sz="2400" kern="1200" dirty="0" smtClean="0">
                          <a:solidFill>
                            <a:schemeClr val="bg1"/>
                          </a:solidFill>
                          <a:latin typeface="+mn-lt"/>
                          <a:ea typeface="+mn-ea"/>
                          <a:cs typeface="+mn-cs"/>
                        </a:rPr>
                        <a:t>Democrats Sweep</a:t>
                      </a:r>
                      <a:br>
                        <a:rPr lang="en-US" sz="2400" kern="1200" dirty="0" smtClean="0">
                          <a:solidFill>
                            <a:schemeClr val="bg1"/>
                          </a:solidFill>
                          <a:latin typeface="+mn-lt"/>
                          <a:ea typeface="+mn-ea"/>
                          <a:cs typeface="+mn-cs"/>
                        </a:rPr>
                      </a:br>
                      <a:endParaRPr lang="en-US" sz="1800" b="0" kern="1200" dirty="0" smtClean="0">
                        <a:solidFill>
                          <a:schemeClr val="tx1"/>
                        </a:solidFill>
                        <a:latin typeface="+mn-lt"/>
                        <a:ea typeface="+mn-ea"/>
                        <a:cs typeface="+mn-cs"/>
                      </a:endParaRPr>
                    </a:p>
                    <a:p>
                      <a:pPr marL="285750" indent="-285750" algn="l" defTabSz="914400" rtl="0" eaLnBrk="1" latinLnBrk="0" hangingPunct="1">
                        <a:buFont typeface="Arial" panose="020B0604020202020204" pitchFamily="34" charset="0"/>
                        <a:buChar char="•"/>
                      </a:pPr>
                      <a:r>
                        <a:rPr lang="en-US" sz="1800" b="1" kern="1200" dirty="0" smtClean="0">
                          <a:solidFill>
                            <a:schemeClr val="accent3"/>
                          </a:solidFill>
                          <a:latin typeface="+mn-lt"/>
                          <a:ea typeface="+mn-ea"/>
                          <a:cs typeface="+mn-cs"/>
                        </a:rPr>
                        <a:t>ACA tweaks</a:t>
                      </a:r>
                    </a:p>
                    <a:p>
                      <a:pPr marL="285750" indent="-285750" algn="l" defTabSz="914400" rtl="0" eaLnBrk="1" latinLnBrk="0" hangingPunct="1">
                        <a:buFont typeface="Arial" panose="020B0604020202020204" pitchFamily="34" charset="0"/>
                        <a:buChar char="•"/>
                      </a:pPr>
                      <a:r>
                        <a:rPr lang="en-US" sz="1800" b="1" kern="1200" dirty="0" smtClean="0">
                          <a:solidFill>
                            <a:schemeClr val="accent3"/>
                          </a:solidFill>
                          <a:latin typeface="+mn-lt"/>
                          <a:ea typeface="+mn-ea"/>
                          <a:cs typeface="+mn-cs"/>
                        </a:rPr>
                        <a:t>Public option/Medicare</a:t>
                      </a:r>
                      <a:r>
                        <a:rPr lang="en-US" sz="1800" b="1" kern="1200" baseline="0" dirty="0" smtClean="0">
                          <a:solidFill>
                            <a:schemeClr val="accent3"/>
                          </a:solidFill>
                          <a:latin typeface="+mn-lt"/>
                          <a:ea typeface="+mn-ea"/>
                          <a:cs typeface="+mn-cs"/>
                        </a:rPr>
                        <a:t> at 55</a:t>
                      </a:r>
                    </a:p>
                    <a:p>
                      <a:pPr marL="285750" indent="-285750" algn="l" defTabSz="914400" rtl="0" eaLnBrk="1" latinLnBrk="0" hangingPunct="1">
                        <a:buFont typeface="Arial" panose="020B0604020202020204" pitchFamily="34" charset="0"/>
                        <a:buChar char="•"/>
                      </a:pPr>
                      <a:r>
                        <a:rPr lang="en-US" sz="1800" b="1" kern="1200" baseline="0" dirty="0" smtClean="0">
                          <a:solidFill>
                            <a:schemeClr val="accent3"/>
                          </a:solidFill>
                          <a:latin typeface="+mn-lt"/>
                          <a:ea typeface="+mn-ea"/>
                          <a:cs typeface="+mn-cs"/>
                        </a:rPr>
                        <a:t>Providers as pay-fors</a:t>
                      </a:r>
                    </a:p>
                    <a:p>
                      <a:pPr marL="285750" indent="-285750" algn="l" defTabSz="914400" rtl="0" eaLnBrk="1" latinLnBrk="0" hangingPunct="1">
                        <a:buFont typeface="Arial" panose="020B0604020202020204" pitchFamily="34" charset="0"/>
                        <a:buChar char="•"/>
                      </a:pPr>
                      <a:r>
                        <a:rPr lang="en-US" sz="1800" b="1" kern="1200" baseline="0" dirty="0" smtClean="0">
                          <a:solidFill>
                            <a:schemeClr val="accent3"/>
                          </a:solidFill>
                          <a:latin typeface="+mn-lt"/>
                          <a:ea typeface="+mn-ea"/>
                          <a:cs typeface="+mn-cs"/>
                        </a:rPr>
                        <a:t>Republican opposition</a:t>
                      </a:r>
                      <a:br>
                        <a:rPr lang="en-US" sz="1800" b="1" kern="1200" baseline="0" dirty="0" smtClean="0">
                          <a:solidFill>
                            <a:schemeClr val="accent3"/>
                          </a:solidFill>
                          <a:latin typeface="+mn-lt"/>
                          <a:ea typeface="+mn-ea"/>
                          <a:cs typeface="+mn-cs"/>
                        </a:rPr>
                      </a:br>
                      <a:r>
                        <a:rPr lang="en-US" sz="1800" b="1" kern="1200" baseline="0" dirty="0" smtClean="0">
                          <a:solidFill>
                            <a:schemeClr val="accent3"/>
                          </a:solidFill>
                          <a:latin typeface="+mn-lt"/>
                          <a:ea typeface="+mn-ea"/>
                          <a:cs typeface="+mn-cs"/>
                        </a:rPr>
                        <a:t> in Senate</a:t>
                      </a:r>
                    </a:p>
                    <a:p>
                      <a:pPr marL="742950" lvl="1" indent="-285750" algn="l" defTabSz="914400" rtl="0" eaLnBrk="1" latinLnBrk="0" hangingPunct="1">
                        <a:buFont typeface="Arial" panose="020B0604020202020204" pitchFamily="34" charset="0"/>
                        <a:buChar char="−"/>
                      </a:pPr>
                      <a:r>
                        <a:rPr lang="en-US" sz="1600" b="0" kern="1200" baseline="0" dirty="0" smtClean="0">
                          <a:solidFill>
                            <a:schemeClr val="accent3"/>
                          </a:solidFill>
                          <a:latin typeface="+mn-lt"/>
                          <a:ea typeface="+mn-ea"/>
                          <a:cs typeface="+mn-cs"/>
                        </a:rPr>
                        <a:t>Reconciliation</a:t>
                      </a:r>
                      <a:endParaRPr lang="en-US" sz="1600" b="0" kern="1200" dirty="0">
                        <a:solidFill>
                          <a:schemeClr val="accent3"/>
                        </a:solidFill>
                        <a:latin typeface="+mn-lt"/>
                        <a:ea typeface="+mn-ea"/>
                        <a:cs typeface="+mn-cs"/>
                      </a:endParaRP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Trump Wins</a:t>
                      </a:r>
                      <a:br>
                        <a:rPr lang="en-US" sz="2000" dirty="0" smtClean="0">
                          <a:solidFill>
                            <a:schemeClr val="bg1"/>
                          </a:solidFill>
                        </a:rPr>
                      </a:br>
                      <a:r>
                        <a:rPr lang="en-US" sz="1800" dirty="0" smtClean="0">
                          <a:solidFill>
                            <a:schemeClr val="bg1"/>
                          </a:solidFill>
                        </a:rPr>
                        <a:t>Democrats Control One</a:t>
                      </a:r>
                      <a:r>
                        <a:rPr lang="en-US" sz="1800" baseline="0" dirty="0" smtClean="0">
                          <a:solidFill>
                            <a:schemeClr val="bg1"/>
                          </a:solidFill>
                        </a:rPr>
                        <a:t> Chamber</a:t>
                      </a:r>
                      <a:br>
                        <a:rPr lang="en-US" sz="1800" baseline="0" dirty="0" smtClean="0">
                          <a:solidFill>
                            <a:schemeClr val="bg1"/>
                          </a:solidFill>
                        </a:rPr>
                      </a:br>
                      <a:endParaRPr lang="en-US" sz="2000" baseline="0" dirty="0" smtClean="0">
                        <a:solidFill>
                          <a:schemeClr val="bg1"/>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kern="1200" dirty="0" smtClean="0">
                          <a:solidFill>
                            <a:schemeClr val="bg1"/>
                          </a:solidFill>
                          <a:latin typeface="+mn-lt"/>
                          <a:ea typeface="+mn-ea"/>
                          <a:cs typeface="+mn-cs"/>
                        </a:rPr>
                        <a:t>Stalemate</a:t>
                      </a:r>
                      <a:endParaRPr lang="en-US" sz="1800" baseline="0" dirty="0" smtClean="0">
                        <a:solidFill>
                          <a:schemeClr val="bg1"/>
                        </a:solidFill>
                      </a:endParaRPr>
                    </a:p>
                    <a:p>
                      <a:pPr marL="742950" lvl="1" indent="-285750" algn="l" defTabSz="914400" rtl="0" eaLnBrk="1" latinLnBrk="0" hangingPunct="1">
                        <a:buFont typeface="Arial" panose="020B0604020202020204" pitchFamily="34" charset="0"/>
                        <a:buChar char="−"/>
                      </a:pPr>
                      <a:r>
                        <a:rPr lang="en-US" sz="1600" b="0" kern="1200" dirty="0" smtClean="0">
                          <a:solidFill>
                            <a:schemeClr val="bg1"/>
                          </a:solidFill>
                          <a:latin typeface="+mn-lt"/>
                          <a:ea typeface="+mn-ea"/>
                          <a:cs typeface="+mn-cs"/>
                        </a:rPr>
                        <a:t>ACA</a:t>
                      </a:r>
                    </a:p>
                    <a:p>
                      <a:pPr marL="742950" lvl="1" indent="-285750" algn="l" defTabSz="914400" rtl="0" eaLnBrk="1" latinLnBrk="0" hangingPunct="1">
                        <a:buFont typeface="Arial" panose="020B0604020202020204" pitchFamily="34" charset="0"/>
                        <a:buChar char="−"/>
                      </a:pPr>
                      <a:r>
                        <a:rPr lang="en-US" sz="1600" b="0" kern="1200" dirty="0" smtClean="0">
                          <a:solidFill>
                            <a:schemeClr val="bg1"/>
                          </a:solidFill>
                          <a:latin typeface="+mn-lt"/>
                          <a:ea typeface="+mn-ea"/>
                          <a:cs typeface="+mn-cs"/>
                        </a:rPr>
                        <a:t>Medicare expansion</a:t>
                      </a:r>
                    </a:p>
                    <a:p>
                      <a:pPr marL="742950" lvl="1" indent="-285750" algn="l" defTabSz="914400" rtl="0" eaLnBrk="1" latinLnBrk="0" hangingPunct="1">
                        <a:buFont typeface="Arial" panose="020B0604020202020204" pitchFamily="34" charset="0"/>
                        <a:buChar char="−"/>
                      </a:pPr>
                      <a:r>
                        <a:rPr lang="en-US" sz="1600" b="0" kern="1200" dirty="0" smtClean="0">
                          <a:solidFill>
                            <a:schemeClr val="bg1"/>
                          </a:solidFill>
                          <a:latin typeface="+mn-lt"/>
                          <a:ea typeface="+mn-ea"/>
                          <a:cs typeface="+mn-cs"/>
                        </a:rPr>
                        <a:t>Medicaid</a:t>
                      </a:r>
                      <a:r>
                        <a:rPr lang="en-US" sz="1600" b="0" kern="1200" baseline="0" dirty="0" smtClean="0">
                          <a:solidFill>
                            <a:schemeClr val="bg1"/>
                          </a:solidFill>
                          <a:latin typeface="+mn-lt"/>
                          <a:ea typeface="+mn-ea"/>
                          <a:cs typeface="+mn-cs"/>
                        </a:rPr>
                        <a:t> block grants</a:t>
                      </a:r>
                      <a:endParaRPr lang="en-US" sz="1600" b="0" kern="1200" dirty="0" smtClean="0">
                        <a:solidFill>
                          <a:schemeClr val="bg1"/>
                        </a:solidFill>
                        <a:latin typeface="+mn-lt"/>
                        <a:ea typeface="+mn-ea"/>
                        <a:cs typeface="+mn-cs"/>
                      </a:endParaRPr>
                    </a:p>
                    <a:p>
                      <a:pPr marL="285750" indent="-285750" algn="l" defTabSz="914400" rtl="0" eaLnBrk="1" latinLnBrk="0" hangingPunct="1">
                        <a:buFont typeface="Arial" panose="020B0604020202020204" pitchFamily="34" charset="0"/>
                        <a:buChar char="•"/>
                      </a:pPr>
                      <a:r>
                        <a:rPr lang="en-US" sz="1800" b="1" kern="1200" baseline="0" dirty="0" smtClean="0">
                          <a:solidFill>
                            <a:schemeClr val="bg1"/>
                          </a:solidFill>
                          <a:latin typeface="+mn-lt"/>
                          <a:ea typeface="+mn-ea"/>
                          <a:cs typeface="+mn-cs"/>
                        </a:rPr>
                        <a:t>Triangulation?</a:t>
                      </a:r>
                      <a:endParaRPr lang="en-US" sz="1800" b="1" dirty="0">
                        <a:solidFill>
                          <a:schemeClr val="bg1"/>
                        </a:solidFill>
                      </a:endParaRPr>
                    </a:p>
                  </a:txBody>
                  <a:tcPr>
                    <a:solidFill>
                      <a:srgbClr val="E696BE"/>
                    </a:solidFill>
                  </a:tcPr>
                </a:tc>
                <a:extLst>
                  <a:ext uri="{0D108BD9-81ED-4DB2-BD59-A6C34878D82A}">
                    <a16:rowId xmlns:a16="http://schemas.microsoft.com/office/drawing/2014/main" xmlns="" val="10000"/>
                  </a:ext>
                </a:extLst>
              </a:tr>
              <a:tr h="2590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Clinton Wins</a:t>
                      </a:r>
                      <a:br>
                        <a:rPr lang="en-US" sz="2000" b="1" dirty="0" smtClean="0">
                          <a:solidFill>
                            <a:schemeClr val="bg1"/>
                          </a:solidFill>
                        </a:rPr>
                      </a:br>
                      <a:r>
                        <a:rPr lang="en-US" sz="1800" b="1" dirty="0" smtClean="0">
                          <a:solidFill>
                            <a:schemeClr val="bg1"/>
                          </a:solidFill>
                        </a:rPr>
                        <a:t>GOP</a:t>
                      </a:r>
                      <a:r>
                        <a:rPr lang="en-US" sz="1800" b="1" baseline="0" dirty="0" smtClean="0">
                          <a:solidFill>
                            <a:schemeClr val="bg1"/>
                          </a:solidFill>
                        </a:rPr>
                        <a:t> </a:t>
                      </a:r>
                      <a:r>
                        <a:rPr lang="en-US" sz="1800" b="1" dirty="0" smtClean="0">
                          <a:solidFill>
                            <a:schemeClr val="bg1"/>
                          </a:solidFill>
                        </a:rPr>
                        <a:t>Control One Chamber</a:t>
                      </a:r>
                      <a:br>
                        <a:rPr lang="en-US" sz="1800" b="1" dirty="0" smtClean="0">
                          <a:solidFill>
                            <a:schemeClr val="bg1"/>
                          </a:solidFill>
                        </a:rPr>
                      </a:br>
                      <a:endParaRPr lang="en-US" sz="2000" b="1" dirty="0" smtClean="0">
                        <a:solidFill>
                          <a:schemeClr val="bg1"/>
                        </a:solidFill>
                      </a:endParaRPr>
                    </a:p>
                    <a:p>
                      <a:pPr marL="285750" indent="-285750" algn="l" defTabSz="914400" rtl="0" eaLnBrk="1" latinLnBrk="0" hangingPunct="1">
                        <a:buFont typeface="Arial" panose="020B0604020202020204" pitchFamily="34" charset="0"/>
                        <a:buChar char="•"/>
                      </a:pPr>
                      <a:r>
                        <a:rPr lang="en-US" sz="1800" b="1" kern="1200" dirty="0" smtClean="0">
                          <a:solidFill>
                            <a:schemeClr val="bg1"/>
                          </a:solidFill>
                          <a:latin typeface="+mn-lt"/>
                          <a:ea typeface="+mn-ea"/>
                          <a:cs typeface="+mn-cs"/>
                        </a:rPr>
                        <a:t>Stalemate</a:t>
                      </a:r>
                    </a:p>
                    <a:p>
                      <a:pPr marL="742950" lvl="1" indent="-285750" algn="l" defTabSz="914400" rtl="0" eaLnBrk="1" latinLnBrk="0" hangingPunct="1">
                        <a:buFont typeface="Arial" panose="020B0604020202020204" pitchFamily="34" charset="0"/>
                        <a:buChar char="−"/>
                      </a:pPr>
                      <a:r>
                        <a:rPr lang="en-US" sz="1600" b="0" kern="1200" dirty="0" smtClean="0">
                          <a:solidFill>
                            <a:schemeClr val="bg1"/>
                          </a:solidFill>
                          <a:latin typeface="+mn-lt"/>
                          <a:ea typeface="+mn-ea"/>
                          <a:cs typeface="+mn-cs"/>
                        </a:rPr>
                        <a:t>ACA</a:t>
                      </a:r>
                    </a:p>
                    <a:p>
                      <a:pPr marL="742950" lvl="1" indent="-285750" algn="l" defTabSz="914400" rtl="0" eaLnBrk="1" latinLnBrk="0" hangingPunct="1">
                        <a:buFont typeface="Arial" panose="020B0604020202020204" pitchFamily="34" charset="0"/>
                        <a:buChar char="−"/>
                      </a:pPr>
                      <a:r>
                        <a:rPr lang="en-US" sz="1600" b="0" kern="1200" dirty="0" smtClean="0">
                          <a:solidFill>
                            <a:schemeClr val="bg1"/>
                          </a:solidFill>
                          <a:latin typeface="+mn-lt"/>
                          <a:ea typeface="+mn-ea"/>
                          <a:cs typeface="+mn-cs"/>
                        </a:rPr>
                        <a:t>Medicare expansion</a:t>
                      </a:r>
                    </a:p>
                    <a:p>
                      <a:pPr marL="742950" lvl="1" indent="-285750" algn="l" defTabSz="914400" rtl="0" eaLnBrk="1" latinLnBrk="0" hangingPunct="1">
                        <a:buFont typeface="Arial" panose="020B0604020202020204" pitchFamily="34" charset="0"/>
                        <a:buChar char="−"/>
                      </a:pPr>
                      <a:r>
                        <a:rPr lang="en-US" sz="1600" b="0" kern="1200" dirty="0" smtClean="0">
                          <a:solidFill>
                            <a:schemeClr val="bg1"/>
                          </a:solidFill>
                          <a:latin typeface="+mn-lt"/>
                          <a:ea typeface="+mn-ea"/>
                          <a:cs typeface="+mn-cs"/>
                        </a:rPr>
                        <a:t>Premium support</a:t>
                      </a:r>
                    </a:p>
                    <a:p>
                      <a:pPr marL="742950" lvl="1" indent="-285750" algn="l" defTabSz="914400" rtl="0" eaLnBrk="1" latinLnBrk="0" hangingPunct="1">
                        <a:buFont typeface="Arial" panose="020B0604020202020204" pitchFamily="34" charset="0"/>
                        <a:buChar char="−"/>
                      </a:pPr>
                      <a:r>
                        <a:rPr lang="en-US" sz="1600" b="0" kern="1200" dirty="0" smtClean="0">
                          <a:solidFill>
                            <a:schemeClr val="bg1"/>
                          </a:solidFill>
                          <a:latin typeface="+mn-lt"/>
                          <a:ea typeface="+mn-ea"/>
                          <a:cs typeface="+mn-cs"/>
                        </a:rPr>
                        <a:t>Medicaid block grants</a:t>
                      </a:r>
                      <a:endParaRPr lang="en-US" sz="1600" b="0" kern="1200" baseline="0" dirty="0" smtClean="0">
                        <a:solidFill>
                          <a:schemeClr val="bg1"/>
                        </a:solidFill>
                        <a:latin typeface="+mn-lt"/>
                        <a:ea typeface="+mn-ea"/>
                        <a:cs typeface="+mn-cs"/>
                      </a:endParaRPr>
                    </a:p>
                    <a:p>
                      <a:pPr marL="285750" indent="-285750" algn="l" defTabSz="914400" rtl="0" eaLnBrk="1" latinLnBrk="0" hangingPunct="1">
                        <a:buFont typeface="Arial" panose="020B0604020202020204" pitchFamily="34" charset="0"/>
                        <a:buChar char="•"/>
                      </a:pPr>
                      <a:r>
                        <a:rPr lang="en-US" sz="1800" b="1" kern="1200" baseline="0" dirty="0" smtClean="0">
                          <a:solidFill>
                            <a:schemeClr val="bg1"/>
                          </a:solidFill>
                          <a:latin typeface="+mn-lt"/>
                          <a:ea typeface="+mn-ea"/>
                          <a:cs typeface="+mn-cs"/>
                        </a:rPr>
                        <a:t>Triangulation?</a:t>
                      </a:r>
                      <a:endParaRPr lang="en-US" sz="1800" b="1" dirty="0" smtClean="0">
                        <a:solidFill>
                          <a:schemeClr val="bg1"/>
                        </a:solidFill>
                      </a:endParaRPr>
                    </a:p>
                    <a:p>
                      <a:endParaRPr lang="en-US" dirty="0"/>
                    </a:p>
                  </a:txBody>
                  <a:tcPr>
                    <a:solidFill>
                      <a:srgbClr val="E696BE"/>
                    </a:solidFill>
                  </a:tcPr>
                </a:tc>
                <a:tc>
                  <a:txBody>
                    <a:bodyPr/>
                    <a:lstStyle/>
                    <a:p>
                      <a:pPr algn="ctr"/>
                      <a:r>
                        <a:rPr lang="en-US" sz="2400" b="1" dirty="0" smtClean="0">
                          <a:solidFill>
                            <a:schemeClr val="bg1"/>
                          </a:solidFill>
                        </a:rPr>
                        <a:t>Republicans</a:t>
                      </a:r>
                      <a:r>
                        <a:rPr lang="en-US" sz="2400" b="1" baseline="0" dirty="0" smtClean="0">
                          <a:solidFill>
                            <a:schemeClr val="bg1"/>
                          </a:solidFill>
                        </a:rPr>
                        <a:t> Sweep</a:t>
                      </a:r>
                    </a:p>
                    <a:p>
                      <a:pPr algn="ctr"/>
                      <a:endParaRPr lang="en-US" b="1" baseline="0" dirty="0" smtClean="0">
                        <a:solidFill>
                          <a:schemeClr val="bg1"/>
                        </a:solidFill>
                      </a:endParaRPr>
                    </a:p>
                    <a:p>
                      <a:pPr marL="285750" indent="-285750" algn="l" defTabSz="914400" rtl="0" eaLnBrk="1" latinLnBrk="0" hangingPunct="1">
                        <a:buFont typeface="Arial" panose="020B0604020202020204" pitchFamily="34" charset="0"/>
                        <a:buChar char="•"/>
                      </a:pPr>
                      <a:r>
                        <a:rPr lang="en-US" sz="1800" b="1" kern="1200" dirty="0" smtClean="0">
                          <a:solidFill>
                            <a:schemeClr val="bg1"/>
                          </a:solidFill>
                          <a:latin typeface="+mn-lt"/>
                          <a:ea typeface="+mn-ea"/>
                          <a:cs typeface="+mn-cs"/>
                        </a:rPr>
                        <a:t>ACA repeal</a:t>
                      </a:r>
                    </a:p>
                    <a:p>
                      <a:pPr marL="285750" indent="-285750" algn="l" defTabSz="914400" rtl="0" eaLnBrk="1" latinLnBrk="0" hangingPunct="1">
                        <a:buFont typeface="Arial" panose="020B0604020202020204" pitchFamily="34" charset="0"/>
                        <a:buChar char="•"/>
                      </a:pPr>
                      <a:r>
                        <a:rPr lang="en-US" sz="1800" b="1" kern="1200" dirty="0" smtClean="0">
                          <a:solidFill>
                            <a:schemeClr val="bg1"/>
                          </a:solidFill>
                          <a:latin typeface="+mn-lt"/>
                          <a:ea typeface="+mn-ea"/>
                          <a:cs typeface="+mn-cs"/>
                        </a:rPr>
                        <a:t>Replace/triangulation?</a:t>
                      </a:r>
                      <a:endParaRPr lang="en-US" sz="1800" b="1" kern="1200" baseline="0" dirty="0" smtClean="0">
                        <a:solidFill>
                          <a:schemeClr val="bg1"/>
                        </a:solidFill>
                        <a:latin typeface="+mn-lt"/>
                        <a:ea typeface="+mn-ea"/>
                        <a:cs typeface="+mn-cs"/>
                      </a:endParaRPr>
                    </a:p>
                    <a:p>
                      <a:pPr marL="285750" indent="-285750" algn="l" defTabSz="914400" rtl="0" eaLnBrk="1" latinLnBrk="0" hangingPunct="1">
                        <a:buFont typeface="Arial" panose="020B0604020202020204" pitchFamily="34" charset="0"/>
                        <a:buChar char="•"/>
                      </a:pPr>
                      <a:r>
                        <a:rPr lang="en-US" sz="1800" b="1" kern="1200" baseline="0" dirty="0" smtClean="0">
                          <a:solidFill>
                            <a:schemeClr val="bg1"/>
                          </a:solidFill>
                          <a:latin typeface="+mn-lt"/>
                          <a:ea typeface="+mn-ea"/>
                          <a:cs typeface="+mn-cs"/>
                        </a:rPr>
                        <a:t>No Medicare expansion</a:t>
                      </a:r>
                    </a:p>
                    <a:p>
                      <a:pPr marL="285750" indent="-285750" algn="l" defTabSz="914400" rtl="0" eaLnBrk="1" latinLnBrk="0" hangingPunct="1">
                        <a:buFont typeface="Arial" panose="020B0604020202020204" pitchFamily="34" charset="0"/>
                        <a:buChar char="•"/>
                      </a:pPr>
                      <a:r>
                        <a:rPr lang="en-US" sz="1800" b="1" kern="1200" baseline="0" dirty="0" smtClean="0">
                          <a:solidFill>
                            <a:schemeClr val="bg1"/>
                          </a:solidFill>
                          <a:latin typeface="+mn-lt"/>
                          <a:ea typeface="+mn-ea"/>
                          <a:cs typeface="+mn-cs"/>
                        </a:rPr>
                        <a:t>Medicaid block grants</a:t>
                      </a:r>
                    </a:p>
                    <a:p>
                      <a:pPr marL="285750" indent="-285750" algn="l" defTabSz="914400" rtl="0" eaLnBrk="1" latinLnBrk="0" hangingPunct="1">
                        <a:buFont typeface="Arial" panose="020B0604020202020204" pitchFamily="34" charset="0"/>
                        <a:buChar char="•"/>
                      </a:pPr>
                      <a:r>
                        <a:rPr lang="en-US" sz="1800" b="1" kern="1200" baseline="0" dirty="0" smtClean="0">
                          <a:solidFill>
                            <a:schemeClr val="bg1"/>
                          </a:solidFill>
                          <a:latin typeface="+mn-lt"/>
                          <a:ea typeface="+mn-ea"/>
                          <a:cs typeface="+mn-cs"/>
                        </a:rPr>
                        <a:t>Deficit reduction?</a:t>
                      </a:r>
                    </a:p>
                    <a:p>
                      <a:pPr marL="285750" indent="-285750" algn="l" defTabSz="914400" rtl="0" eaLnBrk="1" latinLnBrk="0" hangingPunct="1">
                        <a:buFont typeface="Arial" panose="020B0604020202020204" pitchFamily="34" charset="0"/>
                        <a:buChar char="•"/>
                      </a:pPr>
                      <a:r>
                        <a:rPr lang="en-US" sz="1800" b="1" kern="1200" baseline="0" dirty="0" smtClean="0">
                          <a:solidFill>
                            <a:schemeClr val="bg1"/>
                          </a:solidFill>
                          <a:latin typeface="+mn-lt"/>
                          <a:ea typeface="+mn-ea"/>
                          <a:cs typeface="+mn-cs"/>
                        </a:rPr>
                        <a:t>Democratic opposition</a:t>
                      </a:r>
                      <a:br>
                        <a:rPr lang="en-US" sz="1800" b="1" kern="1200" baseline="0" dirty="0" smtClean="0">
                          <a:solidFill>
                            <a:schemeClr val="bg1"/>
                          </a:solidFill>
                          <a:latin typeface="+mn-lt"/>
                          <a:ea typeface="+mn-ea"/>
                          <a:cs typeface="+mn-cs"/>
                        </a:rPr>
                      </a:br>
                      <a:r>
                        <a:rPr lang="en-US" sz="1800" b="1" kern="1200" baseline="0" dirty="0" smtClean="0">
                          <a:solidFill>
                            <a:schemeClr val="bg1"/>
                          </a:solidFill>
                          <a:latin typeface="+mn-lt"/>
                          <a:ea typeface="+mn-ea"/>
                          <a:cs typeface="+mn-cs"/>
                        </a:rPr>
                        <a:t>in Senate</a:t>
                      </a:r>
                    </a:p>
                    <a:p>
                      <a:pPr marL="742950" lvl="1" indent="-285750" algn="l" defTabSz="914400" rtl="0" eaLnBrk="1" latinLnBrk="0" hangingPunct="1">
                        <a:buFont typeface="Arial" panose="020B0604020202020204" pitchFamily="34" charset="0"/>
                        <a:buChar char="−"/>
                      </a:pPr>
                      <a:r>
                        <a:rPr lang="en-US" sz="1600" b="0" kern="1200" baseline="0" dirty="0" smtClean="0">
                          <a:solidFill>
                            <a:schemeClr val="bg1"/>
                          </a:solidFill>
                          <a:latin typeface="+mn-lt"/>
                          <a:ea typeface="+mn-ea"/>
                          <a:cs typeface="+mn-cs"/>
                        </a:rPr>
                        <a:t>Reconciliation</a:t>
                      </a:r>
                      <a:endParaRPr lang="en-US" b="1" dirty="0">
                        <a:solidFill>
                          <a:schemeClr val="bg1"/>
                        </a:solidFill>
                      </a:endParaRPr>
                    </a:p>
                  </a:txBody>
                  <a:tcPr>
                    <a:solidFill>
                      <a:srgbClr val="C00000"/>
                    </a:solidFill>
                  </a:tcPr>
                </a:tc>
                <a:extLst>
                  <a:ext uri="{0D108BD9-81ED-4DB2-BD59-A6C34878D82A}">
                    <a16:rowId xmlns:a16="http://schemas.microsoft.com/office/drawing/2014/main" xmlns="" val="10001"/>
                  </a:ext>
                </a:extLst>
              </a:tr>
              <a:tr h="0">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2"/>
                  </a:ext>
                </a:extLst>
              </a:tr>
            </a:tbl>
          </a:graphicData>
        </a:graphic>
      </p:graphicFrame>
      <p:sp>
        <p:nvSpPr>
          <p:cNvPr id="4" name="Rectangle 1"/>
          <p:cNvSpPr>
            <a:spLocks noChangeArrowheads="1"/>
          </p:cNvSpPr>
          <p:nvPr/>
        </p:nvSpPr>
        <p:spPr bwMode="auto">
          <a:xfrm>
            <a:off x="1143000" y="875565"/>
            <a:ext cx="712763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en-US" altLang="en-US" sz="3400" b="0" dirty="0" smtClean="0">
                <a:solidFill>
                  <a:srgbClr val="990033"/>
                </a:solidFill>
                <a:latin typeface="Arial Black" panose="020B0A04020102020204" pitchFamily="34" charset="0"/>
                <a:ea typeface="MS PGothic" panose="020B0600070205080204" pitchFamily="34" charset="-128"/>
              </a:rPr>
              <a:t>Some Scenarios</a:t>
            </a:r>
            <a:endParaRPr lang="en-US" altLang="en-US" sz="3400" b="0" dirty="0">
              <a:solidFill>
                <a:srgbClr val="990033"/>
              </a:solidFill>
              <a:latin typeface="Arial Black" panose="020B0A04020102020204" pitchFamily="34" charset="0"/>
              <a:ea typeface="MS PGothic" panose="020B0600070205080204" pitchFamily="34" charset="-128"/>
            </a:endParaRPr>
          </a:p>
        </p:txBody>
      </p:sp>
      <p:pic>
        <p:nvPicPr>
          <p:cNvPr id="31746" name="Picture 2" descr="https://si.wsj.net/public/resources/images/BN-NK209_galsto_P_201604051147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647" y="3124200"/>
            <a:ext cx="973168" cy="648345"/>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http://www.conservativehq.com/sites/default/files/gopvictor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2169" y="5982620"/>
            <a:ext cx="930143" cy="711189"/>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6" descr="https://i.ytimg.com/vi/k2krGCK0efQ/hqdefaul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9633" y="2286001"/>
            <a:ext cx="11176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3591150" y="4648200"/>
            <a:ext cx="1115665" cy="841321"/>
          </a:xfrm>
          <a:prstGeom prst="rect">
            <a:avLst/>
          </a:prstGeom>
        </p:spPr>
      </p:pic>
    </p:spTree>
    <p:extLst>
      <p:ext uri="{BB962C8B-B14F-4D97-AF65-F5344CB8AC3E}">
        <p14:creationId xmlns:p14="http://schemas.microsoft.com/office/powerpoint/2010/main" val="715267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0"/>
          <p:cNvSpPr>
            <a:spLocks noChangeArrowheads="1"/>
          </p:cNvSpPr>
          <p:nvPr/>
        </p:nvSpPr>
        <p:spPr bwMode="auto">
          <a:xfrm>
            <a:off x="533400" y="0"/>
            <a:ext cx="830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cs typeface="Arial" panose="020B0604020202020204" pitchFamily="34" charset="0"/>
              </a:defRPr>
            </a:lvl1pPr>
            <a:lvl2pPr marL="742950" indent="-285750" eaLnBrk="0" hangingPunct="0">
              <a:defRPr sz="1600" b="1">
                <a:solidFill>
                  <a:schemeClr val="tx1"/>
                </a:solidFill>
                <a:latin typeface="Arial" panose="020B0604020202020204" pitchFamily="34" charset="0"/>
                <a:cs typeface="Arial" panose="020B0604020202020204" pitchFamily="34" charset="0"/>
              </a:defRPr>
            </a:lvl2pPr>
            <a:lvl3pPr marL="1143000" indent="-228600" eaLnBrk="0" hangingPunct="0">
              <a:defRPr sz="1600" b="1">
                <a:solidFill>
                  <a:schemeClr val="tx1"/>
                </a:solidFill>
                <a:latin typeface="Arial" panose="020B0604020202020204" pitchFamily="34" charset="0"/>
                <a:cs typeface="Arial" panose="020B0604020202020204" pitchFamily="34" charset="0"/>
              </a:defRPr>
            </a:lvl3pPr>
            <a:lvl4pPr marL="1600200" indent="-228600" eaLnBrk="0" hangingPunct="0">
              <a:defRPr sz="1600" b="1">
                <a:solidFill>
                  <a:schemeClr val="tx1"/>
                </a:solidFill>
                <a:latin typeface="Arial" panose="020B0604020202020204" pitchFamily="34" charset="0"/>
                <a:cs typeface="Arial" panose="020B0604020202020204" pitchFamily="34" charset="0"/>
              </a:defRPr>
            </a:lvl4pPr>
            <a:lvl5pPr marL="2057400" indent="-228600" eaLnBrk="0" hangingPunct="0">
              <a:defRPr sz="16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9pPr>
          </a:lstStyle>
          <a:p>
            <a:pPr eaLnBrk="1" hangingPunct="1"/>
            <a:r>
              <a:rPr lang="en-US" altLang="en-US" sz="4800" i="1" dirty="0" smtClean="0">
                <a:solidFill>
                  <a:srgbClr val="FFFFFF"/>
                </a:solidFill>
              </a:rPr>
              <a:t>Future of ACA for GOP</a:t>
            </a:r>
          </a:p>
        </p:txBody>
      </p:sp>
      <p:sp>
        <p:nvSpPr>
          <p:cNvPr id="6" name="Rectangle 3"/>
          <p:cNvSpPr txBox="1">
            <a:spLocks noChangeArrowheads="1"/>
          </p:cNvSpPr>
          <p:nvPr/>
        </p:nvSpPr>
        <p:spPr bwMode="auto">
          <a:xfrm>
            <a:off x="647700" y="1066800"/>
            <a:ext cx="8191500" cy="5638800"/>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defRPr/>
            </a:pPr>
            <a:endParaRPr lang="en-US" sz="3600" kern="0" dirty="0">
              <a:solidFill>
                <a:srgbClr val="000000"/>
              </a:solidFill>
              <a:latin typeface="Arial"/>
              <a:cs typeface="Arial" panose="020B0604020202020204" pitchFamily="34" charset="0"/>
            </a:endParaRPr>
          </a:p>
        </p:txBody>
      </p:sp>
      <p:pic>
        <p:nvPicPr>
          <p:cNvPr id="93188" name="Picture 9" descr="http://www.harkin.senate.gov/images/issue/PPACA_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5029200"/>
            <a:ext cx="7391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bwMode="auto">
          <a:xfrm>
            <a:off x="861219" y="1053353"/>
            <a:ext cx="8458200" cy="4800600"/>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defRPr/>
            </a:pPr>
            <a:r>
              <a:rPr lang="en-US" sz="3200" kern="0" dirty="0" smtClean="0">
                <a:latin typeface="Arial"/>
                <a:cs typeface="Arial" panose="020B0604020202020204" pitchFamily="34" charset="0"/>
              </a:rPr>
              <a:t>No longer a theoretical debate</a:t>
            </a:r>
          </a:p>
          <a:p>
            <a:pPr marL="800100" lvl="1" indent="-342900" eaLnBrk="0" hangingPunct="0">
              <a:spcBef>
                <a:spcPct val="20000"/>
              </a:spcBef>
              <a:buFont typeface="Arial" panose="020B0604020202020204" pitchFamily="34" charset="0"/>
              <a:buChar char="−"/>
              <a:defRPr/>
            </a:pPr>
            <a:r>
              <a:rPr lang="en-US" sz="2800" b="0" kern="0" dirty="0" smtClean="0">
                <a:latin typeface="Arial"/>
                <a:cs typeface="Arial" panose="020B0604020202020204" pitchFamily="34" charset="0"/>
              </a:rPr>
              <a:t>Tens of millions benefit</a:t>
            </a:r>
          </a:p>
          <a:p>
            <a:pPr marL="800100" lvl="1" indent="-342900" eaLnBrk="0" hangingPunct="0">
              <a:spcBef>
                <a:spcPct val="20000"/>
              </a:spcBef>
              <a:buFont typeface="Arial" panose="020B0604020202020204" pitchFamily="34" charset="0"/>
              <a:buChar char="−"/>
              <a:defRPr/>
            </a:pPr>
            <a:r>
              <a:rPr lang="en-US" sz="2800" b="0" kern="0" dirty="0" smtClean="0">
                <a:latin typeface="Arial"/>
                <a:cs typeface="Arial" panose="020B0604020202020204" pitchFamily="34" charset="0"/>
              </a:rPr>
              <a:t>Kids until 26 on parent’s plans</a:t>
            </a:r>
          </a:p>
          <a:p>
            <a:pPr marL="800100" lvl="1" indent="-342900" eaLnBrk="0" hangingPunct="0">
              <a:spcBef>
                <a:spcPct val="20000"/>
              </a:spcBef>
              <a:buFont typeface="Arial" panose="020B0604020202020204" pitchFamily="34" charset="0"/>
              <a:buChar char="−"/>
              <a:defRPr/>
            </a:pPr>
            <a:r>
              <a:rPr lang="en-US" sz="2800" b="0" kern="0" dirty="0" smtClean="0">
                <a:latin typeface="Arial"/>
                <a:cs typeface="Arial" panose="020B0604020202020204" pitchFamily="34" charset="0"/>
              </a:rPr>
              <a:t>Insurance reforms</a:t>
            </a:r>
            <a:br>
              <a:rPr lang="en-US" sz="2800" b="0" kern="0" dirty="0" smtClean="0">
                <a:latin typeface="Arial"/>
                <a:cs typeface="Arial" panose="020B0604020202020204" pitchFamily="34" charset="0"/>
              </a:rPr>
            </a:br>
            <a:endParaRPr lang="en-US" sz="2800" b="0" kern="0" dirty="0" smtClean="0">
              <a:latin typeface="Arial"/>
              <a:cs typeface="Arial" panose="020B0604020202020204" pitchFamily="34" charset="0"/>
            </a:endParaRPr>
          </a:p>
          <a:p>
            <a:pPr marL="342900" indent="-342900" eaLnBrk="0" hangingPunct="0">
              <a:spcBef>
                <a:spcPct val="20000"/>
              </a:spcBef>
              <a:buFont typeface="Arial" panose="020B0604020202020204" pitchFamily="34" charset="0"/>
              <a:buChar char="•"/>
              <a:defRPr/>
            </a:pPr>
            <a:r>
              <a:rPr lang="en-US" sz="3600" kern="0" dirty="0" smtClean="0">
                <a:solidFill>
                  <a:srgbClr val="000000"/>
                </a:solidFill>
                <a:latin typeface="Arial"/>
                <a:cs typeface="Arial" panose="020B0604020202020204" pitchFamily="34" charset="0"/>
              </a:rPr>
              <a:t>Alternative necessary for coverage…tax subsidies</a:t>
            </a:r>
            <a:endParaRPr lang="en-US" sz="3600" kern="0" dirty="0">
              <a:solidFill>
                <a:srgbClr val="000000"/>
              </a:solidFill>
              <a:latin typeface="Arial"/>
              <a:cs typeface="Arial" panose="020B0604020202020204" pitchFamily="34" charset="0"/>
            </a:endParaRPr>
          </a:p>
        </p:txBody>
      </p:sp>
      <p:pic>
        <p:nvPicPr>
          <p:cNvPr id="29698" name="Picture 2" descr="http://ww1.prweb.com/prfiles/2014/12/10/12386379/Get%20Covered%20Americ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1828800"/>
            <a:ext cx="2309019" cy="1099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3466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generic drugs"/>
          <p:cNvSpPr>
            <a:spLocks noChangeAspect="1" noChangeArrowheads="1"/>
          </p:cNvSpPr>
          <p:nvPr/>
        </p:nvSpPr>
        <p:spPr bwMode="auto">
          <a:xfrm>
            <a:off x="116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lgn="ctr"/>
            <a:endParaRPr lang="en-US" sz="1800">
              <a:solidFill>
                <a:srgbClr val="000000"/>
              </a:solidFill>
              <a:latin typeface="Arial" charset="0"/>
            </a:endParaRPr>
          </a:p>
        </p:txBody>
      </p:sp>
      <p:sp>
        <p:nvSpPr>
          <p:cNvPr id="9" name="Title 4"/>
          <p:cNvSpPr txBox="1">
            <a:spLocks/>
          </p:cNvSpPr>
          <p:nvPr/>
        </p:nvSpPr>
        <p:spPr bwMode="auto">
          <a:xfrm>
            <a:off x="666000" y="154992"/>
            <a:ext cx="8458199" cy="6858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200" b="1" i="1">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charset="0"/>
              </a:defRPr>
            </a:lvl2pPr>
            <a:lvl3pPr algn="l" rtl="0" eaLnBrk="0" fontAlgn="base" hangingPunct="0">
              <a:spcBef>
                <a:spcPct val="0"/>
              </a:spcBef>
              <a:spcAft>
                <a:spcPct val="0"/>
              </a:spcAft>
              <a:defRPr sz="3000">
                <a:solidFill>
                  <a:schemeClr val="bg1"/>
                </a:solidFill>
                <a:latin typeface="Arial" charset="0"/>
              </a:defRPr>
            </a:lvl3pPr>
            <a:lvl4pPr algn="l" rtl="0" eaLnBrk="0" fontAlgn="base" hangingPunct="0">
              <a:spcBef>
                <a:spcPct val="0"/>
              </a:spcBef>
              <a:spcAft>
                <a:spcPct val="0"/>
              </a:spcAft>
              <a:defRPr sz="3000">
                <a:solidFill>
                  <a:schemeClr val="bg1"/>
                </a:solidFill>
                <a:latin typeface="Arial" charset="0"/>
              </a:defRPr>
            </a:lvl4pPr>
            <a:lvl5pPr algn="l" rtl="0" eaLnBrk="0" fontAlgn="base" hangingPunct="0">
              <a:spcBef>
                <a:spcPct val="0"/>
              </a:spcBef>
              <a:spcAft>
                <a:spcPct val="0"/>
              </a:spcAft>
              <a:defRPr sz="3000">
                <a:solidFill>
                  <a:schemeClr val="bg1"/>
                </a:solidFill>
                <a:latin typeface="Arial" charset="0"/>
              </a:defRPr>
            </a:lvl5pPr>
            <a:lvl6pPr marL="457200" algn="l" rtl="0" fontAlgn="base">
              <a:spcBef>
                <a:spcPct val="0"/>
              </a:spcBef>
              <a:spcAft>
                <a:spcPct val="0"/>
              </a:spcAft>
              <a:defRPr sz="3000">
                <a:solidFill>
                  <a:schemeClr val="bg1"/>
                </a:solidFill>
                <a:latin typeface="Arial" charset="0"/>
              </a:defRPr>
            </a:lvl6pPr>
            <a:lvl7pPr marL="914400" algn="l" rtl="0" fontAlgn="base">
              <a:spcBef>
                <a:spcPct val="0"/>
              </a:spcBef>
              <a:spcAft>
                <a:spcPct val="0"/>
              </a:spcAft>
              <a:defRPr sz="3000">
                <a:solidFill>
                  <a:schemeClr val="bg1"/>
                </a:solidFill>
                <a:latin typeface="Arial" charset="0"/>
              </a:defRPr>
            </a:lvl7pPr>
            <a:lvl8pPr marL="1371600" algn="l" rtl="0" fontAlgn="base">
              <a:spcBef>
                <a:spcPct val="0"/>
              </a:spcBef>
              <a:spcAft>
                <a:spcPct val="0"/>
              </a:spcAft>
              <a:defRPr sz="3000">
                <a:solidFill>
                  <a:schemeClr val="bg1"/>
                </a:solidFill>
                <a:latin typeface="Arial" charset="0"/>
              </a:defRPr>
            </a:lvl8pPr>
            <a:lvl9pPr marL="1828800" algn="l" rtl="0" fontAlgn="base">
              <a:spcBef>
                <a:spcPct val="0"/>
              </a:spcBef>
              <a:spcAft>
                <a:spcPct val="0"/>
              </a:spcAft>
              <a:defRPr sz="3000">
                <a:solidFill>
                  <a:schemeClr val="bg1"/>
                </a:solidFill>
                <a:latin typeface="Arial" charset="0"/>
              </a:defRPr>
            </a:lvl9pPr>
          </a:lstStyle>
          <a:p>
            <a:pPr algn="l"/>
            <a:r>
              <a:rPr lang="en-US" sz="4800" kern="0" dirty="0" smtClean="0">
                <a:solidFill>
                  <a:srgbClr val="FFFFFF"/>
                </a:solidFill>
              </a:rPr>
              <a:t>Regardless of Election</a:t>
            </a:r>
            <a:endParaRPr lang="en-US" sz="4800" kern="0" dirty="0">
              <a:solidFill>
                <a:srgbClr val="FFFFFF"/>
              </a:solidFill>
            </a:endParaRPr>
          </a:p>
        </p:txBody>
      </p:sp>
      <p:sp>
        <p:nvSpPr>
          <p:cNvPr id="6" name="Rectangle 5"/>
          <p:cNvSpPr/>
          <p:nvPr/>
        </p:nvSpPr>
        <p:spPr>
          <a:xfrm>
            <a:off x="5409449" y="2289459"/>
            <a:ext cx="3714750" cy="3727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1" name="Rectangle 3"/>
          <p:cNvSpPr txBox="1">
            <a:spLocks noChangeArrowheads="1"/>
          </p:cNvSpPr>
          <p:nvPr/>
        </p:nvSpPr>
        <p:spPr bwMode="auto">
          <a:xfrm>
            <a:off x="838200" y="977505"/>
            <a:ext cx="8038377" cy="57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000">
                <a:solidFill>
                  <a:srgbClr val="000099"/>
                </a:solidFill>
                <a:latin typeface="Arial" panose="020B0604020202020204" pitchFamily="34" charset="0"/>
              </a:defRPr>
            </a:lvl1pPr>
            <a:lvl2pPr marL="742950" indent="-285750">
              <a:spcBef>
                <a:spcPct val="20000"/>
              </a:spcBef>
              <a:buChar char="–"/>
              <a:defRPr sz="2000">
                <a:solidFill>
                  <a:srgbClr val="000099"/>
                </a:solidFill>
                <a:latin typeface="Arial" panose="020B0604020202020204" pitchFamily="34" charset="0"/>
              </a:defRPr>
            </a:lvl2pPr>
            <a:lvl3pPr marL="1143000" indent="-228600">
              <a:spcBef>
                <a:spcPct val="20000"/>
              </a:spcBef>
              <a:buChar char="•"/>
              <a:defRPr sz="2000">
                <a:solidFill>
                  <a:srgbClr val="000099"/>
                </a:solidFill>
                <a:latin typeface="Arial" panose="020B0604020202020204" pitchFamily="34" charset="0"/>
              </a:defRPr>
            </a:lvl3pPr>
            <a:lvl4pPr marL="1600200" indent="-228600">
              <a:spcBef>
                <a:spcPct val="20000"/>
              </a:spcBef>
              <a:buChar char="–"/>
              <a:defRPr sz="2000">
                <a:solidFill>
                  <a:srgbClr val="000099"/>
                </a:solidFill>
                <a:latin typeface="Arial" panose="020B0604020202020204" pitchFamily="34" charset="0"/>
              </a:defRPr>
            </a:lvl4pPr>
            <a:lvl5pPr marL="2057400" indent="-228600">
              <a:spcBef>
                <a:spcPct val="20000"/>
              </a:spcBef>
              <a:buChar char="»"/>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99"/>
                </a:solidFill>
                <a:latin typeface="Arial" panose="020B0604020202020204" pitchFamily="34" charset="0"/>
              </a:defRPr>
            </a:lvl9pPr>
          </a:lstStyle>
          <a:p>
            <a:pPr eaLnBrk="0" hangingPunct="0"/>
            <a:r>
              <a:rPr lang="en-US" altLang="en-US" sz="3200" dirty="0" smtClean="0">
                <a:solidFill>
                  <a:srgbClr val="000000"/>
                </a:solidFill>
                <a:cs typeface="Arial" panose="020B0604020202020204" pitchFamily="34" charset="0"/>
              </a:rPr>
              <a:t>Viability of insurance exchanges</a:t>
            </a:r>
          </a:p>
          <a:p>
            <a:pPr lvl="1" eaLnBrk="0" hangingPunct="0"/>
            <a:r>
              <a:rPr lang="en-US" altLang="en-US" sz="2800" b="0" dirty="0" smtClean="0">
                <a:solidFill>
                  <a:srgbClr val="000000"/>
                </a:solidFill>
                <a:cs typeface="Arial" panose="020B0604020202020204" pitchFamily="34" charset="0"/>
              </a:rPr>
              <a:t>Premium increases</a:t>
            </a:r>
          </a:p>
          <a:p>
            <a:pPr lvl="1" eaLnBrk="0" hangingPunct="0"/>
            <a:r>
              <a:rPr lang="en-US" altLang="en-US" sz="2800" b="0" dirty="0" smtClean="0">
                <a:solidFill>
                  <a:srgbClr val="000000"/>
                </a:solidFill>
                <a:cs typeface="Arial" panose="020B0604020202020204" pitchFamily="34" charset="0"/>
              </a:rPr>
              <a:t>The three “R’s”</a:t>
            </a:r>
          </a:p>
          <a:p>
            <a:pPr lvl="2" eaLnBrk="0" hangingPunct="0">
              <a:buFont typeface="Wingdings" panose="05000000000000000000" pitchFamily="2" charset="2"/>
              <a:buChar char="Ø"/>
            </a:pPr>
            <a:r>
              <a:rPr lang="en-US" altLang="en-US" sz="2400" b="0" dirty="0" smtClean="0">
                <a:solidFill>
                  <a:srgbClr val="000000"/>
                </a:solidFill>
                <a:cs typeface="Arial" panose="020B0604020202020204" pitchFamily="34" charset="0"/>
              </a:rPr>
              <a:t>Risk adjustment</a:t>
            </a:r>
          </a:p>
          <a:p>
            <a:pPr lvl="2" eaLnBrk="0" hangingPunct="0">
              <a:buFont typeface="Wingdings" panose="05000000000000000000" pitchFamily="2" charset="2"/>
              <a:buChar char="Ø"/>
            </a:pPr>
            <a:r>
              <a:rPr lang="en-US" altLang="en-US" sz="2400" b="0" dirty="0" smtClean="0">
                <a:solidFill>
                  <a:srgbClr val="000000"/>
                </a:solidFill>
                <a:cs typeface="Arial" panose="020B0604020202020204" pitchFamily="34" charset="0"/>
              </a:rPr>
              <a:t>Reinsurance</a:t>
            </a:r>
          </a:p>
          <a:p>
            <a:pPr lvl="2" eaLnBrk="0" hangingPunct="0">
              <a:buFont typeface="Wingdings" panose="05000000000000000000" pitchFamily="2" charset="2"/>
              <a:buChar char="Ø"/>
            </a:pPr>
            <a:r>
              <a:rPr lang="en-US" altLang="en-US" sz="2400" b="0" dirty="0" smtClean="0">
                <a:solidFill>
                  <a:srgbClr val="000000"/>
                </a:solidFill>
                <a:cs typeface="Arial" panose="020B0604020202020204" pitchFamily="34" charset="0"/>
              </a:rPr>
              <a:t>Risk Corridors</a:t>
            </a:r>
          </a:p>
          <a:p>
            <a:pPr lvl="1" eaLnBrk="0" hangingPunct="0"/>
            <a:r>
              <a:rPr lang="en-US" altLang="en-US" sz="2400" b="0" dirty="0" smtClean="0">
                <a:solidFill>
                  <a:srgbClr val="000000"/>
                </a:solidFill>
                <a:cs typeface="Arial" panose="020B0604020202020204" pitchFamily="34" charset="0"/>
              </a:rPr>
              <a:t>Out of pocket expenses</a:t>
            </a:r>
          </a:p>
          <a:p>
            <a:pPr lvl="1" eaLnBrk="0" hangingPunct="0"/>
            <a:r>
              <a:rPr lang="en-US" altLang="en-US" sz="2400" b="0" dirty="0" smtClean="0">
                <a:solidFill>
                  <a:srgbClr val="000000"/>
                </a:solidFill>
                <a:cs typeface="Arial" panose="020B0604020202020204" pitchFamily="34" charset="0"/>
              </a:rPr>
              <a:t>Network  adequacy</a:t>
            </a:r>
          </a:p>
          <a:p>
            <a:pPr lvl="1" eaLnBrk="0" hangingPunct="0"/>
            <a:r>
              <a:rPr lang="en-US" altLang="en-US" sz="2400" b="0" dirty="0" smtClean="0">
                <a:solidFill>
                  <a:srgbClr val="000000"/>
                </a:solidFill>
                <a:cs typeface="Arial" panose="020B0604020202020204" pitchFamily="34" charset="0"/>
              </a:rPr>
              <a:t>“Public program”</a:t>
            </a:r>
            <a:r>
              <a:rPr lang="en-US" altLang="en-US" sz="2400" b="0" smtClean="0">
                <a:solidFill>
                  <a:srgbClr val="000000"/>
                </a:solidFill>
                <a:cs typeface="Arial" panose="020B0604020202020204" pitchFamily="34" charset="0"/>
              </a:rPr>
              <a:t/>
            </a:r>
            <a:br>
              <a:rPr lang="en-US" altLang="en-US" sz="2400" b="0" smtClean="0">
                <a:solidFill>
                  <a:srgbClr val="000000"/>
                </a:solidFill>
                <a:cs typeface="Arial" panose="020B0604020202020204" pitchFamily="34" charset="0"/>
              </a:rPr>
            </a:br>
            <a:endParaRPr lang="en-US" altLang="en-US" sz="2400" b="0" dirty="0" smtClean="0">
              <a:solidFill>
                <a:srgbClr val="000000"/>
              </a:solidFill>
              <a:cs typeface="Arial" panose="020B0604020202020204" pitchFamily="34" charset="0"/>
            </a:endParaRPr>
          </a:p>
        </p:txBody>
      </p:sp>
      <p:sp>
        <p:nvSpPr>
          <p:cNvPr id="2" name="AutoShape 10" descr="Image result for democrats vs. republica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17410" name="Picture 2" descr="http://science.rspca.org.uk/ImageLocator/LocateAsset?asset=image&amp;assetId=1232713643683&amp;imageSize=xLarge&amp;mode=p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6711" y="3061057"/>
            <a:ext cx="1424137" cy="797517"/>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smbia.org/wp-content/uploads/2015/04/Healthexchange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1676400"/>
            <a:ext cx="3361588" cy="25595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encrypted-tbn0.gstatic.com/images?q=tbn:ANd9GcQ-BNgiBsMe3t9ya1AYkxwrERl59lMMFKG3VpfXxmiNGfdMpqtxn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4106" y="5486400"/>
            <a:ext cx="1676400" cy="1145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396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49" y="113212"/>
            <a:ext cx="7477125" cy="757493"/>
          </a:xfrm>
        </p:spPr>
        <p:txBody>
          <a:bodyPr/>
          <a:lstStyle/>
          <a:p>
            <a:r>
              <a:rPr lang="en-US" sz="4800" b="1" i="1" dirty="0" smtClean="0"/>
              <a:t>Voter </a:t>
            </a:r>
            <a:r>
              <a:rPr lang="en-US" sz="4800" b="1" i="1" dirty="0" smtClean="0"/>
              <a:t>Frustration</a:t>
            </a:r>
            <a:endParaRPr lang="en-US" sz="1500" b="1" i="1" dirty="0"/>
          </a:p>
        </p:txBody>
      </p:sp>
      <p:sp>
        <p:nvSpPr>
          <p:cNvPr id="4" name="Rectangle 1"/>
          <p:cNvSpPr>
            <a:spLocks noChangeArrowheads="1"/>
          </p:cNvSpPr>
          <p:nvPr/>
        </p:nvSpPr>
        <p:spPr bwMode="auto">
          <a:xfrm>
            <a:off x="847229" y="993884"/>
            <a:ext cx="7892121"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smtClean="0">
                <a:ln>
                  <a:noFill/>
                </a:ln>
                <a:solidFill>
                  <a:srgbClr val="990033"/>
                </a:solidFill>
                <a:effectLst/>
                <a:uLnTx/>
                <a:uFillTx/>
                <a:latin typeface="Arial Black" panose="020B0A04020102020204" pitchFamily="34" charset="0"/>
                <a:ea typeface="MS PGothic" panose="020B0600070205080204" pitchFamily="34" charset="-128"/>
                <a:cs typeface="+mn-cs"/>
              </a:rPr>
              <a:t>Historic Lows for Both Candidates</a:t>
            </a:r>
            <a:endParaRPr kumimoji="0" lang="en-US" altLang="en-US" sz="3200" b="0" i="0" u="none" strike="noStrike" kern="1200" cap="none" spc="0" normalizeH="0" baseline="0" noProof="0" dirty="0">
              <a:ln>
                <a:noFill/>
              </a:ln>
              <a:solidFill>
                <a:srgbClr val="990033"/>
              </a:solidFill>
              <a:effectLst/>
              <a:uLnTx/>
              <a:uFillTx/>
              <a:latin typeface="Arial Black" panose="020B0A04020102020204" pitchFamily="34" charset="0"/>
              <a:ea typeface="MS PGothic" panose="020B0600070205080204" pitchFamily="34" charset="-128"/>
              <a:cs typeface="+mn-cs"/>
            </a:endParaRPr>
          </a:p>
        </p:txBody>
      </p:sp>
      <p:sp>
        <p:nvSpPr>
          <p:cNvPr id="8" name="Title 1"/>
          <p:cNvSpPr txBox="1">
            <a:spLocks/>
          </p:cNvSpPr>
          <p:nvPr/>
        </p:nvSpPr>
        <p:spPr bwMode="auto">
          <a:xfrm>
            <a:off x="847229" y="2098082"/>
            <a:ext cx="8686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MS PGothic"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MS PGothic"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MS PGothic"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MS PGothic"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MS PGothic"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2200" b="1" i="0" u="none" strike="noStrike" kern="1200" cap="none" spc="0" normalizeH="0" baseline="0" noProof="0" dirty="0" smtClean="0">
                <a:ln>
                  <a:noFill/>
                </a:ln>
                <a:solidFill>
                  <a:sysClr val="windowText" lastClr="000000"/>
                </a:solidFill>
                <a:effectLst/>
                <a:uLnTx/>
                <a:uFillTx/>
                <a:latin typeface="Georgia" panose="02040502050405020303" pitchFamily="18" charset="0"/>
                <a:ea typeface="MS PGothic" panose="020B0600070205080204" pitchFamily="34" charset="-128"/>
              </a:rPr>
              <a:t>Clinton Sees Substantial 7-Point Drop in Favorability During the Month of August</a:t>
            </a:r>
          </a:p>
        </p:txBody>
      </p:sp>
      <p:pic>
        <p:nvPicPr>
          <p:cNvPr id="6" name="Picture 5"/>
          <p:cNvPicPr>
            <a:picLocks noChangeAspect="1"/>
          </p:cNvPicPr>
          <p:nvPr/>
        </p:nvPicPr>
        <p:blipFill>
          <a:blip r:embed="rId3"/>
          <a:stretch>
            <a:fillRect/>
          </a:stretch>
        </p:blipFill>
        <p:spPr>
          <a:xfrm>
            <a:off x="969144" y="2813605"/>
            <a:ext cx="2761727" cy="317019"/>
          </a:xfrm>
          <a:prstGeom prst="rect">
            <a:avLst/>
          </a:prstGeom>
        </p:spPr>
      </p:pic>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321" y="3288415"/>
            <a:ext cx="8161936" cy="990631"/>
          </a:xfrm>
          <a:prstGeom prst="rect">
            <a:avLst/>
          </a:prstGeom>
        </p:spPr>
      </p:pic>
      <p:sp>
        <p:nvSpPr>
          <p:cNvPr id="10" name="Title 1"/>
          <p:cNvSpPr txBox="1">
            <a:spLocks/>
          </p:cNvSpPr>
          <p:nvPr/>
        </p:nvSpPr>
        <p:spPr bwMode="auto">
          <a:xfrm>
            <a:off x="751081" y="4436425"/>
            <a:ext cx="8686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MS PGothic"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MS PGothic"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MS PGothic"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MS PGothic"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MS PGothic"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2200" b="1" i="0" u="none" strike="noStrike" kern="1200" cap="none" spc="0" normalizeH="0" baseline="0" noProof="0" dirty="0" smtClean="0">
                <a:ln>
                  <a:noFill/>
                </a:ln>
                <a:solidFill>
                  <a:sysClr val="windowText" lastClr="000000"/>
                </a:solidFill>
                <a:effectLst/>
                <a:uLnTx/>
                <a:uFillTx/>
                <a:latin typeface="Georgia" panose="02040502050405020303" pitchFamily="18" charset="0"/>
                <a:ea typeface="MS PGothic" panose="020B0600070205080204" pitchFamily="34" charset="-128"/>
              </a:rPr>
              <a:t>Donald Trump Remains Steadily Unfavorable,</a:t>
            </a:r>
            <a:br>
              <a:rPr kumimoji="0" lang="en-US" altLang="en-US" sz="2200" b="1" i="0" u="none" strike="noStrike" kern="1200" cap="none" spc="0" normalizeH="0" baseline="0" noProof="0" dirty="0" smtClean="0">
                <a:ln>
                  <a:noFill/>
                </a:ln>
                <a:solidFill>
                  <a:sysClr val="windowText" lastClr="000000"/>
                </a:solidFill>
                <a:effectLst/>
                <a:uLnTx/>
                <a:uFillTx/>
                <a:latin typeface="Georgia" panose="02040502050405020303" pitchFamily="18" charset="0"/>
                <a:ea typeface="MS PGothic" panose="020B0600070205080204" pitchFamily="34" charset="-128"/>
              </a:rPr>
            </a:br>
            <a:r>
              <a:rPr kumimoji="0" lang="en-US" altLang="en-US" sz="2200" b="1" i="0" u="none" strike="noStrike" kern="1200" cap="none" spc="0" normalizeH="0" baseline="0" noProof="0" dirty="0" smtClean="0">
                <a:ln>
                  <a:noFill/>
                </a:ln>
                <a:solidFill>
                  <a:sysClr val="windowText" lastClr="000000"/>
                </a:solidFill>
                <a:effectLst/>
                <a:uLnTx/>
                <a:uFillTx/>
                <a:latin typeface="Georgia" panose="02040502050405020303" pitchFamily="18" charset="0"/>
                <a:ea typeface="MS PGothic" panose="020B0600070205080204" pitchFamily="34" charset="-128"/>
              </a:rPr>
              <a:t>Trending Downward Among His Base</a:t>
            </a:r>
          </a:p>
        </p:txBody>
      </p:sp>
      <p:pic>
        <p:nvPicPr>
          <p:cNvPr id="11" name="Picture 10"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07" y="5493452"/>
            <a:ext cx="8243135" cy="1045982"/>
          </a:xfrm>
          <a:prstGeom prst="rect">
            <a:avLst/>
          </a:prstGeom>
        </p:spPr>
      </p:pic>
      <p:pic>
        <p:nvPicPr>
          <p:cNvPr id="12" name="Picture 11"/>
          <p:cNvPicPr>
            <a:picLocks noChangeAspect="1"/>
          </p:cNvPicPr>
          <p:nvPr/>
        </p:nvPicPr>
        <p:blipFill>
          <a:blip r:embed="rId6"/>
          <a:stretch>
            <a:fillRect/>
          </a:stretch>
        </p:blipFill>
        <p:spPr>
          <a:xfrm>
            <a:off x="969144" y="5114239"/>
            <a:ext cx="2761727" cy="317019"/>
          </a:xfrm>
          <a:prstGeom prst="rect">
            <a:avLst/>
          </a:prstGeom>
        </p:spPr>
      </p:pic>
      <p:sp>
        <p:nvSpPr>
          <p:cNvPr id="13" name="Rectangle 14"/>
          <p:cNvSpPr>
            <a:spLocks noChangeArrowheads="1"/>
          </p:cNvSpPr>
          <p:nvPr/>
        </p:nvSpPr>
        <p:spPr bwMode="auto">
          <a:xfrm>
            <a:off x="914400" y="1555576"/>
            <a:ext cx="8229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marL="0" marR="0" lvl="0" indent="0" algn="l" defTabSz="811213"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srgbClr val="7F7F7F"/>
                </a:solidFill>
                <a:effectLst/>
                <a:uLnTx/>
                <a:uFillTx/>
                <a:latin typeface="Georgia" panose="02040502050405020303" pitchFamily="18" charset="0"/>
                <a:ea typeface="MS PGothic" panose="020B0600070205080204" pitchFamily="34" charset="-128"/>
                <a:cs typeface="+mn-cs"/>
              </a:rPr>
              <a:t>Results from ABC News/Washington Post Poll, Aug 24-28</a:t>
            </a:r>
          </a:p>
        </p:txBody>
      </p:sp>
      <p:sp>
        <p:nvSpPr>
          <p:cNvPr id="14" name="Text Placeholder 18"/>
          <p:cNvSpPr txBox="1">
            <a:spLocks/>
          </p:cNvSpPr>
          <p:nvPr/>
        </p:nvSpPr>
        <p:spPr bwMode="auto">
          <a:xfrm>
            <a:off x="664247" y="6504905"/>
            <a:ext cx="8397457" cy="6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MS PGothic"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S PGothic"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S PGothic"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S PGothic"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kumimoji="0" lang="en-US" sz="1000" b="0" i="1" u="none" strike="noStrike" kern="1200" cap="none" spc="0" normalizeH="0" baseline="0" noProof="0" dirty="0" smtClean="0">
                <a:ln>
                  <a:noFill/>
                </a:ln>
                <a:solidFill>
                  <a:sysClr val="windowText" lastClr="000000">
                    <a:lumMod val="65000"/>
                    <a:lumOff val="35000"/>
                  </a:sysClr>
                </a:solidFill>
                <a:effectLst/>
                <a:uLnTx/>
                <a:uFillTx/>
                <a:latin typeface="Arial"/>
                <a:ea typeface="MS PGothic" panose="020B0600070205080204" pitchFamily="34" charset="-128"/>
                <a:cs typeface="ＭＳ Ｐゴシック" charset="0"/>
              </a:rPr>
              <a:t>Source: National Journal; ABC News/Washington Post poll conducted between August 24 and 28, 2016.  1,020 adults surveyed over the phone with a margin of error of 3.5 points. </a:t>
            </a:r>
            <a:endParaRPr kumimoji="0" lang="en-US" sz="1000" b="0" i="1" u="none" strike="noStrike" kern="1200" cap="none" spc="0" normalizeH="0" baseline="0" noProof="0" dirty="0">
              <a:ln>
                <a:noFill/>
              </a:ln>
              <a:solidFill>
                <a:sysClr val="windowText" lastClr="000000">
                  <a:lumMod val="65000"/>
                  <a:lumOff val="35000"/>
                </a:sysClr>
              </a:solidFill>
              <a:effectLst/>
              <a:uLnTx/>
              <a:uFillTx/>
              <a:latin typeface="Arial"/>
              <a:ea typeface="MS PGothic" panose="020B0600070205080204" pitchFamily="34" charset="-128"/>
              <a:cs typeface="ＭＳ Ｐゴシック" charset="0"/>
            </a:endParaRPr>
          </a:p>
        </p:txBody>
      </p:sp>
    </p:spTree>
    <p:extLst>
      <p:ext uri="{BB962C8B-B14F-4D97-AF65-F5344CB8AC3E}">
        <p14:creationId xmlns:p14="http://schemas.microsoft.com/office/powerpoint/2010/main" val="1615357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49" y="113212"/>
            <a:ext cx="7477125" cy="757493"/>
          </a:xfrm>
        </p:spPr>
        <p:txBody>
          <a:bodyPr/>
          <a:lstStyle/>
          <a:p>
            <a:r>
              <a:rPr lang="en-US" sz="4800" b="1" i="1" dirty="0" smtClean="0"/>
              <a:t>Voter Frustration</a:t>
            </a:r>
            <a:endParaRPr lang="en-US" sz="1500" b="1" i="1" dirty="0"/>
          </a:p>
        </p:txBody>
      </p:sp>
      <p:sp>
        <p:nvSpPr>
          <p:cNvPr id="4" name="Rectangle 1"/>
          <p:cNvSpPr>
            <a:spLocks noChangeArrowheads="1"/>
          </p:cNvSpPr>
          <p:nvPr/>
        </p:nvSpPr>
        <p:spPr bwMode="auto">
          <a:xfrm>
            <a:off x="847229" y="993884"/>
            <a:ext cx="7892121"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smtClean="0">
                <a:ln>
                  <a:noFill/>
                </a:ln>
                <a:solidFill>
                  <a:srgbClr val="990033"/>
                </a:solidFill>
                <a:effectLst/>
                <a:uLnTx/>
                <a:uFillTx/>
                <a:latin typeface="Arial Black" panose="020B0A04020102020204" pitchFamily="34" charset="0"/>
                <a:ea typeface="MS PGothic" panose="020B0600070205080204" pitchFamily="34" charset="-128"/>
                <a:cs typeface="+mn-cs"/>
              </a:rPr>
              <a:t>Historic Lows for Both Candidates</a:t>
            </a:r>
            <a:endParaRPr kumimoji="0" lang="en-US" altLang="en-US" sz="3200" b="0" i="0" u="none" strike="noStrike" kern="1200" cap="none" spc="0" normalizeH="0" baseline="0" noProof="0" dirty="0">
              <a:ln>
                <a:noFill/>
              </a:ln>
              <a:solidFill>
                <a:srgbClr val="990033"/>
              </a:solidFill>
              <a:effectLst/>
              <a:uLnTx/>
              <a:uFillTx/>
              <a:latin typeface="Arial Black" panose="020B0A04020102020204" pitchFamily="34" charset="0"/>
              <a:ea typeface="MS PGothic" panose="020B0600070205080204" pitchFamily="34" charset="-128"/>
              <a:cs typeface="+mn-cs"/>
            </a:endParaRPr>
          </a:p>
        </p:txBody>
      </p:sp>
      <p:sp>
        <p:nvSpPr>
          <p:cNvPr id="8" name="Title 1"/>
          <p:cNvSpPr txBox="1">
            <a:spLocks/>
          </p:cNvSpPr>
          <p:nvPr/>
        </p:nvSpPr>
        <p:spPr bwMode="auto">
          <a:xfrm>
            <a:off x="847229" y="1678756"/>
            <a:ext cx="8686800" cy="45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MS PGothic"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MS PGothic"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MS PGothic"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MS PGothic"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MS PGothic"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dirty="0" smtClean="0">
                <a:solidFill>
                  <a:srgbClr val="000000"/>
                </a:solidFill>
                <a:latin typeface="Helvetica Neue"/>
              </a:rPr>
              <a:t>          </a:t>
            </a:r>
            <a:endParaRPr kumimoji="0" lang="en-US" altLang="en-US" sz="2200" b="1" i="0" u="none" strike="noStrike" kern="1200" cap="none" spc="0" normalizeH="0" baseline="0" noProof="0" dirty="0" smtClean="0">
              <a:ln>
                <a:noFill/>
              </a:ln>
              <a:solidFill>
                <a:sysClr val="windowText" lastClr="000000"/>
              </a:solidFill>
              <a:effectLst/>
              <a:uLnTx/>
              <a:uFillTx/>
              <a:latin typeface="Georgia" panose="02040502050405020303" pitchFamily="18" charset="0"/>
              <a:ea typeface="MS PGothic" panose="020B0600070205080204" pitchFamily="34" charset="-128"/>
            </a:endParaRPr>
          </a:p>
        </p:txBody>
      </p:sp>
      <p:sp>
        <p:nvSpPr>
          <p:cNvPr id="10" name="Title 1"/>
          <p:cNvSpPr txBox="1">
            <a:spLocks/>
          </p:cNvSpPr>
          <p:nvPr/>
        </p:nvSpPr>
        <p:spPr bwMode="auto">
          <a:xfrm>
            <a:off x="751081" y="4436425"/>
            <a:ext cx="8686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MS PGothic"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MS PGothic"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MS PGothic"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MS PGothic"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MS PGothic"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altLang="en-US" sz="2200" b="1" i="0" u="none" strike="noStrike" kern="1200" cap="none" spc="0" normalizeH="0" baseline="0" noProof="0" dirty="0" smtClean="0">
              <a:ln>
                <a:noFill/>
              </a:ln>
              <a:solidFill>
                <a:sysClr val="windowText" lastClr="000000"/>
              </a:solidFill>
              <a:effectLst/>
              <a:uLnTx/>
              <a:uFillTx/>
              <a:latin typeface="Georgia" panose="02040502050405020303" pitchFamily="18" charset="0"/>
              <a:ea typeface="MS PGothic" panose="020B0600070205080204" pitchFamily="34" charset="-128"/>
            </a:endParaRPr>
          </a:p>
        </p:txBody>
      </p:sp>
      <p:sp>
        <p:nvSpPr>
          <p:cNvPr id="7" name="TextBox 6"/>
          <p:cNvSpPr txBox="1"/>
          <p:nvPr/>
        </p:nvSpPr>
        <p:spPr>
          <a:xfrm>
            <a:off x="1143000" y="2133600"/>
            <a:ext cx="7315200" cy="1066800"/>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3"/>
          <a:stretch>
            <a:fillRect/>
          </a:stretch>
        </p:blipFill>
        <p:spPr>
          <a:xfrm>
            <a:off x="1219200" y="1865740"/>
            <a:ext cx="7239000" cy="1676400"/>
          </a:xfrm>
          <a:prstGeom prst="rect">
            <a:avLst/>
          </a:prstGeom>
        </p:spPr>
      </p:pic>
      <p:pic>
        <p:nvPicPr>
          <p:cNvPr id="11" name="Picture 10"/>
          <p:cNvPicPr>
            <a:picLocks noChangeAspect="1"/>
          </p:cNvPicPr>
          <p:nvPr/>
        </p:nvPicPr>
        <p:blipFill>
          <a:blip r:embed="rId4"/>
          <a:stretch>
            <a:fillRect/>
          </a:stretch>
        </p:blipFill>
        <p:spPr>
          <a:xfrm>
            <a:off x="1295400" y="3581400"/>
            <a:ext cx="7239000" cy="1433049"/>
          </a:xfrm>
          <a:prstGeom prst="rect">
            <a:avLst/>
          </a:prstGeom>
        </p:spPr>
      </p:pic>
    </p:spTree>
    <p:extLst>
      <p:ext uri="{BB962C8B-B14F-4D97-AF65-F5344CB8AC3E}">
        <p14:creationId xmlns:p14="http://schemas.microsoft.com/office/powerpoint/2010/main" val="2218982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008" y="37707"/>
            <a:ext cx="8640147" cy="914400"/>
          </a:xfrm>
        </p:spPr>
        <p:txBody>
          <a:bodyPr/>
          <a:lstStyle/>
          <a:p>
            <a:r>
              <a:rPr lang="en-US" sz="3200" b="1" i="1" dirty="0" smtClean="0"/>
              <a:t>Shifting of White College Educated Voters</a:t>
            </a:r>
            <a:br>
              <a:rPr lang="en-US" sz="3200" b="1" i="1" dirty="0" smtClean="0"/>
            </a:br>
            <a:endParaRPr lang="en-US" sz="3200" b="1" i="1" dirty="0"/>
          </a:p>
        </p:txBody>
      </p:sp>
      <p:sp>
        <p:nvSpPr>
          <p:cNvPr id="3" name="Content Placeholder 2"/>
          <p:cNvSpPr>
            <a:spLocks noGrp="1"/>
          </p:cNvSpPr>
          <p:nvPr>
            <p:ph idx="1"/>
          </p:nvPr>
        </p:nvSpPr>
        <p:spPr>
          <a:xfrm>
            <a:off x="963903" y="1135888"/>
            <a:ext cx="7720045" cy="4278313"/>
          </a:xfrm>
        </p:spPr>
        <p:txBody>
          <a:bodyPr/>
          <a:lstStyle/>
          <a:p>
            <a:pPr marL="0" indent="0" algn="ctr">
              <a:buNone/>
            </a:pPr>
            <a:r>
              <a:rPr lang="en-US" sz="2400" dirty="0">
                <a:solidFill>
                  <a:srgbClr val="B80000"/>
                </a:solidFill>
                <a:latin typeface="Arial Black" panose="020B0A04020102020204" pitchFamily="34" charset="0"/>
              </a:rPr>
              <a:t>Trump May Become The First Republican In 60 Years To Lose White College Graduates</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7971" y="2144920"/>
            <a:ext cx="4366638" cy="3711262"/>
          </a:xfrm>
          <a:prstGeom prst="rect">
            <a:avLst/>
          </a:prstGeom>
        </p:spPr>
      </p:pic>
      <p:sp>
        <p:nvSpPr>
          <p:cNvPr id="7" name="TextBox 6"/>
          <p:cNvSpPr txBox="1"/>
          <p:nvPr/>
        </p:nvSpPr>
        <p:spPr>
          <a:xfrm>
            <a:off x="1455576" y="6298163"/>
            <a:ext cx="421743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srgbClr val="000000"/>
                </a:solidFill>
                <a:effectLst/>
                <a:uLnTx/>
                <a:uFillTx/>
                <a:latin typeface="Arial"/>
                <a:ea typeface="+mn-ea"/>
                <a:cs typeface="+mn-cs"/>
              </a:rPr>
              <a:t>Source: Five Thirty Eight, July 6, 2016</a:t>
            </a:r>
            <a:endParaRPr kumimoji="0" lang="en-US" sz="1000" b="0" i="1" u="none" strike="noStrike" kern="1200" cap="none" spc="0" normalizeH="0" baseline="0" noProof="0" dirty="0">
              <a:ln>
                <a:noFill/>
              </a:ln>
              <a:solidFill>
                <a:srgbClr val="000000"/>
              </a:solidFill>
              <a:effectLst/>
              <a:uLnTx/>
              <a:uFillTx/>
              <a:latin typeface="Arial"/>
              <a:ea typeface="+mn-ea"/>
              <a:cs typeface="+mn-cs"/>
            </a:endParaRPr>
          </a:p>
        </p:txBody>
      </p:sp>
      <p:pic>
        <p:nvPicPr>
          <p:cNvPr id="8" name="Picture 4" descr="https://encrypted-tbn0.gstatic.com/images?q=tbn:ANd9GcQ-BNgiBsMe3t9ya1AYkxwrERl59lMMFKG3VpfXxmiNGfdMpqtxn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4610" y="5384816"/>
            <a:ext cx="216319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9393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305800" cy="914400"/>
          </a:xfrm>
        </p:spPr>
        <p:txBody>
          <a:bodyPr/>
          <a:lstStyle/>
          <a:p>
            <a:r>
              <a:rPr lang="en-US" sz="4000" b="1" i="1" dirty="0" smtClean="0"/>
              <a:t>Key States – Presidential </a:t>
            </a:r>
            <a:r>
              <a:rPr lang="en-US" sz="4000" b="1" i="1" dirty="0" smtClean="0"/>
              <a:t>Race</a:t>
            </a:r>
            <a:endParaRPr lang="en-US" sz="1600" b="1" i="1" dirty="0"/>
          </a:p>
        </p:txBody>
      </p:sp>
      <p:graphicFrame>
        <p:nvGraphicFramePr>
          <p:cNvPr id="5" name="Table 4"/>
          <p:cNvGraphicFramePr>
            <a:graphicFrameLocks noGrp="1"/>
          </p:cNvGraphicFramePr>
          <p:nvPr>
            <p:extLst>
              <p:ext uri="{D42A27DB-BD31-4B8C-83A1-F6EECF244321}">
                <p14:modId xmlns:p14="http://schemas.microsoft.com/office/powerpoint/2010/main" val="3383398728"/>
              </p:ext>
            </p:extLst>
          </p:nvPr>
        </p:nvGraphicFramePr>
        <p:xfrm>
          <a:off x="2776931" y="3558711"/>
          <a:ext cx="3650763" cy="3197352"/>
        </p:xfrm>
        <a:graphic>
          <a:graphicData uri="http://schemas.openxmlformats.org/drawingml/2006/table">
            <a:tbl>
              <a:tblPr firstRow="1" firstCol="1" bandRow="1">
                <a:tableStyleId>{5C22544A-7EE6-4342-B048-85BDC9FD1C3A}</a:tableStyleId>
              </a:tblPr>
              <a:tblGrid>
                <a:gridCol w="1216921">
                  <a:extLst>
                    <a:ext uri="{9D8B030D-6E8A-4147-A177-3AD203B41FA5}">
                      <a16:colId xmlns:a16="http://schemas.microsoft.com/office/drawing/2014/main" xmlns="" val="20000"/>
                    </a:ext>
                  </a:extLst>
                </a:gridCol>
                <a:gridCol w="1216921">
                  <a:extLst>
                    <a:ext uri="{9D8B030D-6E8A-4147-A177-3AD203B41FA5}">
                      <a16:colId xmlns:a16="http://schemas.microsoft.com/office/drawing/2014/main" xmlns="" val="20001"/>
                    </a:ext>
                  </a:extLst>
                </a:gridCol>
                <a:gridCol w="1216921">
                  <a:extLst>
                    <a:ext uri="{9D8B030D-6E8A-4147-A177-3AD203B41FA5}">
                      <a16:colId xmlns:a16="http://schemas.microsoft.com/office/drawing/2014/main" xmlns="" val="20002"/>
                    </a:ext>
                  </a:extLst>
                </a:gridCol>
              </a:tblGrid>
              <a:tr h="240224">
                <a:tc>
                  <a:txBody>
                    <a:bodyPr/>
                    <a:lstStyle/>
                    <a:p>
                      <a:pPr marL="0" marR="0" algn="ctr">
                        <a:lnSpc>
                          <a:spcPct val="107000"/>
                        </a:lnSpc>
                        <a:spcBef>
                          <a:spcPts val="0"/>
                        </a:spcBef>
                        <a:spcAft>
                          <a:spcPts val="0"/>
                        </a:spcAft>
                      </a:pPr>
                      <a:r>
                        <a:rPr lang="en-US" sz="1050" dirty="0">
                          <a:effectLst/>
                        </a:rPr>
                        <a:t>State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solidFill>
                      <a:schemeClr val="accent1">
                        <a:lumMod val="75000"/>
                      </a:schemeClr>
                    </a:solidFill>
                  </a:tcPr>
                </a:tc>
                <a:tc>
                  <a:txBody>
                    <a:bodyPr/>
                    <a:lstStyle/>
                    <a:p>
                      <a:pPr marL="0" marR="0" algn="ctr">
                        <a:lnSpc>
                          <a:spcPct val="107000"/>
                        </a:lnSpc>
                        <a:spcBef>
                          <a:spcPts val="0"/>
                        </a:spcBef>
                        <a:spcAft>
                          <a:spcPts val="0"/>
                        </a:spcAft>
                      </a:pPr>
                      <a:r>
                        <a:rPr lang="en-US" sz="1050" dirty="0">
                          <a:effectLst/>
                        </a:rPr>
                        <a:t>Clinton </a:t>
                      </a:r>
                      <a:r>
                        <a:rPr lang="en-US" sz="1050" dirty="0" smtClean="0">
                          <a:effectLst/>
                        </a:rPr>
                        <a:t>Average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solidFill>
                      <a:schemeClr val="accent1">
                        <a:lumMod val="75000"/>
                      </a:schemeClr>
                    </a:solidFill>
                  </a:tcPr>
                </a:tc>
                <a:tc>
                  <a:txBody>
                    <a:bodyPr/>
                    <a:lstStyle/>
                    <a:p>
                      <a:pPr marL="0" marR="0" algn="ctr">
                        <a:lnSpc>
                          <a:spcPct val="107000"/>
                        </a:lnSpc>
                        <a:spcBef>
                          <a:spcPts val="0"/>
                        </a:spcBef>
                        <a:spcAft>
                          <a:spcPts val="0"/>
                        </a:spcAft>
                      </a:pPr>
                      <a:r>
                        <a:rPr lang="en-US" sz="1050" dirty="0">
                          <a:effectLst/>
                        </a:rPr>
                        <a:t>Trump </a:t>
                      </a:r>
                      <a:r>
                        <a:rPr lang="en-US" sz="1050" dirty="0" smtClean="0">
                          <a:effectLst/>
                        </a:rPr>
                        <a:t>Average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solidFill>
                      <a:schemeClr val="accent1">
                        <a:lumMod val="75000"/>
                      </a:schemeClr>
                    </a:solidFill>
                  </a:tcPr>
                </a:tc>
                <a:extLst>
                  <a:ext uri="{0D108BD9-81ED-4DB2-BD59-A6C34878D82A}">
                    <a16:rowId xmlns:a16="http://schemas.microsoft.com/office/drawing/2014/main" xmlns="" val="10000"/>
                  </a:ext>
                </a:extLst>
              </a:tr>
              <a:tr h="240224">
                <a:tc>
                  <a:txBody>
                    <a:bodyPr/>
                    <a:lstStyle/>
                    <a:p>
                      <a:pPr marL="0" marR="0">
                        <a:lnSpc>
                          <a:spcPct val="107000"/>
                        </a:lnSpc>
                        <a:spcBef>
                          <a:spcPts val="0"/>
                        </a:spcBef>
                        <a:spcAft>
                          <a:spcPts val="0"/>
                        </a:spcAft>
                      </a:pPr>
                      <a:r>
                        <a:rPr lang="en-US" sz="1050">
                          <a:effectLst/>
                        </a:rPr>
                        <a:t>Colorado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solidFill>
                      <a:schemeClr val="accent1">
                        <a:lumMod val="75000"/>
                      </a:schemeClr>
                    </a:solidFill>
                  </a:tcPr>
                </a:tc>
                <a:tc>
                  <a:txBody>
                    <a:bodyPr/>
                    <a:lstStyle/>
                    <a:p>
                      <a:pPr marL="0" marR="0" algn="ctr">
                        <a:lnSpc>
                          <a:spcPct val="107000"/>
                        </a:lnSpc>
                        <a:spcBef>
                          <a:spcPts val="0"/>
                        </a:spcBef>
                        <a:spcAft>
                          <a:spcPts val="0"/>
                        </a:spcAft>
                      </a:pPr>
                      <a:r>
                        <a:rPr lang="en-US" sz="1050" b="1" dirty="0" smtClean="0">
                          <a:effectLst/>
                        </a:rPr>
                        <a:t>45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7000"/>
                        </a:lnSpc>
                        <a:spcBef>
                          <a:spcPts val="0"/>
                        </a:spcBef>
                        <a:spcAft>
                          <a:spcPts val="0"/>
                        </a:spcAft>
                      </a:pPr>
                      <a:r>
                        <a:rPr lang="en-US" sz="1050" b="1" dirty="0" smtClean="0">
                          <a:effectLst/>
                        </a:rPr>
                        <a:t>38.6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extLst>
                  <a:ext uri="{0D108BD9-81ED-4DB2-BD59-A6C34878D82A}">
                    <a16:rowId xmlns:a16="http://schemas.microsoft.com/office/drawing/2014/main" xmlns="" val="10001"/>
                  </a:ext>
                </a:extLst>
              </a:tr>
              <a:tr h="240224">
                <a:tc>
                  <a:txBody>
                    <a:bodyPr/>
                    <a:lstStyle/>
                    <a:p>
                      <a:pPr marL="0" marR="0">
                        <a:lnSpc>
                          <a:spcPct val="107000"/>
                        </a:lnSpc>
                        <a:spcBef>
                          <a:spcPts val="0"/>
                        </a:spcBef>
                        <a:spcAft>
                          <a:spcPts val="0"/>
                        </a:spcAft>
                      </a:pPr>
                      <a:r>
                        <a:rPr lang="en-US" sz="1050" dirty="0">
                          <a:effectLst/>
                        </a:rPr>
                        <a:t>Florida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solidFill>
                      <a:schemeClr val="accent1">
                        <a:lumMod val="75000"/>
                      </a:schemeClr>
                    </a:solidFill>
                  </a:tcPr>
                </a:tc>
                <a:tc>
                  <a:txBody>
                    <a:bodyPr/>
                    <a:lstStyle/>
                    <a:p>
                      <a:pPr marL="0" marR="0" algn="ctr">
                        <a:lnSpc>
                          <a:spcPct val="107000"/>
                        </a:lnSpc>
                        <a:spcBef>
                          <a:spcPts val="0"/>
                        </a:spcBef>
                        <a:spcAft>
                          <a:spcPts val="0"/>
                        </a:spcAft>
                      </a:pPr>
                      <a:r>
                        <a:rPr lang="en-US" sz="1050" b="1" dirty="0" smtClean="0">
                          <a:effectLst/>
                        </a:rPr>
                        <a:t>46.8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7000"/>
                        </a:lnSpc>
                        <a:spcBef>
                          <a:spcPts val="0"/>
                        </a:spcBef>
                        <a:spcAft>
                          <a:spcPts val="0"/>
                        </a:spcAft>
                      </a:pPr>
                      <a:r>
                        <a:rPr lang="en-US" sz="1050" b="1" dirty="0" smtClean="0">
                          <a:effectLst/>
                        </a:rPr>
                        <a:t>43.4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extLst>
                  <a:ext uri="{0D108BD9-81ED-4DB2-BD59-A6C34878D82A}">
                    <a16:rowId xmlns:a16="http://schemas.microsoft.com/office/drawing/2014/main" xmlns="" val="10002"/>
                  </a:ext>
                </a:extLst>
              </a:tr>
              <a:tr h="240224">
                <a:tc>
                  <a:txBody>
                    <a:bodyPr/>
                    <a:lstStyle/>
                    <a:p>
                      <a:pPr marL="0" marR="0">
                        <a:lnSpc>
                          <a:spcPct val="107000"/>
                        </a:lnSpc>
                        <a:spcBef>
                          <a:spcPts val="0"/>
                        </a:spcBef>
                        <a:spcAft>
                          <a:spcPts val="0"/>
                        </a:spcAft>
                      </a:pPr>
                      <a:r>
                        <a:rPr lang="en-US" sz="1050">
                          <a:effectLst/>
                        </a:rPr>
                        <a:t>Iowa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solidFill>
                      <a:schemeClr val="accent1">
                        <a:lumMod val="75000"/>
                      </a:schemeClr>
                    </a:solidFill>
                  </a:tcPr>
                </a:tc>
                <a:tc>
                  <a:txBody>
                    <a:bodyPr/>
                    <a:lstStyle/>
                    <a:p>
                      <a:pPr marL="0" marR="0" algn="ctr">
                        <a:lnSpc>
                          <a:spcPct val="107000"/>
                        </a:lnSpc>
                        <a:spcBef>
                          <a:spcPts val="0"/>
                        </a:spcBef>
                        <a:spcAft>
                          <a:spcPts val="0"/>
                        </a:spcAft>
                      </a:pPr>
                      <a:r>
                        <a:rPr lang="en-US" sz="1050" b="1" dirty="0" smtClean="0">
                          <a:effectLst/>
                        </a:rPr>
                        <a:t>39.8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7000"/>
                        </a:lnSpc>
                        <a:spcBef>
                          <a:spcPts val="0"/>
                        </a:spcBef>
                        <a:spcAft>
                          <a:spcPts val="0"/>
                        </a:spcAft>
                      </a:pPr>
                      <a:r>
                        <a:rPr lang="en-US" sz="1050" b="1" dirty="0" smtClean="0">
                          <a:effectLst/>
                        </a:rPr>
                        <a:t>44.6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extLst>
                  <a:ext uri="{0D108BD9-81ED-4DB2-BD59-A6C34878D82A}">
                    <a16:rowId xmlns:a16="http://schemas.microsoft.com/office/drawing/2014/main" xmlns="" val="10003"/>
                  </a:ext>
                </a:extLst>
              </a:tr>
              <a:tr h="240224">
                <a:tc>
                  <a:txBody>
                    <a:bodyPr/>
                    <a:lstStyle/>
                    <a:p>
                      <a:pPr marL="0" marR="0">
                        <a:lnSpc>
                          <a:spcPct val="107000"/>
                        </a:lnSpc>
                        <a:spcBef>
                          <a:spcPts val="0"/>
                        </a:spcBef>
                        <a:spcAft>
                          <a:spcPts val="0"/>
                        </a:spcAft>
                      </a:pPr>
                      <a:r>
                        <a:rPr lang="en-US" sz="1050">
                          <a:effectLst/>
                        </a:rPr>
                        <a:t>Michigan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solidFill>
                      <a:schemeClr val="accent1">
                        <a:lumMod val="75000"/>
                      </a:schemeClr>
                    </a:solidFill>
                  </a:tcPr>
                </a:tc>
                <a:tc>
                  <a:txBody>
                    <a:bodyPr/>
                    <a:lstStyle/>
                    <a:p>
                      <a:pPr marL="0" marR="0" algn="ctr">
                        <a:lnSpc>
                          <a:spcPct val="107000"/>
                        </a:lnSpc>
                        <a:spcBef>
                          <a:spcPts val="0"/>
                        </a:spcBef>
                        <a:spcAft>
                          <a:spcPts val="0"/>
                        </a:spcAft>
                      </a:pPr>
                      <a:r>
                        <a:rPr lang="en-US" sz="1050" b="1" dirty="0" smtClean="0">
                          <a:effectLst/>
                        </a:rPr>
                        <a:t>46.4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7000"/>
                        </a:lnSpc>
                        <a:spcBef>
                          <a:spcPts val="0"/>
                        </a:spcBef>
                        <a:spcAft>
                          <a:spcPts val="0"/>
                        </a:spcAft>
                      </a:pPr>
                      <a:r>
                        <a:rPr lang="en-US" sz="1050" b="1" dirty="0" smtClean="0">
                          <a:effectLst/>
                        </a:rPr>
                        <a:t>37.6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extLst>
                  <a:ext uri="{0D108BD9-81ED-4DB2-BD59-A6C34878D82A}">
                    <a16:rowId xmlns:a16="http://schemas.microsoft.com/office/drawing/2014/main" xmlns="" val="10004"/>
                  </a:ext>
                </a:extLst>
              </a:tr>
              <a:tr h="240224">
                <a:tc>
                  <a:txBody>
                    <a:bodyPr/>
                    <a:lstStyle/>
                    <a:p>
                      <a:pPr marL="0" marR="0">
                        <a:lnSpc>
                          <a:spcPct val="107000"/>
                        </a:lnSpc>
                        <a:spcBef>
                          <a:spcPts val="0"/>
                        </a:spcBef>
                        <a:spcAft>
                          <a:spcPts val="0"/>
                        </a:spcAft>
                      </a:pPr>
                      <a:r>
                        <a:rPr lang="en-US" sz="1050">
                          <a:effectLst/>
                        </a:rPr>
                        <a:t>Nevada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solidFill>
                      <a:schemeClr val="accent1">
                        <a:lumMod val="75000"/>
                      </a:schemeClr>
                    </a:solidFill>
                  </a:tcPr>
                </a:tc>
                <a:tc>
                  <a:txBody>
                    <a:bodyPr/>
                    <a:lstStyle/>
                    <a:p>
                      <a:pPr marL="0" marR="0" algn="ctr">
                        <a:lnSpc>
                          <a:spcPct val="107000"/>
                        </a:lnSpc>
                        <a:spcBef>
                          <a:spcPts val="0"/>
                        </a:spcBef>
                        <a:spcAft>
                          <a:spcPts val="0"/>
                        </a:spcAft>
                      </a:pPr>
                      <a:r>
                        <a:rPr lang="en-US" sz="1050" b="1" dirty="0" smtClean="0">
                          <a:effectLst/>
                        </a:rPr>
                        <a:t>45.8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7000"/>
                        </a:lnSpc>
                        <a:spcBef>
                          <a:spcPts val="0"/>
                        </a:spcBef>
                        <a:spcAft>
                          <a:spcPts val="0"/>
                        </a:spcAft>
                      </a:pPr>
                      <a:r>
                        <a:rPr lang="en-US" sz="1050" b="1" dirty="0" smtClean="0">
                          <a:effectLst/>
                        </a:rPr>
                        <a:t>42.2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extLst>
                  <a:ext uri="{0D108BD9-81ED-4DB2-BD59-A6C34878D82A}">
                    <a16:rowId xmlns:a16="http://schemas.microsoft.com/office/drawing/2014/main" xmlns="" val="10005"/>
                  </a:ext>
                </a:extLst>
              </a:tr>
              <a:tr h="240224">
                <a:tc>
                  <a:txBody>
                    <a:bodyPr/>
                    <a:lstStyle/>
                    <a:p>
                      <a:pPr marL="0" marR="0">
                        <a:lnSpc>
                          <a:spcPct val="107000"/>
                        </a:lnSpc>
                        <a:spcBef>
                          <a:spcPts val="0"/>
                        </a:spcBef>
                        <a:spcAft>
                          <a:spcPts val="0"/>
                        </a:spcAft>
                      </a:pPr>
                      <a:r>
                        <a:rPr lang="en-US" sz="1050">
                          <a:effectLst/>
                        </a:rPr>
                        <a:t>New Hampshire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solidFill>
                      <a:schemeClr val="accent1">
                        <a:lumMod val="75000"/>
                      </a:schemeClr>
                    </a:solidFill>
                  </a:tcPr>
                </a:tc>
                <a:tc>
                  <a:txBody>
                    <a:bodyPr/>
                    <a:lstStyle/>
                    <a:p>
                      <a:pPr marL="0" marR="0" algn="ctr">
                        <a:lnSpc>
                          <a:spcPct val="107000"/>
                        </a:lnSpc>
                        <a:spcBef>
                          <a:spcPts val="0"/>
                        </a:spcBef>
                        <a:spcAft>
                          <a:spcPts val="0"/>
                        </a:spcAft>
                      </a:pPr>
                      <a:r>
                        <a:rPr lang="en-US" sz="1050" b="1" dirty="0" smtClean="0">
                          <a:effectLst/>
                        </a:rPr>
                        <a:t>45.8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7000"/>
                        </a:lnSpc>
                        <a:spcBef>
                          <a:spcPts val="0"/>
                        </a:spcBef>
                        <a:spcAft>
                          <a:spcPts val="0"/>
                        </a:spcAft>
                      </a:pPr>
                      <a:r>
                        <a:rPr lang="en-US" sz="1050" b="1" dirty="0" smtClean="0">
                          <a:effectLst/>
                        </a:rPr>
                        <a:t>39.2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extLst>
                  <a:ext uri="{0D108BD9-81ED-4DB2-BD59-A6C34878D82A}">
                    <a16:rowId xmlns:a16="http://schemas.microsoft.com/office/drawing/2014/main" xmlns="" val="10006"/>
                  </a:ext>
                </a:extLst>
              </a:tr>
              <a:tr h="240224">
                <a:tc>
                  <a:txBody>
                    <a:bodyPr/>
                    <a:lstStyle/>
                    <a:p>
                      <a:pPr marL="0" marR="0">
                        <a:lnSpc>
                          <a:spcPct val="107000"/>
                        </a:lnSpc>
                        <a:spcBef>
                          <a:spcPts val="0"/>
                        </a:spcBef>
                        <a:spcAft>
                          <a:spcPts val="0"/>
                        </a:spcAft>
                      </a:pPr>
                      <a:r>
                        <a:rPr lang="en-US" sz="1050">
                          <a:effectLst/>
                        </a:rPr>
                        <a:t>North Carolina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solidFill>
                      <a:schemeClr val="accent1">
                        <a:lumMod val="75000"/>
                      </a:schemeClr>
                    </a:solidFill>
                  </a:tcPr>
                </a:tc>
                <a:tc>
                  <a:txBody>
                    <a:bodyPr/>
                    <a:lstStyle/>
                    <a:p>
                      <a:pPr marL="0" marR="0" algn="ctr">
                        <a:lnSpc>
                          <a:spcPct val="107000"/>
                        </a:lnSpc>
                        <a:spcBef>
                          <a:spcPts val="0"/>
                        </a:spcBef>
                        <a:spcAft>
                          <a:spcPts val="0"/>
                        </a:spcAft>
                      </a:pPr>
                      <a:r>
                        <a:rPr lang="en-US" sz="1050" b="1" dirty="0" smtClean="0">
                          <a:effectLst/>
                        </a:rPr>
                        <a:t>47.4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7000"/>
                        </a:lnSpc>
                        <a:spcBef>
                          <a:spcPts val="0"/>
                        </a:spcBef>
                        <a:spcAft>
                          <a:spcPts val="0"/>
                        </a:spcAft>
                      </a:pPr>
                      <a:r>
                        <a:rPr lang="en-US" sz="1050" b="1" dirty="0" smtClean="0">
                          <a:effectLst/>
                        </a:rPr>
                        <a:t>43.8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extLst>
                  <a:ext uri="{0D108BD9-81ED-4DB2-BD59-A6C34878D82A}">
                    <a16:rowId xmlns:a16="http://schemas.microsoft.com/office/drawing/2014/main" xmlns="" val="10007"/>
                  </a:ext>
                </a:extLst>
              </a:tr>
              <a:tr h="240224">
                <a:tc>
                  <a:txBody>
                    <a:bodyPr/>
                    <a:lstStyle/>
                    <a:p>
                      <a:pPr marL="0" marR="0">
                        <a:lnSpc>
                          <a:spcPct val="107000"/>
                        </a:lnSpc>
                        <a:spcBef>
                          <a:spcPts val="0"/>
                        </a:spcBef>
                        <a:spcAft>
                          <a:spcPts val="0"/>
                        </a:spcAft>
                      </a:pPr>
                      <a:r>
                        <a:rPr lang="en-US" sz="1050">
                          <a:effectLst/>
                        </a:rPr>
                        <a:t>Ohio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solidFill>
                      <a:schemeClr val="accent1">
                        <a:lumMod val="75000"/>
                      </a:schemeClr>
                    </a:solidFill>
                  </a:tcPr>
                </a:tc>
                <a:tc>
                  <a:txBody>
                    <a:bodyPr/>
                    <a:lstStyle/>
                    <a:p>
                      <a:pPr marL="0" marR="0" algn="ctr">
                        <a:lnSpc>
                          <a:spcPct val="107000"/>
                        </a:lnSpc>
                        <a:spcBef>
                          <a:spcPts val="0"/>
                        </a:spcBef>
                        <a:spcAft>
                          <a:spcPts val="0"/>
                        </a:spcAft>
                      </a:pPr>
                      <a:r>
                        <a:rPr lang="en-US" sz="1050" b="1" dirty="0" smtClean="0">
                          <a:effectLst/>
                        </a:rPr>
                        <a:t>45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7000"/>
                        </a:lnSpc>
                        <a:spcBef>
                          <a:spcPts val="0"/>
                        </a:spcBef>
                        <a:spcAft>
                          <a:spcPts val="0"/>
                        </a:spcAft>
                      </a:pPr>
                      <a:r>
                        <a:rPr lang="en-US" sz="1050" b="1" dirty="0" smtClean="0">
                          <a:effectLst/>
                        </a:rPr>
                        <a:t>46.2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extLst>
                  <a:ext uri="{0D108BD9-81ED-4DB2-BD59-A6C34878D82A}">
                    <a16:rowId xmlns:a16="http://schemas.microsoft.com/office/drawing/2014/main" xmlns="" val="10008"/>
                  </a:ext>
                </a:extLst>
              </a:tr>
              <a:tr h="240224">
                <a:tc>
                  <a:txBody>
                    <a:bodyPr/>
                    <a:lstStyle/>
                    <a:p>
                      <a:pPr marL="0" marR="0">
                        <a:lnSpc>
                          <a:spcPct val="107000"/>
                        </a:lnSpc>
                        <a:spcBef>
                          <a:spcPts val="0"/>
                        </a:spcBef>
                        <a:spcAft>
                          <a:spcPts val="0"/>
                        </a:spcAft>
                      </a:pPr>
                      <a:r>
                        <a:rPr lang="en-US" sz="1050">
                          <a:effectLst/>
                        </a:rPr>
                        <a:t>Pennsylvania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solidFill>
                      <a:schemeClr val="accent1">
                        <a:lumMod val="75000"/>
                      </a:schemeClr>
                    </a:solidFill>
                  </a:tcPr>
                </a:tc>
                <a:tc>
                  <a:txBody>
                    <a:bodyPr/>
                    <a:lstStyle/>
                    <a:p>
                      <a:pPr marL="0" marR="0" algn="ctr">
                        <a:lnSpc>
                          <a:spcPct val="107000"/>
                        </a:lnSpc>
                        <a:spcBef>
                          <a:spcPts val="0"/>
                        </a:spcBef>
                        <a:spcAft>
                          <a:spcPts val="0"/>
                        </a:spcAft>
                      </a:pPr>
                      <a:r>
                        <a:rPr lang="en-US" sz="1050" b="1" dirty="0" smtClean="0">
                          <a:effectLst/>
                        </a:rPr>
                        <a:t>48.4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7000"/>
                        </a:lnSpc>
                        <a:spcBef>
                          <a:spcPts val="0"/>
                        </a:spcBef>
                        <a:spcAft>
                          <a:spcPts val="0"/>
                        </a:spcAft>
                      </a:pPr>
                      <a:r>
                        <a:rPr lang="en-US" sz="1050" b="1" dirty="0" smtClean="0">
                          <a:effectLst/>
                        </a:rPr>
                        <a:t>41.2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extLst>
                  <a:ext uri="{0D108BD9-81ED-4DB2-BD59-A6C34878D82A}">
                    <a16:rowId xmlns:a16="http://schemas.microsoft.com/office/drawing/2014/main" xmlns="" val="10009"/>
                  </a:ext>
                </a:extLst>
              </a:tr>
              <a:tr h="240224">
                <a:tc>
                  <a:txBody>
                    <a:bodyPr/>
                    <a:lstStyle/>
                    <a:p>
                      <a:pPr marL="0" marR="0">
                        <a:lnSpc>
                          <a:spcPct val="107000"/>
                        </a:lnSpc>
                        <a:spcBef>
                          <a:spcPts val="0"/>
                        </a:spcBef>
                        <a:spcAft>
                          <a:spcPts val="0"/>
                        </a:spcAft>
                      </a:pPr>
                      <a:r>
                        <a:rPr lang="en-US" sz="1050">
                          <a:effectLst/>
                        </a:rPr>
                        <a:t>Virginia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solidFill>
                      <a:schemeClr val="accent1">
                        <a:lumMod val="75000"/>
                      </a:schemeClr>
                    </a:solidFill>
                  </a:tcPr>
                </a:tc>
                <a:tc>
                  <a:txBody>
                    <a:bodyPr/>
                    <a:lstStyle/>
                    <a:p>
                      <a:pPr marL="0" marR="0" algn="ctr">
                        <a:lnSpc>
                          <a:spcPct val="107000"/>
                        </a:lnSpc>
                        <a:spcBef>
                          <a:spcPts val="0"/>
                        </a:spcBef>
                        <a:spcAft>
                          <a:spcPts val="0"/>
                        </a:spcAft>
                      </a:pPr>
                      <a:r>
                        <a:rPr lang="en-US" sz="1050" b="1" dirty="0" smtClean="0">
                          <a:effectLst/>
                        </a:rPr>
                        <a:t>47.2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7000"/>
                        </a:lnSpc>
                        <a:spcBef>
                          <a:spcPts val="0"/>
                        </a:spcBef>
                        <a:spcAft>
                          <a:spcPts val="0"/>
                        </a:spcAft>
                      </a:pPr>
                      <a:r>
                        <a:rPr lang="en-US" sz="1050" b="1" dirty="0" smtClean="0">
                          <a:effectLst/>
                        </a:rPr>
                        <a:t>35.6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extLst>
                  <a:ext uri="{0D108BD9-81ED-4DB2-BD59-A6C34878D82A}">
                    <a16:rowId xmlns:a16="http://schemas.microsoft.com/office/drawing/2014/main" xmlns="" val="10010"/>
                  </a:ext>
                </a:extLst>
              </a:tr>
              <a:tr h="240224">
                <a:tc>
                  <a:txBody>
                    <a:bodyPr/>
                    <a:lstStyle/>
                    <a:p>
                      <a:pPr marL="0" marR="0">
                        <a:lnSpc>
                          <a:spcPct val="107000"/>
                        </a:lnSpc>
                        <a:spcBef>
                          <a:spcPts val="0"/>
                        </a:spcBef>
                        <a:spcAft>
                          <a:spcPts val="0"/>
                        </a:spcAft>
                      </a:pPr>
                      <a:r>
                        <a:rPr lang="en-US" sz="1050" dirty="0">
                          <a:effectLst/>
                        </a:rPr>
                        <a:t>Wisconsin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solidFill>
                      <a:schemeClr val="accent1">
                        <a:lumMod val="75000"/>
                      </a:schemeClr>
                    </a:solidFill>
                  </a:tcPr>
                </a:tc>
                <a:tc>
                  <a:txBody>
                    <a:bodyPr/>
                    <a:lstStyle/>
                    <a:p>
                      <a:pPr marL="0" marR="0" algn="ctr">
                        <a:lnSpc>
                          <a:spcPct val="107000"/>
                        </a:lnSpc>
                        <a:spcBef>
                          <a:spcPts val="0"/>
                        </a:spcBef>
                        <a:spcAft>
                          <a:spcPts val="0"/>
                        </a:spcAft>
                      </a:pPr>
                      <a:r>
                        <a:rPr lang="en-US" sz="1050" b="1" dirty="0" smtClean="0">
                          <a:effectLst/>
                        </a:rPr>
                        <a:t>46.4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7000"/>
                        </a:lnSpc>
                        <a:spcBef>
                          <a:spcPts val="0"/>
                        </a:spcBef>
                        <a:spcAft>
                          <a:spcPts val="0"/>
                        </a:spcAft>
                      </a:pPr>
                      <a:r>
                        <a:rPr lang="en-US" sz="1050" b="1" dirty="0" smtClean="0">
                          <a:effectLst/>
                        </a:rPr>
                        <a:t>41.4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extLst>
                  <a:ext uri="{0D108BD9-81ED-4DB2-BD59-A6C34878D82A}">
                    <a16:rowId xmlns:a16="http://schemas.microsoft.com/office/drawing/2014/main" xmlns="" val="10011"/>
                  </a:ext>
                </a:extLst>
              </a:tr>
            </a:tbl>
          </a:graphicData>
        </a:graphic>
      </p:graphicFrame>
      <p:sp>
        <p:nvSpPr>
          <p:cNvPr id="6" name="TextBox 5"/>
          <p:cNvSpPr txBox="1"/>
          <p:nvPr/>
        </p:nvSpPr>
        <p:spPr>
          <a:xfrm>
            <a:off x="941895" y="6023728"/>
            <a:ext cx="160255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srgbClr val="000000"/>
                </a:solidFill>
                <a:effectLst/>
                <a:uLnTx/>
                <a:uFillTx/>
                <a:latin typeface="Arial"/>
                <a:ea typeface="+mn-ea"/>
                <a:cs typeface="+mn-cs"/>
              </a:rPr>
              <a:t>Source: POLITICO </a:t>
            </a:r>
            <a:r>
              <a:rPr kumimoji="0" lang="en-US" sz="1000" b="0" i="1" u="none" strike="noStrike" kern="1200" cap="none" spc="0" normalizeH="0" baseline="0" noProof="0" dirty="0">
                <a:ln>
                  <a:noFill/>
                </a:ln>
                <a:solidFill>
                  <a:srgbClr val="000000"/>
                </a:solidFill>
                <a:effectLst/>
                <a:uLnTx/>
                <a:uFillTx/>
                <a:latin typeface="Arial"/>
                <a:ea typeface="+mn-ea"/>
                <a:cs typeface="+mn-cs"/>
              </a:rPr>
              <a:t>Battleground States polling </a:t>
            </a:r>
            <a:r>
              <a:rPr kumimoji="0" lang="en-US" sz="1000" b="0" i="1" u="none" strike="noStrike" kern="1200" cap="none" spc="0" normalizeH="0" baseline="0" noProof="0" dirty="0" smtClean="0">
                <a:ln>
                  <a:noFill/>
                </a:ln>
                <a:solidFill>
                  <a:srgbClr val="000000"/>
                </a:solidFill>
                <a:effectLst/>
                <a:uLnTx/>
                <a:uFillTx/>
                <a:latin typeface="Arial"/>
                <a:ea typeface="+mn-ea"/>
                <a:cs typeface="+mn-cs"/>
              </a:rPr>
              <a:t>average, 10/2416</a:t>
            </a:r>
            <a:endParaRPr kumimoji="0" lang="en-US" sz="1000" b="0" i="1" u="none" strike="noStrike" kern="1200" cap="none" spc="0" normalizeH="0" baseline="0" noProof="0" dirty="0">
              <a:ln>
                <a:noFill/>
              </a:ln>
              <a:solidFill>
                <a:srgbClr val="000000"/>
              </a:solidFill>
              <a:effectLst/>
              <a:uLnTx/>
              <a:uFillTx/>
              <a:latin typeface="Arial"/>
              <a:ea typeface="+mn-ea"/>
              <a:cs typeface="+mn-cs"/>
            </a:endParaRPr>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135370"/>
            <a:ext cx="6406341" cy="2423341"/>
          </a:xfrm>
        </p:spPr>
      </p:pic>
      <p:pic>
        <p:nvPicPr>
          <p:cNvPr id="7" name="Picture 4" descr="https://encrypted-tbn0.gstatic.com/images?q=tbn:ANd9GcQ-BNgiBsMe3t9ya1AYkxwrERl59lMMFKG3VpfXxmiNGfdMpqtxn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7475" y="5419724"/>
            <a:ext cx="26765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stretch>
            <a:fillRect/>
          </a:stretch>
        </p:blipFill>
        <p:spPr>
          <a:xfrm>
            <a:off x="1672338" y="1135370"/>
            <a:ext cx="5799323" cy="2244047"/>
          </a:xfrm>
          <a:prstGeom prst="rect">
            <a:avLst/>
          </a:prstGeom>
        </p:spPr>
      </p:pic>
      <p:pic>
        <p:nvPicPr>
          <p:cNvPr id="9" name="Picture 8"/>
          <p:cNvPicPr>
            <a:picLocks noChangeAspect="1"/>
          </p:cNvPicPr>
          <p:nvPr/>
        </p:nvPicPr>
        <p:blipFill>
          <a:blip r:embed="rId6"/>
          <a:stretch>
            <a:fillRect/>
          </a:stretch>
        </p:blipFill>
        <p:spPr>
          <a:xfrm>
            <a:off x="2133600" y="1093695"/>
            <a:ext cx="4876800" cy="2411506"/>
          </a:xfrm>
          <a:prstGeom prst="rect">
            <a:avLst/>
          </a:prstGeom>
        </p:spPr>
      </p:pic>
    </p:spTree>
    <p:extLst>
      <p:ext uri="{BB962C8B-B14F-4D97-AF65-F5344CB8AC3E}">
        <p14:creationId xmlns:p14="http://schemas.microsoft.com/office/powerpoint/2010/main" val="2687653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
          <p:cNvSpPr txBox="1">
            <a:spLocks noChangeArrowheads="1"/>
          </p:cNvSpPr>
          <p:nvPr/>
        </p:nvSpPr>
        <p:spPr bwMode="auto">
          <a:xfrm>
            <a:off x="676275" y="1017588"/>
            <a:ext cx="8458200" cy="5715000"/>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defRPr/>
            </a:pPr>
            <a:endParaRPr lang="en-US" sz="2400" kern="0" dirty="0">
              <a:solidFill>
                <a:srgbClr val="000000"/>
              </a:solidFill>
              <a:latin typeface="Arial"/>
            </a:endParaRPr>
          </a:p>
        </p:txBody>
      </p:sp>
      <p:sp>
        <p:nvSpPr>
          <p:cNvPr id="236547" name="Rectangle 3"/>
          <p:cNvSpPr txBox="1">
            <a:spLocks noChangeArrowheads="1"/>
          </p:cNvSpPr>
          <p:nvPr/>
        </p:nvSpPr>
        <p:spPr bwMode="auto">
          <a:xfrm>
            <a:off x="723900" y="1066800"/>
            <a:ext cx="8077200"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000">
                <a:solidFill>
                  <a:srgbClr val="000099"/>
                </a:solidFill>
                <a:latin typeface="Arial" panose="020B0604020202020204" pitchFamily="34" charset="0"/>
              </a:defRPr>
            </a:lvl1pPr>
            <a:lvl2pPr marL="742950" indent="-285750">
              <a:spcBef>
                <a:spcPct val="20000"/>
              </a:spcBef>
              <a:buChar char="–"/>
              <a:defRPr sz="2000">
                <a:solidFill>
                  <a:srgbClr val="000099"/>
                </a:solidFill>
                <a:latin typeface="Arial" panose="020B0604020202020204" pitchFamily="34" charset="0"/>
              </a:defRPr>
            </a:lvl2pPr>
            <a:lvl3pPr marL="1143000" indent="-228600">
              <a:spcBef>
                <a:spcPct val="20000"/>
              </a:spcBef>
              <a:buChar char="•"/>
              <a:defRPr sz="2000">
                <a:solidFill>
                  <a:srgbClr val="000099"/>
                </a:solidFill>
                <a:latin typeface="Arial" panose="020B0604020202020204" pitchFamily="34" charset="0"/>
              </a:defRPr>
            </a:lvl3pPr>
            <a:lvl4pPr marL="1600200" indent="-228600">
              <a:spcBef>
                <a:spcPct val="20000"/>
              </a:spcBef>
              <a:buChar char="–"/>
              <a:defRPr sz="2000">
                <a:solidFill>
                  <a:srgbClr val="000099"/>
                </a:solidFill>
                <a:latin typeface="Arial" panose="020B0604020202020204" pitchFamily="34" charset="0"/>
              </a:defRPr>
            </a:lvl4pPr>
            <a:lvl5pPr marL="2057400" indent="-228600">
              <a:spcBef>
                <a:spcPct val="20000"/>
              </a:spcBef>
              <a:buChar char="»"/>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99"/>
                </a:solidFill>
                <a:latin typeface="Arial" panose="020B0604020202020204" pitchFamily="34" charset="0"/>
              </a:defRPr>
            </a:lvl9pPr>
          </a:lstStyle>
          <a:p>
            <a:pPr eaLnBrk="0" hangingPunct="0"/>
            <a:endParaRPr lang="en-US" altLang="en-US" sz="3600" smtClean="0">
              <a:solidFill>
                <a:srgbClr val="000000"/>
              </a:solidFill>
              <a:cs typeface="Arial" panose="020B0604020202020204" pitchFamily="34" charset="0"/>
            </a:endParaRPr>
          </a:p>
        </p:txBody>
      </p:sp>
      <p:sp>
        <p:nvSpPr>
          <p:cNvPr id="236548" name="Rectangle 20"/>
          <p:cNvSpPr>
            <a:spLocks noChangeArrowheads="1"/>
          </p:cNvSpPr>
          <p:nvPr/>
        </p:nvSpPr>
        <p:spPr bwMode="auto">
          <a:xfrm>
            <a:off x="485775" y="0"/>
            <a:ext cx="922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000099"/>
                </a:solidFill>
                <a:latin typeface="Arial" panose="020B0604020202020204" pitchFamily="34" charset="0"/>
              </a:defRPr>
            </a:lvl1pPr>
            <a:lvl2pPr marL="742950" indent="-285750">
              <a:spcBef>
                <a:spcPct val="20000"/>
              </a:spcBef>
              <a:buChar char="–"/>
              <a:defRPr sz="2000">
                <a:solidFill>
                  <a:srgbClr val="000099"/>
                </a:solidFill>
                <a:latin typeface="Arial" panose="020B0604020202020204" pitchFamily="34" charset="0"/>
              </a:defRPr>
            </a:lvl2pPr>
            <a:lvl3pPr marL="1143000" indent="-228600">
              <a:spcBef>
                <a:spcPct val="20000"/>
              </a:spcBef>
              <a:buChar char="•"/>
              <a:defRPr sz="2000">
                <a:solidFill>
                  <a:srgbClr val="000099"/>
                </a:solidFill>
                <a:latin typeface="Arial" panose="020B0604020202020204" pitchFamily="34" charset="0"/>
              </a:defRPr>
            </a:lvl3pPr>
            <a:lvl4pPr marL="1600200" indent="-228600">
              <a:spcBef>
                <a:spcPct val="20000"/>
              </a:spcBef>
              <a:buChar char="–"/>
              <a:defRPr sz="2000">
                <a:solidFill>
                  <a:srgbClr val="000099"/>
                </a:solidFill>
                <a:latin typeface="Arial" panose="020B0604020202020204" pitchFamily="34" charset="0"/>
              </a:defRPr>
            </a:lvl4pPr>
            <a:lvl5pPr marL="2057400" indent="-228600">
              <a:spcBef>
                <a:spcPct val="20000"/>
              </a:spcBef>
              <a:buChar char="»"/>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99"/>
                </a:solidFill>
                <a:latin typeface="Arial" panose="020B0604020202020204" pitchFamily="34" charset="0"/>
              </a:defRPr>
            </a:lvl9pPr>
          </a:lstStyle>
          <a:p>
            <a:pPr>
              <a:spcBef>
                <a:spcPct val="0"/>
              </a:spcBef>
              <a:buFontTx/>
              <a:buNone/>
            </a:pPr>
            <a:r>
              <a:rPr lang="en-US" altLang="en-US" sz="4800" i="1" dirty="0" smtClean="0">
                <a:solidFill>
                  <a:srgbClr val="FFFFFF"/>
                </a:solidFill>
                <a:cs typeface="Arial" panose="020B0604020202020204" pitchFamily="34" charset="0"/>
              </a:rPr>
              <a:t>GOP Senate Challenge</a:t>
            </a:r>
            <a:endParaRPr lang="en-US" altLang="en-US" sz="4800" dirty="0" smtClean="0">
              <a:solidFill>
                <a:srgbClr val="FFFFFF"/>
              </a:solidFill>
              <a:cs typeface="Arial" panose="020B0604020202020204" pitchFamily="34" charset="0"/>
            </a:endParaRPr>
          </a:p>
        </p:txBody>
      </p:sp>
      <p:sp>
        <p:nvSpPr>
          <p:cNvPr id="176133" name="Rectangle 3"/>
          <p:cNvSpPr txBox="1">
            <a:spLocks noChangeArrowheads="1"/>
          </p:cNvSpPr>
          <p:nvPr/>
        </p:nvSpPr>
        <p:spPr bwMode="auto">
          <a:xfrm>
            <a:off x="685800" y="1014413"/>
            <a:ext cx="7810500" cy="538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000">
                <a:solidFill>
                  <a:srgbClr val="000099"/>
                </a:solidFill>
                <a:latin typeface="Arial" panose="020B0604020202020204" pitchFamily="34" charset="0"/>
              </a:defRPr>
            </a:lvl1pPr>
            <a:lvl2pPr marL="800100" indent="-342900">
              <a:spcBef>
                <a:spcPct val="20000"/>
              </a:spcBef>
              <a:buChar char="–"/>
              <a:defRPr sz="2000">
                <a:solidFill>
                  <a:srgbClr val="000099"/>
                </a:solidFill>
                <a:latin typeface="Arial" panose="020B0604020202020204" pitchFamily="34" charset="0"/>
              </a:defRPr>
            </a:lvl2pPr>
            <a:lvl3pPr marL="1143000" indent="-228600">
              <a:spcBef>
                <a:spcPct val="20000"/>
              </a:spcBef>
              <a:buChar char="•"/>
              <a:defRPr sz="2000">
                <a:solidFill>
                  <a:srgbClr val="000099"/>
                </a:solidFill>
                <a:latin typeface="Arial" panose="020B0604020202020204" pitchFamily="34" charset="0"/>
              </a:defRPr>
            </a:lvl3pPr>
            <a:lvl4pPr marL="1600200" indent="-228600">
              <a:spcBef>
                <a:spcPct val="20000"/>
              </a:spcBef>
              <a:buChar char="–"/>
              <a:defRPr sz="2000">
                <a:solidFill>
                  <a:srgbClr val="000099"/>
                </a:solidFill>
                <a:latin typeface="Arial" panose="020B0604020202020204" pitchFamily="34" charset="0"/>
              </a:defRPr>
            </a:lvl4pPr>
            <a:lvl5pPr marL="2057400" indent="-228600">
              <a:spcBef>
                <a:spcPct val="20000"/>
              </a:spcBef>
              <a:buChar char="»"/>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99"/>
                </a:solidFill>
                <a:latin typeface="Arial" panose="020B0604020202020204" pitchFamily="34" charset="0"/>
              </a:defRPr>
            </a:lvl9pPr>
          </a:lstStyle>
          <a:p>
            <a:pPr eaLnBrk="0" hangingPunct="0"/>
            <a:r>
              <a:rPr lang="en-US" altLang="en-US" sz="3200" dirty="0" smtClean="0">
                <a:solidFill>
                  <a:srgbClr val="000000"/>
                </a:solidFill>
                <a:cs typeface="Arial" panose="020B0604020202020204" pitchFamily="34" charset="0"/>
              </a:rPr>
              <a:t>Republicans will </a:t>
            </a:r>
            <a:br>
              <a:rPr lang="en-US" altLang="en-US" sz="3200" dirty="0" smtClean="0">
                <a:solidFill>
                  <a:srgbClr val="000000"/>
                </a:solidFill>
                <a:cs typeface="Arial" panose="020B0604020202020204" pitchFamily="34" charset="0"/>
              </a:rPr>
            </a:br>
            <a:r>
              <a:rPr lang="en-US" altLang="en-US" sz="3200" dirty="0" smtClean="0">
                <a:solidFill>
                  <a:srgbClr val="000000"/>
                </a:solidFill>
                <a:cs typeface="Arial" panose="020B0604020202020204" pitchFamily="34" charset="0"/>
              </a:rPr>
              <a:t>defend 24 seats</a:t>
            </a:r>
          </a:p>
          <a:p>
            <a:pPr lvl="1" eaLnBrk="0" hangingPunct="0">
              <a:buFont typeface="Arial" panose="020B0604020202020204" pitchFamily="34" charset="0"/>
              <a:buChar char="‒"/>
            </a:pPr>
            <a:r>
              <a:rPr lang="en-US" altLang="en-US" sz="2800" b="0" dirty="0" smtClean="0">
                <a:solidFill>
                  <a:srgbClr val="000000"/>
                </a:solidFill>
                <a:cs typeface="Arial" panose="020B0604020202020204" pitchFamily="34" charset="0"/>
              </a:rPr>
              <a:t>7 in states that President </a:t>
            </a:r>
          </a:p>
          <a:p>
            <a:pPr marL="457200" lvl="1" indent="0" eaLnBrk="0" hangingPunct="0">
              <a:buNone/>
            </a:pPr>
            <a:r>
              <a:rPr lang="en-US" altLang="en-US" sz="2800" b="0" dirty="0">
                <a:solidFill>
                  <a:srgbClr val="000000"/>
                </a:solidFill>
                <a:cs typeface="Arial" panose="020B0604020202020204" pitchFamily="34" charset="0"/>
              </a:rPr>
              <a:t>	</a:t>
            </a:r>
            <a:r>
              <a:rPr lang="en-US" altLang="en-US" sz="2800" b="0" dirty="0" smtClean="0">
                <a:solidFill>
                  <a:srgbClr val="000000"/>
                </a:solidFill>
                <a:cs typeface="Arial" panose="020B0604020202020204" pitchFamily="34" charset="0"/>
              </a:rPr>
              <a:t>Obama</a:t>
            </a:r>
            <a:r>
              <a:rPr lang="en-US" altLang="en-US" sz="2800" b="0" dirty="0">
                <a:solidFill>
                  <a:srgbClr val="000000"/>
                </a:solidFill>
                <a:cs typeface="Arial" panose="020B0604020202020204" pitchFamily="34" charset="0"/>
              </a:rPr>
              <a:t> </a:t>
            </a:r>
            <a:r>
              <a:rPr lang="en-US" altLang="en-US" sz="2800" b="0" dirty="0" smtClean="0">
                <a:solidFill>
                  <a:srgbClr val="000000"/>
                </a:solidFill>
                <a:cs typeface="Arial" panose="020B0604020202020204" pitchFamily="34" charset="0"/>
              </a:rPr>
              <a:t>won</a:t>
            </a:r>
            <a:br>
              <a:rPr lang="en-US" altLang="en-US" sz="2800" b="0" dirty="0" smtClean="0">
                <a:solidFill>
                  <a:srgbClr val="000000"/>
                </a:solidFill>
                <a:cs typeface="Arial" panose="020B0604020202020204" pitchFamily="34" charset="0"/>
              </a:rPr>
            </a:br>
            <a:endParaRPr lang="en-US" altLang="en-US" sz="2800" b="0" dirty="0" smtClean="0">
              <a:solidFill>
                <a:srgbClr val="000000"/>
              </a:solidFill>
              <a:cs typeface="Arial" panose="020B0604020202020204" pitchFamily="34" charset="0"/>
            </a:endParaRPr>
          </a:p>
          <a:p>
            <a:pPr marL="457200" lvl="1" indent="0" eaLnBrk="0" hangingPunct="0">
              <a:buNone/>
            </a:pPr>
            <a:endParaRPr lang="en-US" altLang="en-US" sz="2800" b="0" dirty="0" smtClean="0">
              <a:solidFill>
                <a:srgbClr val="000000"/>
              </a:solidFill>
              <a:cs typeface="Arial" panose="020B0604020202020204" pitchFamily="34" charset="0"/>
            </a:endParaRPr>
          </a:p>
          <a:p>
            <a:pPr eaLnBrk="0" hangingPunct="0"/>
            <a:r>
              <a:rPr lang="en-US" altLang="en-US" sz="3200" dirty="0" smtClean="0">
                <a:solidFill>
                  <a:srgbClr val="000000"/>
                </a:solidFill>
                <a:cs typeface="Arial" panose="020B0604020202020204" pitchFamily="34" charset="0"/>
              </a:rPr>
              <a:t>Democrats will defend 10 seats…</a:t>
            </a:r>
            <a:br>
              <a:rPr lang="en-US" altLang="en-US" sz="3200" dirty="0" smtClean="0">
                <a:solidFill>
                  <a:srgbClr val="000000"/>
                </a:solidFill>
                <a:cs typeface="Arial" panose="020B0604020202020204" pitchFamily="34" charset="0"/>
              </a:rPr>
            </a:br>
            <a:r>
              <a:rPr lang="en-US" altLang="en-US" sz="3200" dirty="0" smtClean="0">
                <a:solidFill>
                  <a:srgbClr val="000000"/>
                </a:solidFill>
                <a:cs typeface="Arial" panose="020B0604020202020204" pitchFamily="34" charset="0"/>
              </a:rPr>
              <a:t>all in states that President Obama  carried in 2008 and 2012</a:t>
            </a:r>
          </a:p>
          <a:p>
            <a:pPr eaLnBrk="0" hangingPunct="0"/>
            <a:endParaRPr lang="en-US" altLang="en-US" sz="3200" dirty="0" smtClean="0">
              <a:solidFill>
                <a:srgbClr val="000000"/>
              </a:solidFill>
              <a:cs typeface="Arial" panose="020B0604020202020204" pitchFamily="34" charset="0"/>
            </a:endParaRPr>
          </a:p>
          <a:p>
            <a:pPr eaLnBrk="0" hangingPunct="0"/>
            <a:endParaRPr lang="en-US" altLang="en-US" sz="3600" b="0" dirty="0" smtClean="0">
              <a:solidFill>
                <a:srgbClr val="000000"/>
              </a:solidFill>
              <a:cs typeface="Arial" panose="020B0604020202020204" pitchFamily="34" charset="0"/>
            </a:endParaRPr>
          </a:p>
        </p:txBody>
      </p:sp>
      <p:sp>
        <p:nvSpPr>
          <p:cNvPr id="236550" name="AutoShape 2" descr="data:image/jpeg;base64,/9j/4AAQSkZJRgABAQAAAQABAAD/2wCEAAkGBxQTEhUTExQWFhQXGSEbGBcYGB4fHhoiGx8iIB4iIh4iHCgiHh0lICMeITIiJykrMS4uHCA1ODMsNygtLisBCgoKDg0OGxAQGzQmICY0ODQ0MDA0LDQsLDQ4MjQsNCwsNDQ0LDQsNDQsNC8sLCwsLCwsLCwsLCwsLCwsLCwsLP/AABEIALoBDwMBEQACEQEDEQH/xAAbAAACAwEBAQAAAAAAAAAAAAAABgQFBwMCAf/EAEoQAAEDAgUCAwUEBQgJAwUAAAECAxEABAUGEiExE0EHIlEUMmFxgSNCkaEVM1KxsjQ2YnJ0orPBFiQmNWNzgpLDQ+HwFyXC0fH/xAAZAQACAwEAAAAAAAAAAAAAAAAABAIDBQH/xAA2EQABAwIDBAcJAQEBAQEBAAABAAIDBBESITETQVHwBRRhcYHB0SIjMjM0obHh8ZGCQiRSFf/aAAwDAQACEQMRAD8A3GhCXM3XdwFMNWikpfKi5Cx5VIbELBMdypHofiKZp2ssXSDLTxKonL8hHr5KlwzOqMQYdYDRQ+psgJMqQoqBAGoQR68SBJEwavkpDA8Ovl91RHVCZpbbP7JSYcxS1ukWabgl1YBSlS9aIM/tgxweKcIppIzIW5DwP2SgNTHII8WZWh4fc4okfbMWzn/LdUhX4FJBP1FZr205+Ekd4Wiwzj4gCvdvnRjrC2eS6w+VBIbcTyVbCFIKkkHsZiuGkfhxtsR2IFSzFgdkUwF5OrRqGqJ0yJj1jmNj+FL2Nrq+40XSuLqKEIoQihCKEIoQihCKEIoQihCKEIoQihCKEIoQihCKEIoQihCKEIoQihCKEIoQihCKEIoQihCosRt1G+t1j3UsvA8feLcfuPFXscBE4do81S4HaA9h8llPh5iem4t2UpgrVC16juJCwAnYAykSTJI9K16yO7HOJ50WVSS+2GAc6poxz+cFt/UT+5dKxfRu54JqT6tvd6q7xPLbjuJIuU3XTSjQS0knUrTuREgaVcH4Uuyoa2AsLb9qvfAXTB+K3YlPNl6pzG7UKaU3ocaSNUSsdSdQgkaSSQN+x4MgO07A2ldY3uD+ElUPLqpotaxH5UXxlH+vN/2dP8blT6N+Ue/yCj0l8wdyleEF+6u6cQp1xSAySEKWopB1oEgEwDBP41DpFjRGCBnf1Xej5HukIJyt6JtyZjT791fturCkMOlKBpAIBWsDccwEgUlUwsZGxzRmR5BPU8rnve07il//AOrJStSV20pCiAUuQYB22KefrTP/APMu24clj0iA4gtVix4r2h95p9PxhJH8c/lVZ6NlGhCsHSMR1BTjg2KN3LKXmiShUxIg7Eg7fMGkZI3Ruwu1Tkbw9uJuim1BTXJi5QudC0qjnSQY/CulpGoXAQdF1ri6ihCKELlcXCUJ1LUEpkCT6qIA/EkD610NJNguEgZlda4uooQihCKEIoQihCKEIoQihCKEIoQihCKEL4tQAkmBQhJXiDm52xdtw2ElKpU4CPeAIEAzsdyZ9Y+IL1HStma6/gkqqpdC5tk6NrCgCDIIkH1mkSLJ1eqEJK/0zaRij1u6sJaCEISonyhaZUZPadWmT3QKe6o404e0Z+XP5SfWmiYsKrcGyOzZ3Iu13SOg2SpAMDkECVFUbA9uSBxxVslY+WPZhuZVcdI2KTaF2SomMcRdY408kw0FaUE7bJQRO/EmTv6imHQmOkLTr+0u2YSVQcNEz5iyr1r9F4bltptGg8+byGdjIAn1nalIanBCY8NyU3LT45RJisAqXNuPs3GJ2IZUFJZdRqcB8pKnEmAe4Ec8bmr6eF8cDy7eNPBL1EzHzsDdx81d50yki+fS8LttvS2EadIVwpRmdY/a4+FUU1UYWYcN81fU0omcHYrKnyFhybPFHmS8lYTb+/skHUps/tH9/ar6uQy04da2fqqKWMRVBbe+XooOXszIs8UvOofsXnnApQ30kOKKVbcjcjb1ntU5qcy07MOoA/ChFUCKoeHaEq0xbw8ZuXFP2t02G3CVEQFAE7mFBXE9u1VR1z424HtzCtkoWSOxtdqs7x7Dhb3DjIcDgQQNaeDIB9TxMc9q04ZNowOta6zZo9m8tvdPjN0E5dICwFzwFQr+UfjxWcW3rcxl+loh1qPI83XnwevftbjqOfcTGtXxPEmjpJnstsFzo55JdcqX4WuJBvwVJTqWIJIH7dQrwbM7vRWURF396qcTyMtllx329K+mgq0iZOkTA8/NXMrA9wbg154Kp9I5rS7Hor+8x9WG4bbBsocfVGoLUVRqBWuYVOxITzS7IRUTuvkOQr5JjTwttmV2wrMKsRw+4ClJauBIToUUbgBSCDqkSdjv2NRkgFPM22Y5uuxTGeE7ivGWZusIDS7gJdWo/aOK1EaXdQmVSePWuz2iqbhuXDwRDeSnAJz4+KlZmzNcWVuHCu2uFlwJ8qVJgFKiSR1Fb7RO3PFQgp2TPsARlzuUp53RMvkc1f4pme1tykOvJTqCiIlXuxI8s77iB37UvHTySfCFe+ZjPiK6YPmC3uWw404CCdMEEEHbaD8+21ckhfGbOC7HKyQXaVaVUrEUIRQhFCEUIRQhFCEUIRQhFCEv5+uVN2D60qCVAJKSfXWn8zwPjFMUjQ6ZoKoqXFsRIS7e+yY2w3DwZuUfdMSkmNQ0kjWgwIUPh8RTTdrRvOV2nnwSztnVsGdimTBnTbJt7R1baobKQ4FgElEaU6DvujUZk+4fUUrIBIXSAb9Oe38pqM4A1hV6r4c0urljmT8qIvnLtV2pwOtuebQoDzKKtcyk9xW3UVJhDBHoQseCmEznmTW6VMrYci4umWVyEuKglMA8E7SDTlRIY4y4bkpAwSSBh0TJieUWEYozZJU50nEgkkp1bhR2OmOw7Uqyqeacym1wmX0rBOIxexVze5Rwlt9Not59Dyo078lXu79PTJqhtVUuZtABbntV7qanDsBJulrGMpC2xBm1UsqbeWiFDZWla9J9RqG+/HB+FNR1W0hdIBmLpSSl2czWE5FcvEDL7VlcpaaKyktBZ1kEyVLHYDaEipUc7pmFzuK5WQtheA3gvvh/l5q9uFtOlYSlorGggGQpI7g7bmisndCwObxXKSFsry13BR7bLS37920Y4Q4tOpX3UIUU6lQPlxySOK66oDIRI7eAuCnL5jG3cmu7yxhFoendXK1Ox5onb/pQg6fWFE0m2oqpfaY3LninDBTRey92fPBI+YGGEXC02y1LZEaVKIJMgE8AcGRx2rQhc8sBeLFZ87WB5DDkrgZST+iziHUOqf1ekR+t6fM/XiqOsnrGxtza6v6sOr7W/N7LzkbKqb9bqVOFvpgHZIMySPUeldq6kwAEC91ykphNe5tZScoZLReG4Cni2GVBM6QZnVvztxUKirMWGwvdWU9IJC650XTGMp2TTLjjeItOrSmUoSpuVH0ELJrkdTM54BjIHiuyUsTWkh/4VZkrLPtzq0FfTQhGpSwJ7wByOdz/ANNXVVRsWggXJVNLT7ZxBOQXrO+V/YXUJCy4haNQURG4MEcnjyn61ylqds0m1iEVVPsSLHIruzlFKsMVf9Q6hP2ekRsvRzP14qJqiJ9lbm11MUw2G1uuWVcv21w2tT943bqSqAlRQJETPmUPlXaieSNwDGX/ANXKeCORt3usrfM+RWLNrWX3FqOyUpbAEnjUqYQn4n6TVMFa+V1sIHP3V01GyNtyTz+EyYdmNu1U0xb2w9n6KXnXUqJ0AlQUpUJ88adjPm2jtSr4HSgve72r2A4+ibbK2OzWtytcngvllnN28u1ItEgoaTqS2tWgu7gFRVpVASYARtOqSdtIHUjYowZNT427P2osqjLIQzQfft/SaHsdCbYOKKEPqSlIaKpIdWBpbPBnUYPG0kwN6VEN32GnHs4poygMudeHbwSfimZsVtykOJsw4oT0p825gAAuDWSQdkFR/EU7HT0z72xW48j8pN81QzUC/DnyTHkXNgv21ko0Otka0gyDqmCPgYO3aKVqqYwOGdwUxTVImb2hM9KplFCEUIRQhfCY3NCFRYlnKyYnXcIJHZB1n8EzH1phlLM/RqpfURN1ckfxNuroWjCLktBS3FKIanTCQNPO8+Yz24p+hbHtHFl8hvSNc5+zAdvO5RsI8PkJYS/erUkrgNsIKUqUpXuolW2tXGnaO55iUlc4vwxDx81CKhAbikPgrrBsktIvv5I4lhKFQtx1KgpUpAICDKdtXvduwPFElW4xfFn2BMR0rRJfDl3pozNmu3sh9qSXCJQ2kElX14AnuTSsFM+Y+zomJqhkQ9pKnhHdF1V84Y1LWlZA9VlZ/fNN9Itwhg4D0StA/HjPEpF8P0n9IWw76/3JNaFZ8hyQpPnhO2Nn/aG2+CU/wrpCL6J3PBPyfVt7la43iGHN4kgPsrNz5NLpkoE+5tr5B76duZqqJk7oDgPs8N/PirZHwiYYh7XFL+brB5GMWbjqwtLjrfTgRpCXBKYk8TM99VMUz2mme1otYG/+JapY4VDHE6kflQPGT+XN/wBnT/G5VvRvyj3+QVXSXzB3L14Nfy1z/kK/jRXOkvlDv8ijo35p7vMJj8Ogn2/FP2usY+XUdn/L8qWrL7GLu8gm6T5snf6rK8ZC/aHup7/UXqn11GfzrWitgFtLLImvtHX4qHVirWv5a9n/AEEn2uehKtcap/XnT7u/vRxWLPj62dnr+ltw4OqjHp+1PyGMO1u+wFWrSNerXxJj3vjPFVVe3sNr5Kym2Gey81U+FMTiE8axP9+rq/SPu9FVRav70sY8jCPZ1+yKdL+2jVrj3hPIj3ZpuHrWMbTTwSk4psBwa+KY8g4Q4MKuFtAF651JRvGwlA3+BKzStZK3rDQ7Rv8AfRM0cZ2BLdT/ABdfEDCXFYUwt0Dr2+nXG8gwhW49TpV9K5RytFQQ3Q/1dq4iYATqFFtP5uL+Z/xqm764c7lFv0XPFZeo7VrLIC0/xt5tPk7/AOOsnov/AN+HmtXpPRvj5KZ4fBr9EP8AXno6nOpEzp0pnjfj0qFZi6yMOuVlbSYernFpmpuRxhftCvYSvrdMzq6kadSZ97bnTUKrrOD3ul+xTpur4vda+Kpf9DCXbm/UvSW33nUojchtaykn4FaQfiAfWrut+y2IDUAf6B5KnqvtGUneSoOA4y1dlxzElthaR9k4scAgjSlAIBCT5gYO5O/rZNE6KzYQbbwoQytlu6a19yvPCRDIVd9N0urKkyrplKSnzaSAeCSVSDHApfpAvIZcWCuoQy7rG60as1aCKEIoQuV1cJbQpxZhKElSj6BIkn8K61pcQAuOIAuUjYliyrvA3n1gAr1bDsA9CR8YAAnvT7IhFVhg3eiSfIZKYuPOaxtXFbiwxqtg8Tgkrw4L9zreafSUT+VYlDe0luHqtusteO/FO9xhza3G3Vp1KbnRPCSqJMcathB7bxyaRD3BpaN6dLQSCdyl1BSWI+LV4F3+lKgem2lJA7GSoj57j/4K3uj2kQ3O8rE6QdeXuCrMmZoVYPFenW2saVomCQOCPiN/nJG0yLamnEzbbwqaWoMLr2yTc3nHCmXFXLNq57QqTuAACefvlKZ7lI7mkjS1Lxgc7LnnNOiqp2nG1uaU7HM04im+fBPn1KCI2GkpAEkcCBue1OPp/cbJiTZUe/2jk132csJcfTcrt31vJjSTEDTx5erp2+RpRlJUtZgDgBz2J11VTl2MtN+e1L2M5yNzfW9wtBS0wtJSgbmAoKUZMAqMfAbD5lmKk2cTmA5lKSVe0la46ApkxLO+FXCwt60ecUBpClIRwCTH631J/GlWUdSwWa4D/fRNvrKd5u5p58VT4JmuztsQduG2XEW62tCUJSnUDKCSRriPKe/cVdLTSyQhhOd/VUR1MTJi9oysqezzOti/du2B5XHFqKFfeQtRVBiYPG4mCO/e91MHwiN24BUtqSyYyN3prvc3YTcnqXNqvq7SQBJj+klY1enmpNtLVR5MdknHVFNJm5uaQ8euGXLhxdugtskjQggAjYA8EjmTz3rRha9rAHm5WdM5rnksFgmFOamf0QbDS51Z96E6P1vU51TxtxzS3VndZ2u776WTPWWdX2W/93Xjw9zO1YrdU6lxQWlIGgJPBPMqHrRWU7pgA3cuUdQ2G+LepeSM4MWhueqh1QeUCNASdvNMysevaahVUr5cOEjJTpqtkZdivmvOJ4vhCmXEs2byXSghtR4SqNiftjsD8DXWRVQcC54tz2IfNSlpAbnz2r5j+cW1WVvaWvWb6enUownVpSR91ZO5Oo8cUQ0jhK6SSxuiaraYgyO4sveXM6Nos37W76znU1BKkwogLTBEqWDsdx865NSOMofHYWRDWNEZZJc3UjLWcbNqwTZ3LLrglWoJCdJlZUNy4D6VGekldNtGEDnuUoauJsQjeCVT5rxLDnWUps7ZbTmsEqUBBTCgRs4ruUnjtV9PHO115HXHPYqZ5YHNtG2xUnxDzWzfdDopcT09erWEidWiIhR/ZP5VGjpnQ4sW9drKlk1sO5GC5rZZw1+zUlwuOa9KgE6RqSAJJUD29K5LTPfOJBawspRVTGwGM6qvyPj6LJ9bqwoy0pCdIBhRKSCQVDbb1q2qgMzA0cVTSziJxJ4LUMIcCsNfuHVqPVbcUpagArQlJQiQNp0AKMbalKjmsiQWnDGjQj/dfz9lrxm8Jed/PPastzni9tcOtqtW1NIS2ElKgkccQAoiIitemikjaQ83KyaqRkhBYLK78NHU2oev3laWEjo7bla1FKoAG8gAf93wMUVwMmGJoz18FfQ+7BkcctFsVpcpcQlxB1IWkKSfUESDWI5paSCtgEEXC61xdVXiuYbW2MPvtoVE6SfNHrpG8fSrY4JJPhF1W+VjPiKUs5Z+tFWrrTC+stxJRACgEhY3JUQAYB4HfY96cpqKXaBzhYBKVNZHgLWm5KoctZ1s2rBNnctOuRq1AJQUmVlQ5WD3HamZ6SV0xkYQP53JeGribEGOBVZmjGMNdYKLW1W07IhZSkCO4kOE/lVsEVQ195HXHPYq5poHMsxtiuniBm1m+QylpLiS2VatYSJkAbQo+lco6V8JJcRmirqWytAbfJaRkXHU3Fo2VOhx1ACXTpIIJ4medoGrgkGsuqhLJDYWG5adNKHxg3ud6ZqVTCz7K2PJxVT1vdWqPKmZAO28RvulXcEGdj6VozwmmAexyQgmFRdj2rj4W2KW14g1soNuhAJA30lYn6xUq95cI3cR6LlEwNL28CkLIIm/tp38/wDka0Kz5Lln0nzwnbHGk/p+2GkRoTtG3C+1IRE9TdzwT0gHW293qr3FMcfRfotEWiXGFadStCvKFe8Z92EjeCPhVEcLDCZC6xTD5XiUMDbhKGZ8PYZxm1QwEpBcZK0J4SouenAlMGPjPenYHvdSuLuB/CRnYxtS0N7PyuHjEgC9bAAH2CeP67lS6NPuj3+QUekvmDuX3wdQDeuSAfsFc/10UdJH3Q7/ACK50d8093mF6wLLKbzFLsOfqWnnCsDbVLiglMjgGDuOw+MjktQYqdltSB+FOOnEtQ/FoCrPFPERu1cUxaWzfTbJST7oJGxgAcT3neqo6B0jccjsyrZK5sbsDG6JAzDintVwt/QG9ceQbgQAOYEzE8d60YY9mwNvdZs8u0eXWsnJrCmjgBeDKC/P6zQNf6+Peifd2+VImRwrMN8uG7RPiNppLgZ/fVefCfCW3XHw+ylYCU6Q4gGNzMSK70hK5obgNu5coIgS7GP9Uvw1wthw3pdZbcCFjSFoSYHn2EjbgfhVdbI9oZhJFx6KyjjYS+43qnxfNVi6w421h7bS1JhKwlEpPrsmavjppmvBdJceKpkqYXNIDM/Be/DLCmlm5uLhtK2mW+FpBTJ8xO+0hKf71crpXDCxhsSVyhjacT3DILp4o4O02be4t0JQ06iIQkBMjzAwO6gf7tcoJXOxMecwu18TRhe0ZFSbXDGTgC3y031t/tNA1/ro96J42+VRdI/rmG+XDdoptjb1TFbP9qiypj1pbtrTc2ibhRVIUUoMCOPMPXemKiGWRwLHW/1L008TG2e26f8AOD2H2HS12DK+rqjS22I0afUf0vyrOpxPPezyLdpWjUOhhtdgz7AqTBsPt3sKvXxbt69TxbOhJUgQCkAxIidoq+R72VDGYuF1TGxj4HODeKqfC3C0O3i0vspWjoqIDiJE6kbwREwT+dXV8hbGC0793il6CK8hxDdvWsPqDdmohAAQyT0xsISn3fgNorHHtSa6la5yZ4JVzZnb2VxhLbCHGnWw5HCiFHYCJHHwNN09JtA4k2INkrPVbNzQBcFQM7YO0zfYepoBCXX062xsklK0ebTwCQYJ+Xxqyllc+KQOzsNfAqupjDZWEbzonXAFNly7LRkdeCAdkqS2hKhHbccepPrSMuKzcXDzKdjIu63FWziwkFSiAAJJJgADkk+lUgXyCt0Sfe4gtm1uL23i46roU0kpJAT5UGIhRmCrmONuZdawPkbG/Kwz/KVc8tY6Rud9PwqnNLbdxhRurlhLFwPd2hU6oA3GqFDfSeBv2mroC6Oo2bHXCpnDXwY3ixUeybH+jijAmFbxv+uNSef/ALeeCi0f/HzxWWq4rXWONVtmfcqu3qbdLAbTp1FSlGAJCY4BJ79qwaSpbCXFy3aqndKAGq6y3la3s0Q2gFZ3U4rdR7wD2SNoHw7neqJql8pzOSuhp2RD2QryqFesdu/EtYQtFtat26lE6lAgmTyY0JGr4ma2m9HgkF7r8+Kx3dIEAhjbFWHgvcgm6QT51aFbnc+8FH6Ej8ar6TbbCQrOjXXxA6qjyRly5bxJoLZWkNKJWopIT5QRsqIMmIjmZq+qnjdAbHVU0sEjZ8xor3FLlK8wshJnRCT89Cj/AJ0uxpFEb7/VXvcDWC25XGPZivWsRQwy11GTokdMn3j5jqHEDeTsO9UxQQugL3GxzV0s0rZg1ouFT5zwtlnFbFbQCVOuoU4kcSHEwqOxVJn10+s1fTSPdTvDtw8lRUxtbOwjefNRvFnCX3bxCmmHXEhhI1IbUoTrWYkAidxt8RUuj5WNiIcQM+PYFGvie+QFovkuXhJbLbv3UOIUhQYMpWkpIlbcbETUukXB0ILTfPyKh0e1zZiHC2Xorfw/vkpxPEmSYU48pSfjocckfOFTHwNUVjCYI3cB5BMUrwJ5G8SknMeU7pm4cSGXFoKiULQhSgoE7bgGD6g/+9PwVMb2A3ASM9LI15sLqguLdTaihaVIUOUqBBHfcHcUy1wcLhKuaWmxWs5dxZVrgKbhASpSCYCpjzPlPYg8GsaaIS1eA7/RbMUhjpA8bvVTvD/OD18t1LqG0hCQRoneSeZJ9KrrKVsIBadVOkqXTXuNFW+FCiDfkchYj+/VtfpH3eihQ6v71Q5izTiFxbONPWZQ2oAqUGXRGkhUySQBt3piGngjkDmvue8Jaaed7C1zMu4q/wABtbe3wYC6cUyi6MqUkEq8/ugeVXLaR27n50vM58lV7sXw8/lMxNZHTWebX5/C645asXODEWrinkW0FC1AhQ6XII0p4bJHHpXInPjqvbFi7z/a7K1klMQw3A8v0oWGMKXl1SEJUtRJhKQST9t2A3NTeQK255yUGAmjsOc1m97hb7SdTrLraTsCttSRMcSQN9jt8K1GyMcbNIKy3RPbm4ELRfG3m0+Tv/jrM6L/APfh5rR6T0b4+SlZAvlMYO+8kAqbU4oA8EhKTvFQrGB9SGnfZWUji2mLhuupWQ88PXtyplxttKQ2VygKmQpI7qO25qNXRshZiBOqlS1bpnlpCtlY6y8xcMqeQhzqO2+lRE6itSEQnkyIO3x9DVGxex7XAZWB81ftWuaW3zzCqc35jaw5xhsWiHlJaGhxSgFJCSUgDyE9p2Iq+mp3ThxxWz0VFRO2AgYb5LPcQzS9dXjL7pQnprSUDfQiFA77ydxuefwArSZTMjiLG7/9KznVLpJQ47loGUephlu6m6adWpbxUktJLmuUgcjgyn70TNZtRhqHgxkab8rc9i0oA6BhxjfuzXTxCv1HCZeSG3XlI+z/AGfNr0n4hI3+IPHFco2DrPs5gfxFW89X9rIlebTEXrfA2XWBLgSmBp1crg7fKhzGvqy1+n6Q17mUwLdV5vUKvcJcfvmQ282lam1aSk+USkgHcBRABHfn0rrSIakNiNwbLjxtacukFjmouFMKcy6UISpaiFQlIJJ+2PAG5qchArbnnJRjBNHYc5pYyTgZReNm8tnktkwjW0sJ1kjTMiI55+FNVUwMR2bhfvGiVpICJAZGn/N63GsFbaKEIoQsX8RMouNPvXDaCWFELOkE6SqSuY4AImTHvj0MblHVNcwMcc+bc9ixaylcHF7RkqHK9leqWXrJKitvlSSnaZ2IUYIMHaDTFQ+EDDLvS9OyYnFFuV4z4gYjcFLLRR1F7JKEAKP/AHEpH4UuaGCP2naJgVs8hwt1VNa2l5bXrY6ava51pSqFFRVO533nfk1e50MkRz9lUtZNHMMvaTs9imPaT/q6U/FKUE/gVn91ICOiv8X59E8ZKy3whISru6VeIWvWq7DidIcEHUCNI0mIExtsK0cMQiIHw23LOLpTKCfivvTPiud8Utlht8IQsp1AFCTsSROxPcH8KVjo6aQXbmm5KuojNnAKuwTHL9+8cft0pXcKbhYCRGkFI4JA5CaslhgZEGPNhdVRTTPlLmDOyX764dTcOOLJQ+HVKUUmCleo6oIO0KnimWNaWADMW+yWe54kJORutDwvF8dU2ClgLHZTiEpUfoVo/dWbJFRh3xf5yVpxyVZb8P8AqQsyrfVcuKuk6XyRrEAfdAGw24itCAMEYEeizqjGZCZNVMGL3nsHs+g+yft9Mx+s1e/Ee/t+VQ2UW2x39rv7OHcrNrLscFvZ4+K+ZUxW7t1LNogrUoALhsrgA7ccUVEUTwNobeNlymklZfZi675axu+YLxtW1KK1AuQ0Vwd44G3JqM8ML7YzppmpwTTNJwDvyVliuacUWy4h5pSWlJKVk26kwCIO5G3zqqOmpg4Fpz71a+oqS0hzcu5U2IY7dXqG7cp1pb3ShpsyIGngSYA2+tXshihJffXiUu+aWcBltOC9YZj93YJWwE6A55lIdbO8iJgwYIEfSiSCKch19OBXWTywDDb/AFS8EzRf21sEsoPs6ZhZaJTurfz8cmKhLTQSSXcc+9TiqZ44/ZGXcvGLY9fYi0G1NqcQlYVLbRMKAI3IB7E7V2OGGB1wbHtK4+aadtrXHYEZhucRvdHXt3T0506WFj3ont8BRC2CG+Fwz7QiYzzWxN07FxscVvW7R23Q2r2c6g4ekTpkQoFUeUj48V18cLpA8nPdmuMkmbGWAZdyi5XxG5YeK7VJU4UFJAQV+UkE7D4gb1Oojje20hyVdPJIx14xcqP7Q8q76mn/AFgvatOmPtCuY0njzbRUsLBHbdb7WUcTzLfff7pmzBgmLXikuP25JSnSNOgbTPGv40rDNTRCzXflNzQ1Mpu5qUlYe6HQwW1JdKgkIUIMqMAb+sinNo0txA5JLZuDsBGabRmnE8PCWHQB5ZQHQFEJ4EFKuNiNyaT6tTzkvb9k71mogAa5VuYDf3TQvLgKUyB5VeUISCrTskGdzAmJ49Kth2ETtmzVVTCaVu0fomDLOI4wm2bTbsJUyB5FEJ3En1WJ3paeOlLyXuz57EzC+pDBhbkqjOeIYmoBF6FobJ2SEgIJG/KdlHvBJ4mrqZlODeLM/dUVT6i1pMgpGX8fv7e1T09CbdCVLSVJBUU9UJWQJkwpfeBsd6jNDA+TPX9KyGaZkYta37Tble5xC5uEe1aPZ0pDyVJSIXIhEHmNyqCAfLvHFJTtgjYcGundxTcLpnu9vTXvT/WenkUIRQhQOi97SVa0m3LUFB5CwrkbcFJg/wBUetWXbgtbO/2ULOxdiSvC3R1MQ6UdPq+SONMr0x8Iinq+9o8WtvRJ0Vrvw6XSB4f/AO8LX+v/APia0az5LlnUnzwnjHP5wW39RP7l0hF9G7ngn5Pq293qr7EsNv1Ygh1p7RajTrSVbED3xog7kbTtS7JIRCWuHtK97JTKC0+yk/Nd+h3G7bQkgtuNIWVJKSSHJ4IBiCBPfttBp2nYW0rr7wfwkqh4dVNtuI/KjeMn8ub/ALOn+Nyp9G/KPf5BQ6S+YO5ffBr+Wuf8hX8aK50l8od/kUdG/NPd5hWmSMHQ9it88sBXQeXpB41LcXB+YCTHxIPYVVVSltOxo3jyCvp4g6oe47iqHMWf7tb6+k6WmkqIQlIHAMAkkSSefSmIaKIMGIXKXnrZMZDTYJVxC+cfcU66rU4qNSoAmAANgAOAKcYxrG4W6JJ73PdidqtQwjDnLjL4ZZTqcUTpEgTFxJ3JA4BrJkkbHWYnafpazGOfSYW6/td/DDLVzaOPKuG9AWlIT5kmYJngmo11RHKG4CpUMD4icQXHwomb+OeoI+fnrtfpH3eiKHV/eqvMt7jItXfamkJYIAWR05GogD3Vk8kdqugZSbQYDn4+ipnfUhhxgWXnwwbDLF7fEfq0FCPmBrUPqdFFecb2RDf/AD1XKEYGOkK6+KjIfYtL5A2WkJV/1DWkfTzj61ygJY98R53Lte0PY2QLvafzbX9f8aou+uHO5Tb9FzxSbl/N1xZIWhjRCjqOpM7xHrT01KyYguSMFU+IYWrTPErND9l7P0NH2mvVqTPu6Ijf4msqipmTYsW6y06yodDhw71Byi25c4RdhICnXluwNgCpYB7mBuasqMMdS2+gsowYpKd3E3XHw2ypdWt0px9vQgtKSDrSdypBAgKJ4BqVbUxyxhrTndQoqaSJ5LhuSa//AL4P9uP+NTo+m/58kmfqv+vNaDnt3ERdsiy6ukoEwmW9Wo+8SNI2jk8Vm0og2btrbz8Fo1Jm2jRH+lw8RNHt+GcdXqp1Rzp6iNM94nVH/VUqO+xk4W8io1dtrHxuqDxm/ljX/JH8a6Z6M+We9LdJfMHcrS9/m2n5J/xxVLPrueCvf9HzxVrhltcOYKyi1UUPFI0qCtOwXvv8pql7mNqiZBkrWNe6mAZqo2a3nLfCOjenrPr8oUASkHVKZXpAlIjnckd9zU6cNfU4o8gFGdzmU9pMyqCxslv4faNNTrUH2t0qCT1F6x5yNO3TgxJk8Uw94ZM9zuw/4LeaoYwvhaB2jz8kz+EbLyLd5LuoBLsJSqfLA8wHYCfTvJ70r0gWF4LeCYoGvawh3FPdZ6eRQhFCEmeKlu+bMrZWsJQftUJMakHYz3IG0jiCqeKeoHMEtnDu70nXNeYrtPf3JU8HMUQh55hZALoSUT3KZkfMgzH9E030lGS0PG5KdHSAEtO9T8seHj1tepeWtHQaJUkgnUoQQmRG3Mn5d+arnrmSRYQMyrIKJ0cuInIKEcWRc4+0tshSEq0JUOFaUKkj4aiYPcQansjHRkHX9qG0ElWCNEx49l++cxFD7DvTZGjUeoR7p8w0DmRtB2Pelop4WwFrhc5pmWGV0wc02Cqc73rLmLWCWyFONuoDhHaXElKSfUeYx21VdSscKeQnQjL/ABU1TmmdgGt/NTvEDJNxe3KXWlNBIaCCFqUDIUs9kHaFDv61Cjq2QsLXA6qdXSPmeHNKq/DjCF2mKPMOFJWm3JJQSR5lNkcgHv6VbWyiWnDm8fVVUcRinLTw9F4ynj7dtil826oJQ88sazwFJcXpk9gZIn1iu1EDpKdhbqAPwiCZrKh7XbyvmP8Ahi8p5a7ZbZaWoqAUSCnUZjZJBA7H/wDpIekWBgDwbhcm6Pc55LDkUiY1ha7Z9bDmkrRElMxuAoRIB4I7VoRSCRgeNCs+WIxvLStHsLtbWXeo0ooWCYUkwRNxB/IkVmPaHVtnDL9LTa4so7t1/a9+E2MPvuPh51bgSlMBSpiSa50hExgbhFl2glfIXYjdevCkEm/A51iP79cr9I+70UqHV/eqXG8sYqLdxT9zraSkqWkvLVIR5uCmCdpq+Kopi8BjbHuColp6jAcTrhX3tTeG4RbpdYD3VIKmlEAErle8pPugAcdhS+F1RUuLTa2/7K/E2np24hfs+66NXTeJ4S+hpkMludLSSCAUQtMeUbK447muFrqepaXG99/2XQ4VFOQ0W7PuuOWsMXc4F0G9OtZVGowNnZ5APYeldnkEdXiOg9FyGMvpcI5zSNmbJdxZNB14tFKlaBoUSZIJ7pG0A1oQVbJnYW3WfNSPiAc4pt8bebT5O/8AjpPov/34eab6T0b4+S6ZMfUjBLpaFFKklwpUOQQlO4rlSAatoPYp0xIpSR2qP4WY5cv3i0PPOOJDKjpUqRIUgT89z+NSr4Y2RgtFs/VQoZ5HyEON8ksPf74P9uP+NTY+m/58kqfqv+vNOnifma6tX20MO6EqbkjSg76iOVJJ4pGhp45GEvF8+1O11RJG4BpWbsYqv2lu5dUpxaXErJUZJ0qBjf5QBWmYhsyxuWSzGynaB7s1p+essLxLoXNottQ0ad1QCJkEGDwSQRzWVSVAp8TJAtWqpzPZ7CoWeVos8LZsCsKdVpkDsEq1qV8Bq2E8/Q1OlBlqDLbJQqiIoBFvVjaYe8/gbLduYdKUkebTwuTv8qqc9jKsufp+la1jn0wDdUXiFWmDutX7oW6tK0oBVqMqHkSCd1FJhU9vkKGkS1IdELDm6HXjpyJTcqV4cME4dbKTEhS5kkSOqqeNjtMA9+4qNaRt3X5yUqMe5bbnNNOGWIZRpHdSlqPqpaipR+pNKPeXG5TTW4RZS6gpIoQihCj4hbhxpxsiQtCkxJE6gRyNx8xUmOwuBXHC4IWOZHyWi79oTcKcbWwoJISU8nVMyk9x2rbqqsx4SyxBWNTUjZMWO4IVNl9Tl2+zbOvvFpxUEdQmNp2BkflV8wbEwva0XHYqYS6WQMc42Vze5UbZxVmzbddCVgHXI1iQrggAdvSqG1Ln05kIHkrnUzWVDWAlMV9l6zS8LRzEbwPLiELcJB1cCenp34iaVbPKW7QRtt3ftNOijDsBeb96T8Syoq1xBi1UslLi0aXEeVWlS9M94UDPr2NPMqRJC54Gl8ki+mMczWX1tmu+fbJdjcJZbuLhSS0FytwzJUodo28oqNI5szC5zRrwU6sOheA1x04rxkHC/bbpaHHnkENFWtC4UYUkQSQZG/HwFdq5NjGCANVGkaZZDiJ0UBGX3H7921ZlRS64nWs8JQogqUY/Hbcn41Zt2shEjuA/gVewc+YsbxTucvWdmAy/idw2uN0Nu6AJ/oAKKR8zWft5ZfabGCO0LQ2McQwukI8Vn2ZGWkXLiWXVPNgiHFEEqkAnccwZH0rTgLjGC4WPBZlQGiQhpuFcJy4v9FG99pVon9RB0/rdHOuOfN7v/wC6o27esbPDnx8Lq/YO6vtMWXDxXnIeXl3i3UouFMaEgkpBOqSfRaeKKudsQF23XKOF0l7OspWTMrOXRuAi6Ux0lAEgE6/e3MOJjj481CpqWxht23vzwVlNTueXWfayl43lkNW7jgxUPaUz0wff+H64/uNQiqMTwNlbt5CnLTlrCdpfnvVLlXBHcRcU2p9SUNo1FapWBuABBUInfv8AdpiombTtuG5nwS8ET6g2LsgvWa8Cdw1xLaX1qS4nUFJlAJBIIgKPGxmfvVynmZUNJLdPFE8T6c2DsipNpl90YYb5N0tKUz9ikKA9/R7wX9fdqLp27fZFvj4X4KxsLxBtA89y85bwL25panr/AKQQuAhw6p258zg9SOKJ5tg4BrL938XIYTO27nphxDw393r4kO+nqI+Uxqe+XHwpZlf/APmP/P4mH0N/ik/3+qktMqLNlcvpu1BtlTiemEnS50+8hyBq+R+tXuqRtWtLczbPhfwVLaZ2ycQ/IXVbkfBF3dwppDymCGyrWkEkgKSI2Un1nntV1VKImYiL5qmkiMjyA6yhnDyL72crUSLjpFwbKP2mkq5MHvyanj9zjA3Xt4KGD32Anfqn7Gcn4c24hu5vbgOqHl6i0kRMcluAJ9SKzoqqdzSWMFuz+rRlpoQQHuN+1LWPZLNreW7CllTT7iUpWBCoKkpUI3GoBQ34M/SmoqvaROcBmAlJaTZytaTkUZzww4a+lq2ffCVthavPG5Uofd0jgCimkFQ0ue0ZLtSw07g1hK7XmVm/0WMQLjqnlQSFEFJlzR+zq4+NRbUu6xsbC36upPp27Dakm6ucFy+wjD27p+9u2UECQ2shKZVAhIQo81RLO8zGNrAT2q+OFrYQ9zyAq7M2Tmzam+tblb7YEq6hlREwSFQNweUkevyNsFU4SbKRtj2KqelBZtGOv3r7hmXk/ooXntNwgifKhXkH2ukwnYkxvGoSe4oknPWNnhB/i7HD/wDPjxEf1O/hxiSHWChsvrDZ3W9E6iTKRueAAqJMdQCewQrIy19zbPhz4eCdpXhzMr+KbaTTSKEIoQihC8lA39TtNF0LEMv4I7aYtbsuJOzh0qiAtIChqHwMfSt6aZstM5zf4sSGF0dSAUzY2f8AaC2/qp/hXSsX0TueCak+rb3eqtcauMNTiSPaEq9p8mhR1aAZ8mwMTPciBzVMTagwHB8P3VsjoBMMXxJdzbaPpxi0W8tK0rdb6RSNISlLglMSdwTJM76u3Aap3MNM8NGgN/8AErUNeKlhdpcW/wBUHxk/lzf9nT/G5VnRvyj3+QVfSXzB3L74Nfy1z/kK/jRXOkvlDv8AIo6N+ae7zCY/DpKfb8UP3g8QPkXHZ/MD8qWrL7GLu8gm6T5snf6rLMZUs3DxcnX1Fap9dRmtaK2AW0ssiYnaOvxUOrFWtey2i3OBJF0opYlWsiZH2508An3o7Vizl4q/d6/pbUODqo2mn7VhkFjDkrd9hcWtWka9QXsJMe8kfGq6szkDaj8KylEGeyP5VT4UxOITxrE/Lz1bX6R93oq6LV/elXHbTCE26zavurfEaEqSsA+YTMtAe7J5pyJ1UXjaNFvD1SczaYMOA5pjyDhbqcLuXGUanrjUlsAgbJBQDJIAhRWee1K1cjTUNa45DX8+iZpI3CBxaMyu3iBhjq8Lt3Xk6X2NIcEg7KAQrcEjdWlXNco5GtqHNbof6pVcbnQAu1Cj2n821/X/ABqk764c7lFv0XPFZeritZZA1Wn+NvNp8nf/AB1k9F/+/DzWr0no3x8lM8PktHCHw+SlnU51CJkJ0pngE8fCoVmLrIw65K2kw9XOLTNS8jW+FpuFGydWt3pmQoLjTqTJ8yAOdPeoVRqSz3oyv2KVMKfF7o5+Kz1//fB/tx/xq0h9N/z5LOP1X/XmtGz1gdm/cNrurtLOlEdMqSCsaiZBJn1GwrMpZpWMIjbftWlUxRPeC91rJczNmhq7xCxQzJaafR5yI1FS0TAO8ADnvJ+BLMFO6KF5dqR5JaaobJMxrdAVw8Zh/rbR/wCCP41VLoz5Z71DpL4x3KzvtsuJn0T/AIwqpn13PBXv+j54qxtFW4wNk3YUpnSnUEczr24I7xVTsfWzs9f0rW4OrDHouONtIewhX6NUlNsgEuIKVaiEnUoaiZB+8ZB1bbxzKIllT74e0eeeChKA6n9ycl1ypZuPYGltokOKKtJCtMQ8T70GNvga5UODasl2n6UqdpdTADnNOWDsLQ0A6Gw5uVdMHTztud1GIlRAk9hSMhBd7OnanGAgZqbUFJFCEUIRQhFCFUZmu2bdo3bresse4QBqGshBgniZE/D1q6BrpHbNptf+qqZzWN2jhp/FjVjmcKxNN6/sNckJ30jSUpA9YEfPc1tvp7QGJixmVF59o9NmJZlwh18XS0POOpiBBjy8bFQSfrtSbKeqazZiwCcfUUxdjOZS9jecvar62fUkoZYcSUp5VAWFKJ/pGBt8B86aipNnC5o1ISktWJJWu3ApjxjNGD3Sw4+y6tYSEgwobAkgQFgck/jSsdPVRizCAE1JUUshu4XVPl/Mdla4g680laLZTWhCQCSDKCeVHaQe9XTQTSQhrviv6qmKeGOYubpb0VRY5pVb3710yNSHHFkoVtqQtZUAeYPBnsfUSDe6mEkIjdqAFS2pLJi9uhTVfY/gt2ercMuJdPvbKBPzKFQr5nek2wVcQwsOXPFNumpZfaeM0gY84wq4cNslSWCRoSrkbCe57yea0oQ8MAfqs2YsLzg0TInMzH6GNj5+tP7Pl/Xa+Z/Z+FK9Xf1ra7v1ZN9YZ1bZ7/2vHhxmRmyW8p7XC0pA0ieCZ70VtO+YAN3LlFOyK+JS8i5rt7U3XW1w8oFOlM7eaZ325FQqqaSQNw7lZTVMcZdi3lc8TucFLLgYZeDug9MkrgKjyzLhET8K7G2rxDERbfp6Lj3UhacIz8V7x3ODYsbe1s1uoU3p1rEoJCUmdwZ8yjP0rkNK7aufIBmiaqaIgyM6L3l3OTfsT9rereWXNQSv3yApMckzsdx86JqR21a+IDJdhq27IslJzXbLWarFGHps7pLigSrWlIMGVlQ3CgfSoz00xm2kfOSlDUwiERvVJmt/DFMpFi04h3WNRUVxphUjzLUJnT2pinFQHe9OXgl53U+H3YzUzxIzOxe+z9HX9nr1akx72iI3P7Jquip3w4sW+3mp1tQyXDh3L7geZ2GsLftF6+q5r0wnbzJAEmfhRLTvdUNkGgsuxVLGwFh1zUHw9x1qzuVOvatJaKBpEmSpJ9eIBqyshdLHhbxVVHM2J5LuCgOYkg4gbnfpm56vG+nqauPWO1WCM7HBvtb7KvaN2+Pde/3Vn4i5gavX23GdWlLek6hG+on1+NVUUDomkOVtbOyVwLUrNuFJCkmFAyD6EcGmyARYpQEg3C0t/N2HXzbft7S0uo7p1RvzBSZgxwePjzWUKWohcdkcitXrUEzRtRmqXO2cG7hpu1tmy3btxzsVaRCQACYSOd9ztxG7FLSujcZHm5KXqqoPaGMGStsLzRh6sObs7rq+UDUEpPIVqEEH5VRJTTiYyMTDKmAwiN6kW+NtPtfozC2VJDgIW45wlKvfVyVEwY3jkAdqiYXMdt5zpuH2XWyse3YwhPWVsG9jtkW+vqaNXm06Z1KKuJMcxzSE8u1kL7WT0MezYGX0VtVKtRQhFCEUIRQhFCEUIXJy2Qr3kJPzANdDiNFywVViWVLN8AOW6Nu6ZQfxSQTVzKmVnwuVT4I3/EFlmP5WatsTt7cEqZdW2dKjuAtzSUyIMbGDzv6ia14al0lO551F/wALJmp2xztaNDb8rh4mYQza3aG2EaEFlKiJJ3K1gnck8AfhUqGV8kZLzfP0Ua6JkbwGi2S++GWDs3V0tt9GtAaKgJI3CkCdiDwTXK6V8cYLDbP1RQxNkkIcL5ei54dlU3WIv2zfkabdck86UJWUgCeTwBPxPY119Ts4GvOZIH4Q2m2k7mDIApjv14LZLLCmVvrTstQ80EcgkrSmfXSNj8aWYKuYYr2HPOaacaSE4bXKQ8wOMKuFm1SUMbaEmZ4E8kn3p71oQh4YNpqs6csLzs9ExJywz+hjfefrT+15f12jiP2fjzS3WH9a2W79XTXV2dW2m/8Aa8eHOW2b1byXtcISkjSY5J+Borah8IBbvXKKBkt8Sl5Fynb3RuusVgMqATpVG3mmdjPAqFVUyRhuHerKamjkLsW4rhjFrgwYcNu+6p7T5AUrgn4y2B+dSjdV4xjAt4eqjI2lDThOfiouQMuN3bjpeKgy03qUUmDJO3Y7QFH6VOsndE0YdSq6OBspJdoF68Qsst2bjXRKi06gkFRkyk77wNoKfzoo6h0rTi1CKynbERh0KkW+WGDg6r06+sJ+95dnNPEenxqBqHip2W79KYp2dW2m/wDag5VYw1TazfOrbWFeUJCjKY/ooV3mrKg1AcNkLjwVdO2nLfeHNN+N5Rwm00e0OvI1zp3UqdMT7rZjkc+tJRVVVLfAAbc8U7JTU0dseSpMPytbO4fd3SSsltTvSMwClAlEgieOeKvfUyNmbGd9rqltNE6Jzx22VZ4e4E1eXKmntWkNFY0mDIUkeh2gmrqyZ0UYc3iqKOFsryHcFBVhyBiPs8Eti66UE7lId08iN47irNodhj32v9lDZt2+Dde33WgZjtMIsnEMvWq/OmdaSohImNz1NXbsDWbC6qmBc12nPBaMzaaIhrm6qkzTk5q2vbQIlVvcOpSUEnbzpChq5ghW3fnemIKp0kT76gKielYyVltCVA8TcGZtbltDCNCS0FESo76lCdyewFWUMr5GEvN81VXRMjeA0WyU+5y/bjBE3Qb+3IT59Su7uk7Tp424qps8hqtnfL9K10EYpcds/wBq1wbAbJGGtXTlot9xYAKUFRUoqVAhOoD8PSqZZ5jOWB1grooIhCHltynHLmXbe3JeZYUytxICkKUTHeCNSgD8jSc073+y43snIoWMzaLXV7S6uRQhFCEUIRQhFCEUIRQhFCEUIUK/wpl5TanG0qU2oKQr7ySkgiDzEgSOD3qbJHMBDTqoOja4gkaJD8TcpXNy+h9hAWkNBBTqAVIUo8GARCh3nnatGhqo42FrzbNIVtM+Rwc1QPCrCH2L1zrMuNjoqEqQQCdaNgYg/SrK+Vj4hhIOfkVXQxPZKcQtl6K18OnU/pDFEyNReJA7wlxwH8yn8RVNYDsYj2eQV9KffSDt9Ui4zlG+S44o27igVqOpI1apJ38snfmtCKqhLQMSz5qWYOJtdLdNJRa/lq7ZawJLlw31WgVakQDMvkDYkDYkH6Viztc6rIYbH9Lbhc1tKC4XH7U/IeMWT63RaW3QKUgqOlI1Akx7pNVVcUrANo66sppYn32YsqnwpIBxAncaxI/76ur9I+70VVFq/vSvj2PYc7brRb2ZadMaVwnaFAnhRO4kfWm4YahrwXvuEpPPA5hDW2Kacj4Mr9EOwpLa7rUApewCT5B+QUR/WpSqlHWRvDf6mqWL/wCc7iV1zvg6lYQ2CpLjltpJWjcKCfId/wCqQo/1a5SygVJysHf1Sqoiae2pCr7T+ba/mf8AGqx31w53Ktv0XPFZgritZZA1WoeNvNp8nf8Ax1k9F/8Avw81q9J6N8fJS/D59tGEPrdRrbSpwrRAOoBKZEHaoVgcakBpsclbSECnJOmam5HxywfuFItbTouBskr0IEpCkgiUqJ5IP0qFVDMxl5HXF+1TppoXusxtis7f/wB8H+3H/GrSH03/AD5LNP1X/XmtGzy7hqH21XqVqcCJQkBRSRqPIBAO87GsylFQWERaLSqTAHAyapOxjNvt2IWagkoZaeRpCo1brSVExsOBtvEc707HS7GF4OZIP4ST6kTTMtoCpPjO2RdMqjYtQD8UqJP7x+NR6MPuyO1S6SBxg9issSGnLjYVsVBBHxl0KH93eqo86027fwrpMqPPnNWmF4z7JgzFx0w5oAhJVp95ZTM6THPpVL4trVOZe11ayTZ0wfa9kxZVx5N7bh9KCjcpKSZgjmD3Hx2paeEwvwkq+CUSsxAK4qlXIoQihCKEIoQihCKEIoQihCKEIoQihCKELx0xOqBq4mN/xrtzoiy91xCybxPycpK1XjCZbIl1AHuQI1AfswN/Tc8HbYoaoEbN2u7tWTXUpvtG+KXRm7/7acP6Xf8AWa/+J1Pc0/Tn4/Cmeq+/21/Dwslus+42VvHxuvGS81/o9biul1OoAI16Ygk/smea7VU23AF7WXKWp2N8r3UnKedfYi+egHOsoKjqaYjVt7hnn4VCoo9th9q1uxTgq9ni9m91JxPPNu6y40nDmW1LQUhYUmUkiJH2Q3HPIqLKN7XBxkJtzxU31jHNI2fP+KDmPN/tFqzapZ6TbWnfqatWlOkfdHqT3qyGl2chkJuSq5qraRhgFrL3ljOXs1s7arZ6zbpV/wCppgKTpUPcV8/xrk9JtJA8GxCIavZsLCL3UvLef021qm1XapeAJJKnIBlRV7pbPHz7VCaiMkheHW8P2rIa0RxhhbdQs2Zsau2UtItG7chYVrSoEkAKEbNp23nntVlPSuidiLr896rnqhK2wbZec7Zw/SHR+yDXS1f+pqnXp/opiNP50UtLsL53uuVVTtrZWsvuFZv6Ng7ZdLV1dX2muI1gD3dJmI9aJKXHMJb6LsdVghMdlEydmP2F9T3T6ktlGnVp5KTM6T+zxHep1MG2ZhvZV00+xditdRv0kVXvtIQSS/1g2DP39emY+kx9Kns7RYCd1r+FlHaEzYwN97K8znd3N+4h32J9oIRpjStU7kzPTEc0vTNjgaW4wf8APVMVJkmIOAhKSWyVBIB1TAAG88RHMz2py4tdJAG9t60QZ+UG0NYhYh1SRILiY1dgrQtB353Hx2FZnUgSXQvt3LT65YBszFTZxzJc3yEKLCmrZJlIAUUk+6CV6QD3AiOTV9NBHCSMV3c7lRUzyTNBw2anrw5uUXViLd5iUNQPOnUhwSSCJTGxHG8QPWs+saY5cbXa8Ny0KRwkiwuGn3TrbW6G0hCEpQgcJSAAPkBsKRLi43KcAAFgutcXUUIRQhFCEUIRQhFCEUIXG7tw4hTaiQFApJSSDvtsRuDXWuwm4XCLiy8sW4aaCGxIQjShJUd9IgAqMn6710uxOud6ALCwUezxA9JCn0FlxWxQTqg/BSZBB7H/ADqTmDEQ03Ci12V3Cyng1Wpr7QhFCEUIXlxAUCkiQRBB7g0A2Qs8dwN5GBLtumpTyVEaUpJJi4mR3IKfNPpWkJmGrD75fpZ7onClLLZ/tcfCXBX2VvqeZW2FJSE60xJBJOx3781LpCVjw0NN1GgiezFiFlL8N7Fxld8HW1JUVJUlKhyCXII9QYqFa9rwzCeclZSMcwvuFRZhzZfOWzqHrBTTakwpZbcATJHciOYH1piGlha8Fr7nwS81TKWEOZYeK5+FbAbTd3qx5WWyBPfbWr6wE/8AdXa9xcWxDef0o0DcIdIdy6+LNqlxNretjyuoCSfmNaPyKvwFc6PcWl0R3fwrvSDQ4NkCk2g/2cWfn/jVB31w53KbfoueKWsp5vcsULaQylwrVqhUyCBEQPlTVRStmIcXWS1NUuiGANutIz5mpViWA20hwu6uZ206YiOZ1VmUlMJsVzay0qmoMNrC91WYLavLwq9CmVpecW8oNlBCpWAQACJ77VZK5oqGWOQtmoRhxgdcZm+S4+G+CBp8LLN02voFLheQAgqKknyH6d42HzqVbMXttcEXytr4qFHCGOvYg2zumtnJ9ol83KWyHipStetRgrBCiEklPc9tqUNVKWYCck0KeMOxgZq+pdXpazDlJt99m5RCHmnEKJ4C0oUCQrbcgAwfkDtw1DUuYwsOhBS8tO17g8ahTMbyvbXZKn29StOkKkgpAJIiDsZP171CKokiyaVKSCOT4glrNuFm1wRTBVq0FI1REgvAjbsYNNU8m0qg/j6JeoZs6Yt4eqsMqXLjeF2qm2y4fKCkc6SuFEfECT8YqqoaHVDgTZWQEiFpATdSaaRQhFCEUIRQhFCEUIRQhFCEUIRQheXEAiCJEg/gZH50A2QljF8StMK0q6ZSH17pQTtA3UEE6QB5QdMcjmm445anK+nOqWkkjp8+KYcPvUPNpdaUFIWJSof/ADYjgjsaWewscWu1V7XBwxN0XjFr4MMuPFKlBtJUUoEkx6V2NmNwbxQ92FpcsxxrxWdKyLVtKW42LoJXPcwFwB8N/X4VqxdGtt7w59iypOkjf2Bl2qxyz4oNqSlu7SUL46qRKT8VAbpPyBHy4qqfo5wN49OCth6QaRZ+RTzheNW9xPQeQ5piQk7ieJHIpB8T2fELJ9kjH/CbqfVamvDoMKKfejb/ACroXFj2Pfppy3cTcpPR06nNmRsghU+XfYidq2ouqNeCzXxWRKKtzCH6eCvrD2eywZoXaFqRcGVpb2UoueYfeTEISAd+1Lv2k1Udmcxx7P2mGYIaYY9Cvd85bXuDrTbJUhDRCW0uHzBSSCEg6lSVA6Rv94D4VxokhqQX79bLriyanIZuVhkLDSvC2m3NaDr1+h8rutPI4MDf0NVVclqgkZ/yynSsvAAec7pqs8Paa1dJtCNRJVpSBJPJMc0o57nfEbpprGt0C6PW6FQVJSqOJAMfL0rgJGi6QCvr6CUqCVFBI2UACQfWCCD9aAbHNB0Qy2RMrUqeJ07bdoA553nmgm+5AC9gVxdX2hCKEIoQlzxDYUvD3kITqWooSlO25LiQInv6fGmaMhswJ7fwl6oF0RA5zVLbpuRgjQtdfXAAGjnZzzflNXkxmqOPT9KoB4pgGapjyeq6Nqj2wQ9vPEkT5SY2Bj/LvNLVGz2h2eivg2mAbTVXVUK5FCEUIRQhFCEUIRQhFCEUIRQhFCFQ5sywi+S0lailLa9RgbqEQUg/dnbffimKeoMJJG9UTwCYAHcrHCMKatmw0ygIQN4kmSeSSdyaqkkdI7E45qxkbWDC0ZJTztmK7trhKUMdW1UkaiEKkkkpKdYJAJ2jYc05TQRSMJLrOStRNJG4Wbdqx+/U2XFFlKktk7JUZI/9vqfmea2mYre1qsWQtLvZ0UepqC0bwWH29wf+Gn+KsvpP4WrT6M1ctbrHWuihCzTxPtr1sKcaecVauAhxsCQiRvJj3D8TsTHpWpQuhdYOHtDQ8VnVolaLtOXBIDt9eXulol1/QJShKZgDaYA+QrRDIofayCzTJLN7Oq1rJeVG27NCXUErcGpxKtSd1QYUnURKdh24EgGseqqXOlJadNFsU1O1sQBGqcKSTaKEIoQihCKEIoQihCKEIoQvDrYUkpPBEGCRz8RuPmK6DY3QRdZg/l/F7Y9K0dKmBOiFNjSJMA6t5j02rVE1LJ7Ugz8VmOiqWG0Zy8FVJdxS1u7d6762nqBPmWFIhRhQ8pKQSJ/Ce1W2ppI3Njtp4qoGoZI10n6Wz1iLYRQhFCEUIRQhFCEUIRQhFCEUIRQhFCEUIWKY94iXa3HUIKG290aAEr4kE643J9RtAEep3YqCINBOZWLNXSYiBkEk0+s9FCFpPgoPtbn+oj96qy+lNG+K1OjNXLWKx1rIoQqrNWHLuLR5ls6VrTCSeJ5g7GAYifjV0EgjkDjuVUzC9haN6UvC7K7tqt9y4b0L2Qng7e8oggkEHy/gacr6hsgaGHJKUNO6K5cM1oVZq0EUIRQhFCEUIRQhFCEUIRQhFCEUIUPFrDrtKbLjjcx52l6ViDOx/L5VON+B2KwPfoovbiFr27lSPYe4i2btHS5dKU4JcPZAdCpUon3kpiN5J42BIvD2mQyN9nL72VJaQwMOf9TPSqYRQhFCEUIRQhFCEUIRQhFCEUIRQhFCEUIWXZ+yK646p+3Q0luJUnXBUSVKWs6gEjkDngdq1qSsa1oY+9+cll1dG5xxMtzvSTlbAFXa1wCUNJK1hO6lATCUjupRED053iC9UTiIDiebpGngMhPAJhR4b3LoKumhhRGpKNUoA28pOpSwvk8KB33TtK3X425Xv+fT8eKa6g9wvofsrTw6t3MPdeF42tkO6EoWoeSZVsVg6QdxAn91VVrmztGzN7X71bRsdCSJBa605t9KioJUCUmFAEEpMAwfQwQfqKyiCNVpAgrpXF1FCEUIRQhFCEUIRQhFCEUIRQhFCEUIRQhFCF8V8KELy0ggAFRUR94xJ/AAflXSuBe64uooQihCKEIoQihCKEIoQihCKEIoQihC5XRXpPT06+2omPrAn6furrbXzXDe2SobvAri4lFzc/YlMFthHT1+upRUpWkj7oI5343YbMxmbG58Tn6Kl0Tn5OdlwCuMMw1q3bDbKAhA7D95PJPxO9Uvkc84nG5VrGNYLNCl1BSXlxAUClQBBEEESCDyCPSgG2YRqlLErP2J9p63bX0ylXtATqUNKYgxJJVvtsTI7ArNOMdtWFrznu55/CVe3ZuDmjLfzz+U0WV4h1AW2rUkyJ3EEGCCDuCDIIO4IpVzS02KZa4OFwu9RXUUIRQhFCEUIRQhFCEUIRQhFCEUIRQhFCEUIRQhFCEUIRQhFCEUIRQhFCEUIRQhFCEUIRQhFCEUIRQhFCEUIRQhQ8LSAgwI+0cO3xcUT+dTfr4D8KLBl/v5UyoKSKEIoQihCKEIoQihCKEIoQihCKEIoQihCKEIoQihCKEIoQihCKEL/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0099"/>
                </a:solidFill>
                <a:latin typeface="Arial" panose="020B0604020202020204" pitchFamily="34" charset="0"/>
              </a:defRPr>
            </a:lvl1pPr>
            <a:lvl2pPr marL="742950" indent="-285750">
              <a:spcBef>
                <a:spcPct val="20000"/>
              </a:spcBef>
              <a:buChar char="–"/>
              <a:defRPr sz="2000">
                <a:solidFill>
                  <a:srgbClr val="000099"/>
                </a:solidFill>
                <a:latin typeface="Arial" panose="020B0604020202020204" pitchFamily="34" charset="0"/>
              </a:defRPr>
            </a:lvl2pPr>
            <a:lvl3pPr marL="1143000" indent="-228600">
              <a:spcBef>
                <a:spcPct val="20000"/>
              </a:spcBef>
              <a:buChar char="•"/>
              <a:defRPr sz="2000">
                <a:solidFill>
                  <a:srgbClr val="000099"/>
                </a:solidFill>
                <a:latin typeface="Arial" panose="020B0604020202020204" pitchFamily="34" charset="0"/>
              </a:defRPr>
            </a:lvl3pPr>
            <a:lvl4pPr marL="1600200" indent="-228600">
              <a:spcBef>
                <a:spcPct val="20000"/>
              </a:spcBef>
              <a:buChar char="–"/>
              <a:defRPr sz="2000">
                <a:solidFill>
                  <a:srgbClr val="000099"/>
                </a:solidFill>
                <a:latin typeface="Arial" panose="020B0604020202020204" pitchFamily="34" charset="0"/>
              </a:defRPr>
            </a:lvl4pPr>
            <a:lvl5pPr marL="2057400" indent="-228600">
              <a:spcBef>
                <a:spcPct val="20000"/>
              </a:spcBef>
              <a:buChar char="»"/>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99"/>
                </a:solidFill>
                <a:latin typeface="Arial" panose="020B0604020202020204" pitchFamily="34" charset="0"/>
              </a:defRPr>
            </a:lvl9pPr>
          </a:lstStyle>
          <a:p>
            <a:pPr>
              <a:spcBef>
                <a:spcPct val="0"/>
              </a:spcBef>
              <a:buFontTx/>
              <a:buNone/>
            </a:pPr>
            <a:endParaRPr lang="en-US" altLang="en-US" sz="1800" b="0" smtClean="0">
              <a:solidFill>
                <a:srgbClr val="000000"/>
              </a:solidFill>
            </a:endParaRPr>
          </a:p>
        </p:txBody>
      </p:sp>
      <p:sp>
        <p:nvSpPr>
          <p:cNvPr id="236551" name="AutoShape 4" descr="data:image/jpeg;base64,/9j/4AAQSkZJRgABAQAAAQABAAD/2wCEAAkGBxQTEhUTExQWFhQXGSEbGBcYGB4fHhoiGx8iIB4iIh4iHCgiHh0lICMeITIiJykrMS4uHCA1ODMsNygtLisBCgoKDg0OGxAQGzQmICY0ODQ0MDA0LDQsLDQ4MjQsNCwsNDQ0LDQsNDQsNC8sLCwsLCwsLCwsLCwsLCwsLCwsLP/AABEIALoBDwMBEQACEQEDEQH/xAAbAAACAwEBAQAAAAAAAAAAAAAABgQFBwMCAf/EAEoQAAEDAgUCAwUEBQgJAwUAAAECAxEABAUGEiExE0EHIlEUMmFxgSNCkaEVM1KxsjQ2YnJ0orPBFiQmNWNzgpLDQ+HwFyXC0fH/xAAZAQACAwEAAAAAAAAAAAAAAAAABAIDBQH/xAA2EQABAwIDBAcJAQEBAQEBAAABAAIDBBESITETQVHwBRRhcYHB0SIjMjM0obHh8ZGCQiRSFf/aAAwDAQACEQMRAD8A3GhCXM3XdwFMNWikpfKi5Cx5VIbELBMdypHofiKZp2ssXSDLTxKonL8hHr5KlwzOqMQYdYDRQ+psgJMqQoqBAGoQR68SBJEwavkpDA8Ovl91RHVCZpbbP7JSYcxS1ukWabgl1YBSlS9aIM/tgxweKcIppIzIW5DwP2SgNTHII8WZWh4fc4okfbMWzn/LdUhX4FJBP1FZr205+Ekd4Wiwzj4gCvdvnRjrC2eS6w+VBIbcTyVbCFIKkkHsZiuGkfhxtsR2IFSzFgdkUwF5OrRqGqJ0yJj1jmNj+FL2Nrq+40XSuLqKEIoQihCKEIoQihCKEIoQihCKEIoQihCKEIoQihCKEIoQihCKEIoQihCKEIoQihCKEIoQihCosRt1G+t1j3UsvA8feLcfuPFXscBE4do81S4HaA9h8llPh5iem4t2UpgrVC16juJCwAnYAykSTJI9K16yO7HOJ50WVSS+2GAc6poxz+cFt/UT+5dKxfRu54JqT6tvd6q7xPLbjuJIuU3XTSjQS0knUrTuREgaVcH4Uuyoa2AsLb9qvfAXTB+K3YlPNl6pzG7UKaU3ocaSNUSsdSdQgkaSSQN+x4MgO07A2ldY3uD+ElUPLqpotaxH5UXxlH+vN/2dP8blT6N+Ue/yCj0l8wdyleEF+6u6cQp1xSAySEKWopB1oEgEwDBP41DpFjRGCBnf1Xej5HukIJyt6JtyZjT791fturCkMOlKBpAIBWsDccwEgUlUwsZGxzRmR5BPU8rnve07il//AOrJStSV20pCiAUuQYB22KefrTP/APMu24clj0iA4gtVix4r2h95p9PxhJH8c/lVZ6NlGhCsHSMR1BTjg2KN3LKXmiShUxIg7Eg7fMGkZI3Ruwu1Tkbw9uJuim1BTXJi5QudC0qjnSQY/CulpGoXAQdF1ri6ihCKELlcXCUJ1LUEpkCT6qIA/EkD610NJNguEgZlda4uooQihCKEIoQihCKEIoQihCKEIoQihCKEL4tQAkmBQhJXiDm52xdtw2ElKpU4CPeAIEAzsdyZ9Y+IL1HStma6/gkqqpdC5tk6NrCgCDIIkH1mkSLJ1eqEJK/0zaRij1u6sJaCEISonyhaZUZPadWmT3QKe6o404e0Z+XP5SfWmiYsKrcGyOzZ3Iu13SOg2SpAMDkECVFUbA9uSBxxVslY+WPZhuZVcdI2KTaF2SomMcRdY408kw0FaUE7bJQRO/EmTv6imHQmOkLTr+0u2YSVQcNEz5iyr1r9F4bltptGg8+byGdjIAn1nalIanBCY8NyU3LT45RJisAqXNuPs3GJ2IZUFJZdRqcB8pKnEmAe4Ec8bmr6eF8cDy7eNPBL1EzHzsDdx81d50yki+fS8LttvS2EadIVwpRmdY/a4+FUU1UYWYcN81fU0omcHYrKnyFhybPFHmS8lYTb+/skHUps/tH9/ar6uQy04da2fqqKWMRVBbe+XooOXszIs8UvOofsXnnApQ30kOKKVbcjcjb1ntU5qcy07MOoA/ChFUCKoeHaEq0xbw8ZuXFP2t02G3CVEQFAE7mFBXE9u1VR1z424HtzCtkoWSOxtdqs7x7Dhb3DjIcDgQQNaeDIB9TxMc9q04ZNowOta6zZo9m8tvdPjN0E5dICwFzwFQr+UfjxWcW3rcxl+loh1qPI83XnwevftbjqOfcTGtXxPEmjpJnstsFzo55JdcqX4WuJBvwVJTqWIJIH7dQrwbM7vRWURF396qcTyMtllx329K+mgq0iZOkTA8/NXMrA9wbg154Kp9I5rS7Hor+8x9WG4bbBsocfVGoLUVRqBWuYVOxITzS7IRUTuvkOQr5JjTwttmV2wrMKsRw+4ClJauBIToUUbgBSCDqkSdjv2NRkgFPM22Y5uuxTGeE7ivGWZusIDS7gJdWo/aOK1EaXdQmVSePWuz2iqbhuXDwRDeSnAJz4+KlZmzNcWVuHCu2uFlwJ8qVJgFKiSR1Fb7RO3PFQgp2TPsARlzuUp53RMvkc1f4pme1tykOvJTqCiIlXuxI8s77iB37UvHTySfCFe+ZjPiK6YPmC3uWw404CCdMEEEHbaD8+21ckhfGbOC7HKyQXaVaVUrEUIRQhFCEUIRQhFCEUIRQhFCEv5+uVN2D60qCVAJKSfXWn8zwPjFMUjQ6ZoKoqXFsRIS7e+yY2w3DwZuUfdMSkmNQ0kjWgwIUPh8RTTdrRvOV2nnwSztnVsGdimTBnTbJt7R1baobKQ4FgElEaU6DvujUZk+4fUUrIBIXSAb9Oe38pqM4A1hV6r4c0urljmT8qIvnLtV2pwOtuebQoDzKKtcyk9xW3UVJhDBHoQseCmEznmTW6VMrYci4umWVyEuKglMA8E7SDTlRIY4y4bkpAwSSBh0TJieUWEYozZJU50nEgkkp1bhR2OmOw7Uqyqeacym1wmX0rBOIxexVze5Rwlt9Not59Dyo078lXu79PTJqhtVUuZtABbntV7qanDsBJulrGMpC2xBm1UsqbeWiFDZWla9J9RqG+/HB+FNR1W0hdIBmLpSSl2czWE5FcvEDL7VlcpaaKyktBZ1kEyVLHYDaEipUc7pmFzuK5WQtheA3gvvh/l5q9uFtOlYSlorGggGQpI7g7bmisndCwObxXKSFsry13BR7bLS37920Y4Q4tOpX3UIUU6lQPlxySOK66oDIRI7eAuCnL5jG3cmu7yxhFoendXK1Ox5onb/pQg6fWFE0m2oqpfaY3LninDBTRey92fPBI+YGGEXC02y1LZEaVKIJMgE8AcGRx2rQhc8sBeLFZ87WB5DDkrgZST+iziHUOqf1ekR+t6fM/XiqOsnrGxtza6v6sOr7W/N7LzkbKqb9bqVOFvpgHZIMySPUeldq6kwAEC91ykphNe5tZScoZLReG4Cni2GVBM6QZnVvztxUKirMWGwvdWU9IJC650XTGMp2TTLjjeItOrSmUoSpuVH0ELJrkdTM54BjIHiuyUsTWkh/4VZkrLPtzq0FfTQhGpSwJ7wByOdz/ANNXVVRsWggXJVNLT7ZxBOQXrO+V/YXUJCy4haNQURG4MEcnjyn61ylqds0m1iEVVPsSLHIruzlFKsMVf9Q6hP2ekRsvRzP14qJqiJ9lbm11MUw2G1uuWVcv21w2tT943bqSqAlRQJETPmUPlXaieSNwDGX/ANXKeCORt3usrfM+RWLNrWX3FqOyUpbAEnjUqYQn4n6TVMFa+V1sIHP3V01GyNtyTz+EyYdmNu1U0xb2w9n6KXnXUqJ0AlQUpUJ88adjPm2jtSr4HSgve72r2A4+ibbK2OzWtytcngvllnN28u1ItEgoaTqS2tWgu7gFRVpVASYARtOqSdtIHUjYowZNT427P2osqjLIQzQfft/SaHsdCbYOKKEPqSlIaKpIdWBpbPBnUYPG0kwN6VEN32GnHs4poygMudeHbwSfimZsVtykOJsw4oT0p825gAAuDWSQdkFR/EU7HT0z72xW48j8pN81QzUC/DnyTHkXNgv21ko0Otka0gyDqmCPgYO3aKVqqYwOGdwUxTVImb2hM9KplFCEUIRQhfCY3NCFRYlnKyYnXcIJHZB1n8EzH1phlLM/RqpfURN1ckfxNuroWjCLktBS3FKIanTCQNPO8+Yz24p+hbHtHFl8hvSNc5+zAdvO5RsI8PkJYS/erUkrgNsIKUqUpXuolW2tXGnaO55iUlc4vwxDx81CKhAbikPgrrBsktIvv5I4lhKFQtx1KgpUpAICDKdtXvduwPFElW4xfFn2BMR0rRJfDl3pozNmu3sh9qSXCJQ2kElX14AnuTSsFM+Y+zomJqhkQ9pKnhHdF1V84Y1LWlZA9VlZ/fNN9Itwhg4D0StA/HjPEpF8P0n9IWw76/3JNaFZ8hyQpPnhO2Nn/aG2+CU/wrpCL6J3PBPyfVt7la43iGHN4kgPsrNz5NLpkoE+5tr5B76duZqqJk7oDgPs8N/PirZHwiYYh7XFL+brB5GMWbjqwtLjrfTgRpCXBKYk8TM99VMUz2mme1otYG/+JapY4VDHE6kflQPGT+XN/wBnT/G5VvRvyj3+QVXSXzB3L14Nfy1z/kK/jRXOkvlDv8ijo35p7vMJj8Ogn2/FP2usY+XUdn/L8qWrL7GLu8gm6T5snf6rK8ZC/aHup7/UXqn11GfzrWitgFtLLImvtHX4qHVirWv5a9n/AEEn2uehKtcap/XnT7u/vRxWLPj62dnr+ltw4OqjHp+1PyGMO1u+wFWrSNerXxJj3vjPFVVe3sNr5Kym2Gey81U+FMTiE8axP9+rq/SPu9FVRav70sY8jCPZ1+yKdL+2jVrj3hPIj3ZpuHrWMbTTwSk4psBwa+KY8g4Q4MKuFtAF651JRvGwlA3+BKzStZK3rDQ7Rv8AfRM0cZ2BLdT/ABdfEDCXFYUwt0Dr2+nXG8gwhW49TpV9K5RytFQQ3Q/1dq4iYATqFFtP5uL+Z/xqm764c7lFv0XPFZeo7VrLIC0/xt5tPk7/AOOsnov/AN+HmtXpPRvj5KZ4fBr9EP8AXno6nOpEzp0pnjfj0qFZi6yMOuVlbSYernFpmpuRxhftCvYSvrdMzq6kadSZ97bnTUKrrOD3ul+xTpur4vda+Kpf9DCXbm/UvSW33nUojchtaykn4FaQfiAfWrut+y2IDUAf6B5KnqvtGUneSoOA4y1dlxzElthaR9k4scAgjSlAIBCT5gYO5O/rZNE6KzYQbbwoQytlu6a19yvPCRDIVd9N0urKkyrplKSnzaSAeCSVSDHApfpAvIZcWCuoQy7rG60as1aCKEIoQuV1cJbQpxZhKElSj6BIkn8K61pcQAuOIAuUjYliyrvA3n1gAr1bDsA9CR8YAAnvT7IhFVhg3eiSfIZKYuPOaxtXFbiwxqtg8Tgkrw4L9zreafSUT+VYlDe0luHqtusteO/FO9xhza3G3Vp1KbnRPCSqJMcathB7bxyaRD3BpaN6dLQSCdyl1BSWI+LV4F3+lKgem2lJA7GSoj57j/4K3uj2kQ3O8rE6QdeXuCrMmZoVYPFenW2saVomCQOCPiN/nJG0yLamnEzbbwqaWoMLr2yTc3nHCmXFXLNq57QqTuAACefvlKZ7lI7mkjS1Lxgc7LnnNOiqp2nG1uaU7HM04im+fBPn1KCI2GkpAEkcCBue1OPp/cbJiTZUe/2jk132csJcfTcrt31vJjSTEDTx5erp2+RpRlJUtZgDgBz2J11VTl2MtN+e1L2M5yNzfW9wtBS0wtJSgbmAoKUZMAqMfAbD5lmKk2cTmA5lKSVe0la46ApkxLO+FXCwt60ecUBpClIRwCTH631J/GlWUdSwWa4D/fRNvrKd5u5p58VT4JmuztsQduG2XEW62tCUJSnUDKCSRriPKe/cVdLTSyQhhOd/VUR1MTJi9oysqezzOti/du2B5XHFqKFfeQtRVBiYPG4mCO/e91MHwiN24BUtqSyYyN3prvc3YTcnqXNqvq7SQBJj+klY1enmpNtLVR5MdknHVFNJm5uaQ8euGXLhxdugtskjQggAjYA8EjmTz3rRha9rAHm5WdM5rnksFgmFOamf0QbDS51Z96E6P1vU51TxtxzS3VndZ2u776WTPWWdX2W/93Xjw9zO1YrdU6lxQWlIGgJPBPMqHrRWU7pgA3cuUdQ2G+LepeSM4MWhueqh1QeUCNASdvNMysevaahVUr5cOEjJTpqtkZdivmvOJ4vhCmXEs2byXSghtR4SqNiftjsD8DXWRVQcC54tz2IfNSlpAbnz2r5j+cW1WVvaWvWb6enUownVpSR91ZO5Oo8cUQ0jhK6SSxuiaraYgyO4sveXM6Nos37W76znU1BKkwogLTBEqWDsdx865NSOMofHYWRDWNEZZJc3UjLWcbNqwTZ3LLrglWoJCdJlZUNy4D6VGekldNtGEDnuUoauJsQjeCVT5rxLDnWUps7ZbTmsEqUBBTCgRs4ruUnjtV9PHO115HXHPYqZ5YHNtG2xUnxDzWzfdDopcT09erWEidWiIhR/ZP5VGjpnQ4sW9drKlk1sO5GC5rZZw1+zUlwuOa9KgE6RqSAJJUD29K5LTPfOJBawspRVTGwGM6qvyPj6LJ9bqwoy0pCdIBhRKSCQVDbb1q2qgMzA0cVTSziJxJ4LUMIcCsNfuHVqPVbcUpagArQlJQiQNp0AKMbalKjmsiQWnDGjQj/dfz9lrxm8Jed/PPastzni9tcOtqtW1NIS2ElKgkccQAoiIitemikjaQ83KyaqRkhBYLK78NHU2oev3laWEjo7bla1FKoAG8gAf93wMUVwMmGJoz18FfQ+7BkcctFsVpcpcQlxB1IWkKSfUESDWI5paSCtgEEXC61xdVXiuYbW2MPvtoVE6SfNHrpG8fSrY4JJPhF1W+VjPiKUs5Z+tFWrrTC+stxJRACgEhY3JUQAYB4HfY96cpqKXaBzhYBKVNZHgLWm5KoctZ1s2rBNnctOuRq1AJQUmVlQ5WD3HamZ6SV0xkYQP53JeGribEGOBVZmjGMNdYKLW1W07IhZSkCO4kOE/lVsEVQ195HXHPYq5poHMsxtiuniBm1m+QylpLiS2VatYSJkAbQo+lco6V8JJcRmirqWytAbfJaRkXHU3Fo2VOhx1ACXTpIIJ4medoGrgkGsuqhLJDYWG5adNKHxg3ud6ZqVTCz7K2PJxVT1vdWqPKmZAO28RvulXcEGdj6VozwmmAexyQgmFRdj2rj4W2KW14g1soNuhAJA30lYn6xUq95cI3cR6LlEwNL28CkLIIm/tp38/wDka0Kz5Lln0nzwnbHGk/p+2GkRoTtG3C+1IRE9TdzwT0gHW293qr3FMcfRfotEWiXGFadStCvKFe8Z92EjeCPhVEcLDCZC6xTD5XiUMDbhKGZ8PYZxm1QwEpBcZK0J4SouenAlMGPjPenYHvdSuLuB/CRnYxtS0N7PyuHjEgC9bAAH2CeP67lS6NPuj3+QUekvmDuX3wdQDeuSAfsFc/10UdJH3Q7/ACK50d8093mF6wLLKbzFLsOfqWnnCsDbVLiglMjgGDuOw+MjktQYqdltSB+FOOnEtQ/FoCrPFPERu1cUxaWzfTbJST7oJGxgAcT3neqo6B0jccjsyrZK5sbsDG6JAzDintVwt/QG9ceQbgQAOYEzE8d60YY9mwNvdZs8u0eXWsnJrCmjgBeDKC/P6zQNf6+Peifd2+VImRwrMN8uG7RPiNppLgZ/fVefCfCW3XHw+ylYCU6Q4gGNzMSK70hK5obgNu5coIgS7GP9Uvw1wthw3pdZbcCFjSFoSYHn2EjbgfhVdbI9oZhJFx6KyjjYS+43qnxfNVi6w421h7bS1JhKwlEpPrsmavjppmvBdJceKpkqYXNIDM/Be/DLCmlm5uLhtK2mW+FpBTJ8xO+0hKf71crpXDCxhsSVyhjacT3DILp4o4O02be4t0JQ06iIQkBMjzAwO6gf7tcoJXOxMecwu18TRhe0ZFSbXDGTgC3y031t/tNA1/ro96J42+VRdI/rmG+XDdoptjb1TFbP9qiypj1pbtrTc2ibhRVIUUoMCOPMPXemKiGWRwLHW/1L008TG2e26f8AOD2H2HS12DK+rqjS22I0afUf0vyrOpxPPezyLdpWjUOhhtdgz7AqTBsPt3sKvXxbt69TxbOhJUgQCkAxIidoq+R72VDGYuF1TGxj4HODeKqfC3C0O3i0vspWjoqIDiJE6kbwREwT+dXV8hbGC0793il6CK8hxDdvWsPqDdmohAAQyT0xsISn3fgNorHHtSa6la5yZ4JVzZnb2VxhLbCHGnWw5HCiFHYCJHHwNN09JtA4k2INkrPVbNzQBcFQM7YO0zfYepoBCXX062xsklK0ebTwCQYJ+Xxqyllc+KQOzsNfAqupjDZWEbzonXAFNly7LRkdeCAdkqS2hKhHbccepPrSMuKzcXDzKdjIu63FWziwkFSiAAJJJgADkk+lUgXyCt0Sfe4gtm1uL23i46roU0kpJAT5UGIhRmCrmONuZdawPkbG/Kwz/KVc8tY6Rud9PwqnNLbdxhRurlhLFwPd2hU6oA3GqFDfSeBv2mroC6Oo2bHXCpnDXwY3ixUeybH+jijAmFbxv+uNSef/ALeeCi0f/HzxWWq4rXWONVtmfcqu3qbdLAbTp1FSlGAJCY4BJ79qwaSpbCXFy3aqndKAGq6y3la3s0Q2gFZ3U4rdR7wD2SNoHw7neqJql8pzOSuhp2RD2QryqFesdu/EtYQtFtat26lE6lAgmTyY0JGr4ma2m9HgkF7r8+Kx3dIEAhjbFWHgvcgm6QT51aFbnc+8FH6Ej8ar6TbbCQrOjXXxA6qjyRly5bxJoLZWkNKJWopIT5QRsqIMmIjmZq+qnjdAbHVU0sEjZ8xor3FLlK8wshJnRCT89Cj/AJ0uxpFEb7/VXvcDWC25XGPZivWsRQwy11GTokdMn3j5jqHEDeTsO9UxQQugL3GxzV0s0rZg1ouFT5zwtlnFbFbQCVOuoU4kcSHEwqOxVJn10+s1fTSPdTvDtw8lRUxtbOwjefNRvFnCX3bxCmmHXEhhI1IbUoTrWYkAidxt8RUuj5WNiIcQM+PYFGvie+QFovkuXhJbLbv3UOIUhQYMpWkpIlbcbETUukXB0ILTfPyKh0e1zZiHC2Xorfw/vkpxPEmSYU48pSfjocckfOFTHwNUVjCYI3cB5BMUrwJ5G8SknMeU7pm4cSGXFoKiULQhSgoE7bgGD6g/+9PwVMb2A3ASM9LI15sLqguLdTaihaVIUOUqBBHfcHcUy1wcLhKuaWmxWs5dxZVrgKbhASpSCYCpjzPlPYg8GsaaIS1eA7/RbMUhjpA8bvVTvD/OD18t1LqG0hCQRoneSeZJ9KrrKVsIBadVOkqXTXuNFW+FCiDfkchYj+/VtfpH3eihQ6v71Q5izTiFxbONPWZQ2oAqUGXRGkhUySQBt3piGngjkDmvue8Jaaed7C1zMu4q/wABtbe3wYC6cUyi6MqUkEq8/ugeVXLaR27n50vM58lV7sXw8/lMxNZHTWebX5/C645asXODEWrinkW0FC1AhQ6XII0p4bJHHpXInPjqvbFi7z/a7K1klMQw3A8v0oWGMKXl1SEJUtRJhKQST9t2A3NTeQK255yUGAmjsOc1m97hb7SdTrLraTsCttSRMcSQN9jt8K1GyMcbNIKy3RPbm4ELRfG3m0+Tv/jrM6L/APfh5rR6T0b4+SlZAvlMYO+8kAqbU4oA8EhKTvFQrGB9SGnfZWUji2mLhuupWQ88PXtyplxttKQ2VygKmQpI7qO25qNXRshZiBOqlS1bpnlpCtlY6y8xcMqeQhzqO2+lRE6itSEQnkyIO3x9DVGxex7XAZWB81ftWuaW3zzCqc35jaw5xhsWiHlJaGhxSgFJCSUgDyE9p2Iq+mp3ThxxWz0VFRO2AgYb5LPcQzS9dXjL7pQnprSUDfQiFA77ydxuefwArSZTMjiLG7/9KznVLpJQ47loGUephlu6m6adWpbxUktJLmuUgcjgyn70TNZtRhqHgxkab8rc9i0oA6BhxjfuzXTxCv1HCZeSG3XlI+z/AGfNr0n4hI3+IPHFco2DrPs5gfxFW89X9rIlebTEXrfA2XWBLgSmBp1crg7fKhzGvqy1+n6Q17mUwLdV5vUKvcJcfvmQ282lam1aSk+USkgHcBRABHfn0rrSIakNiNwbLjxtacukFjmouFMKcy6UISpaiFQlIJJ+2PAG5qchArbnnJRjBNHYc5pYyTgZReNm8tnktkwjW0sJ1kjTMiI55+FNVUwMR2bhfvGiVpICJAZGn/N63GsFbaKEIoQsX8RMouNPvXDaCWFELOkE6SqSuY4AImTHvj0MblHVNcwMcc+bc9ixaylcHF7RkqHK9leqWXrJKitvlSSnaZ2IUYIMHaDTFQ+EDDLvS9OyYnFFuV4z4gYjcFLLRR1F7JKEAKP/AHEpH4UuaGCP2naJgVs8hwt1VNa2l5bXrY6ava51pSqFFRVO533nfk1e50MkRz9lUtZNHMMvaTs9imPaT/q6U/FKUE/gVn91ICOiv8X59E8ZKy3whISru6VeIWvWq7DidIcEHUCNI0mIExtsK0cMQiIHw23LOLpTKCfivvTPiud8Utlht8IQsp1AFCTsSROxPcH8KVjo6aQXbmm5KuojNnAKuwTHL9+8cft0pXcKbhYCRGkFI4JA5CaslhgZEGPNhdVRTTPlLmDOyX764dTcOOLJQ+HVKUUmCleo6oIO0KnimWNaWADMW+yWe54kJORutDwvF8dU2ClgLHZTiEpUfoVo/dWbJFRh3xf5yVpxyVZb8P8AqQsyrfVcuKuk6XyRrEAfdAGw24itCAMEYEeizqjGZCZNVMGL3nsHs+g+yft9Mx+s1e/Ee/t+VQ2UW2x39rv7OHcrNrLscFvZ4+K+ZUxW7t1LNogrUoALhsrgA7ccUVEUTwNobeNlymklZfZi675axu+YLxtW1KK1AuQ0Vwd44G3JqM8ML7YzppmpwTTNJwDvyVliuacUWy4h5pSWlJKVk26kwCIO5G3zqqOmpg4Fpz71a+oqS0hzcu5U2IY7dXqG7cp1pb3ShpsyIGngSYA2+tXshihJffXiUu+aWcBltOC9YZj93YJWwE6A55lIdbO8iJgwYIEfSiSCKch19OBXWTywDDb/AFS8EzRf21sEsoPs6ZhZaJTurfz8cmKhLTQSSXcc+9TiqZ44/ZGXcvGLY9fYi0G1NqcQlYVLbRMKAI3IB7E7V2OGGB1wbHtK4+aadtrXHYEZhucRvdHXt3T0506WFj3ont8BRC2CG+Fwz7QiYzzWxN07FxscVvW7R23Q2r2c6g4ekTpkQoFUeUj48V18cLpA8nPdmuMkmbGWAZdyi5XxG5YeK7VJU4UFJAQV+UkE7D4gb1Oojje20hyVdPJIx14xcqP7Q8q76mn/AFgvatOmPtCuY0njzbRUsLBHbdb7WUcTzLfff7pmzBgmLXikuP25JSnSNOgbTPGv40rDNTRCzXflNzQ1Mpu5qUlYe6HQwW1JdKgkIUIMqMAb+sinNo0txA5JLZuDsBGabRmnE8PCWHQB5ZQHQFEJ4EFKuNiNyaT6tTzkvb9k71mogAa5VuYDf3TQvLgKUyB5VeUISCrTskGdzAmJ49Kth2ETtmzVVTCaVu0fomDLOI4wm2bTbsJUyB5FEJ3En1WJ3paeOlLyXuz57EzC+pDBhbkqjOeIYmoBF6FobJ2SEgIJG/KdlHvBJ4mrqZlODeLM/dUVT6i1pMgpGX8fv7e1T09CbdCVLSVJBUU9UJWQJkwpfeBsd6jNDA+TPX9KyGaZkYta37Tble5xC5uEe1aPZ0pDyVJSIXIhEHmNyqCAfLvHFJTtgjYcGundxTcLpnu9vTXvT/WenkUIRQhQOi97SVa0m3LUFB5CwrkbcFJg/wBUetWXbgtbO/2ULOxdiSvC3R1MQ6UdPq+SONMr0x8Iinq+9o8WtvRJ0Vrvw6XSB4f/AO8LX+v/APia0az5LlnUnzwnjHP5wW39RP7l0hF9G7ngn5Pq293qr7EsNv1Ygh1p7RajTrSVbED3xog7kbTtS7JIRCWuHtK97JTKC0+yk/Nd+h3G7bQkgtuNIWVJKSSHJ4IBiCBPfttBp2nYW0rr7wfwkqh4dVNtuI/KjeMn8ub/ALOn+Nyp9G/KPf5BQ6S+YO5ffBr+Wuf8hX8aK50l8od/kUdG/NPd5hWmSMHQ9it88sBXQeXpB41LcXB+YCTHxIPYVVVSltOxo3jyCvp4g6oe47iqHMWf7tb6+k6WmkqIQlIHAMAkkSSefSmIaKIMGIXKXnrZMZDTYJVxC+cfcU66rU4qNSoAmAANgAOAKcYxrG4W6JJ73PdidqtQwjDnLjL4ZZTqcUTpEgTFxJ3JA4BrJkkbHWYnafpazGOfSYW6/td/DDLVzaOPKuG9AWlIT5kmYJngmo11RHKG4CpUMD4icQXHwomb+OeoI+fnrtfpH3eiKHV/eqvMt7jItXfamkJYIAWR05GogD3Vk8kdqugZSbQYDn4+ipnfUhhxgWXnwwbDLF7fEfq0FCPmBrUPqdFFecb2RDf/AD1XKEYGOkK6+KjIfYtL5A2WkJV/1DWkfTzj61ygJY98R53Lte0PY2QLvafzbX9f8aou+uHO5Tb9FzxSbl/N1xZIWhjRCjqOpM7xHrT01KyYguSMFU+IYWrTPErND9l7P0NH2mvVqTPu6Ijf4msqipmTYsW6y06yodDhw71Byi25c4RdhICnXluwNgCpYB7mBuasqMMdS2+gsowYpKd3E3XHw2ypdWt0px9vQgtKSDrSdypBAgKJ4BqVbUxyxhrTndQoqaSJ5LhuSa//AL4P9uP+NTo+m/58kmfqv+vNaDnt3ERdsiy6ukoEwmW9Wo+8SNI2jk8Vm0og2btrbz8Fo1Jm2jRH+lw8RNHt+GcdXqp1Rzp6iNM94nVH/VUqO+xk4W8io1dtrHxuqDxm/ljX/JH8a6Z6M+We9LdJfMHcrS9/m2n5J/xxVLPrueCvf9HzxVrhltcOYKyi1UUPFI0qCtOwXvv8pql7mNqiZBkrWNe6mAZqo2a3nLfCOjenrPr8oUASkHVKZXpAlIjnckd9zU6cNfU4o8gFGdzmU9pMyqCxslv4faNNTrUH2t0qCT1F6x5yNO3TgxJk8Uw94ZM9zuw/4LeaoYwvhaB2jz8kz+EbLyLd5LuoBLsJSqfLA8wHYCfTvJ70r0gWF4LeCYoGvawh3FPdZ6eRQhFCEmeKlu+bMrZWsJQftUJMakHYz3IG0jiCqeKeoHMEtnDu70nXNeYrtPf3JU8HMUQh55hZALoSUT3KZkfMgzH9E030lGS0PG5KdHSAEtO9T8seHj1tepeWtHQaJUkgnUoQQmRG3Mn5d+arnrmSRYQMyrIKJ0cuInIKEcWRc4+0tshSEq0JUOFaUKkj4aiYPcQansjHRkHX9qG0ElWCNEx49l++cxFD7DvTZGjUeoR7p8w0DmRtB2Pelop4WwFrhc5pmWGV0wc02Cqc73rLmLWCWyFONuoDhHaXElKSfUeYx21VdSscKeQnQjL/ABU1TmmdgGt/NTvEDJNxe3KXWlNBIaCCFqUDIUs9kHaFDv61Cjq2QsLXA6qdXSPmeHNKq/DjCF2mKPMOFJWm3JJQSR5lNkcgHv6VbWyiWnDm8fVVUcRinLTw9F4ynj7dtil826oJQ88sazwFJcXpk9gZIn1iu1EDpKdhbqAPwiCZrKh7XbyvmP8Ahi8p5a7ZbZaWoqAUSCnUZjZJBA7H/wDpIekWBgDwbhcm6Pc55LDkUiY1ha7Z9bDmkrRElMxuAoRIB4I7VoRSCRgeNCs+WIxvLStHsLtbWXeo0ooWCYUkwRNxB/IkVmPaHVtnDL9LTa4so7t1/a9+E2MPvuPh51bgSlMBSpiSa50hExgbhFl2glfIXYjdevCkEm/A51iP79cr9I+70UqHV/eqXG8sYqLdxT9zraSkqWkvLVIR5uCmCdpq+Kopi8BjbHuColp6jAcTrhX3tTeG4RbpdYD3VIKmlEAErle8pPugAcdhS+F1RUuLTa2/7K/E2np24hfs+66NXTeJ4S+hpkMludLSSCAUQtMeUbK447muFrqepaXG99/2XQ4VFOQ0W7PuuOWsMXc4F0G9OtZVGowNnZ5APYeldnkEdXiOg9FyGMvpcI5zSNmbJdxZNB14tFKlaBoUSZIJ7pG0A1oQVbJnYW3WfNSPiAc4pt8bebT5O/8AjpPov/34eab6T0b4+S6ZMfUjBLpaFFKklwpUOQQlO4rlSAatoPYp0xIpSR2qP4WY5cv3i0PPOOJDKjpUqRIUgT89z+NSr4Y2RgtFs/VQoZ5HyEON8ksPf74P9uP+NTY+m/58kqfqv+vNOnifma6tX20MO6EqbkjSg76iOVJJ4pGhp45GEvF8+1O11RJG4BpWbsYqv2lu5dUpxaXErJUZJ0qBjf5QBWmYhsyxuWSzGynaB7s1p+essLxLoXNottQ0ad1QCJkEGDwSQRzWVSVAp8TJAtWqpzPZ7CoWeVos8LZsCsKdVpkDsEq1qV8Bq2E8/Q1OlBlqDLbJQqiIoBFvVjaYe8/gbLduYdKUkebTwuTv8qqc9jKsufp+la1jn0wDdUXiFWmDutX7oW6tK0oBVqMqHkSCd1FJhU9vkKGkS1IdELDm6HXjpyJTcqV4cME4dbKTEhS5kkSOqqeNjtMA9+4qNaRt3X5yUqMe5bbnNNOGWIZRpHdSlqPqpaipR+pNKPeXG5TTW4RZS6gpIoQihCj4hbhxpxsiQtCkxJE6gRyNx8xUmOwuBXHC4IWOZHyWi79oTcKcbWwoJISU8nVMyk9x2rbqqsx4SyxBWNTUjZMWO4IVNl9Tl2+zbOvvFpxUEdQmNp2BkflV8wbEwva0XHYqYS6WQMc42Vze5UbZxVmzbddCVgHXI1iQrggAdvSqG1Ln05kIHkrnUzWVDWAlMV9l6zS8LRzEbwPLiELcJB1cCenp34iaVbPKW7QRtt3ftNOijDsBeb96T8Syoq1xBi1UslLi0aXEeVWlS9M94UDPr2NPMqRJC54Gl8ki+mMczWX1tmu+fbJdjcJZbuLhSS0FytwzJUodo28oqNI5szC5zRrwU6sOheA1x04rxkHC/bbpaHHnkENFWtC4UYUkQSQZG/HwFdq5NjGCANVGkaZZDiJ0UBGX3H7921ZlRS64nWs8JQogqUY/Hbcn41Zt2shEjuA/gVewc+YsbxTucvWdmAy/idw2uN0Nu6AJ/oAKKR8zWft5ZfabGCO0LQ2McQwukI8Vn2ZGWkXLiWXVPNgiHFEEqkAnccwZH0rTgLjGC4WPBZlQGiQhpuFcJy4v9FG99pVon9RB0/rdHOuOfN7v/wC6o27esbPDnx8Lq/YO6vtMWXDxXnIeXl3i3UouFMaEgkpBOqSfRaeKKudsQF23XKOF0l7OspWTMrOXRuAi6Ux0lAEgE6/e3MOJjj481CpqWxht23vzwVlNTueXWfayl43lkNW7jgxUPaUz0wff+H64/uNQiqMTwNlbt5CnLTlrCdpfnvVLlXBHcRcU2p9SUNo1FapWBuABBUInfv8AdpiombTtuG5nwS8ET6g2LsgvWa8Cdw1xLaX1qS4nUFJlAJBIIgKPGxmfvVynmZUNJLdPFE8T6c2DsipNpl90YYb5N0tKUz9ikKA9/R7wX9fdqLp27fZFvj4X4KxsLxBtA89y85bwL25panr/AKQQuAhw6p258zg9SOKJ5tg4BrL938XIYTO27nphxDw393r4kO+nqI+Uxqe+XHwpZlf/APmP/P4mH0N/ik/3+qktMqLNlcvpu1BtlTiemEnS50+8hyBq+R+tXuqRtWtLczbPhfwVLaZ2ycQ/IXVbkfBF3dwppDymCGyrWkEkgKSI2Un1nntV1VKImYiL5qmkiMjyA6yhnDyL72crUSLjpFwbKP2mkq5MHvyanj9zjA3Xt4KGD32Anfqn7Gcn4c24hu5vbgOqHl6i0kRMcluAJ9SKzoqqdzSWMFuz+rRlpoQQHuN+1LWPZLNreW7CllTT7iUpWBCoKkpUI3GoBQ34M/SmoqvaROcBmAlJaTZytaTkUZzww4a+lq2ffCVthavPG5Uofd0jgCimkFQ0ue0ZLtSw07g1hK7XmVm/0WMQLjqnlQSFEFJlzR+zq4+NRbUu6xsbC36upPp27Dakm6ucFy+wjD27p+9u2UECQ2shKZVAhIQo81RLO8zGNrAT2q+OFrYQ9zyAq7M2Tmzam+tblb7YEq6hlREwSFQNweUkevyNsFU4SbKRtj2KqelBZtGOv3r7hmXk/ooXntNwgifKhXkH2ukwnYkxvGoSe4oknPWNnhB/i7HD/wDPjxEf1O/hxiSHWChsvrDZ3W9E6iTKRueAAqJMdQCewQrIy19zbPhz4eCdpXhzMr+KbaTTSKEIoQihC8lA39TtNF0LEMv4I7aYtbsuJOzh0qiAtIChqHwMfSt6aZstM5zf4sSGF0dSAUzY2f8AaC2/qp/hXSsX0TueCak+rb3eqtcauMNTiSPaEq9p8mhR1aAZ8mwMTPciBzVMTagwHB8P3VsjoBMMXxJdzbaPpxi0W8tK0rdb6RSNISlLglMSdwTJM76u3Aap3MNM8NGgN/8AErUNeKlhdpcW/wBUHxk/lzf9nT/G5VnRvyj3+QVfSXzB3L74Nfy1z/kK/jRXOkvlDv8AIo6N+ae7zCY/DpKfb8UP3g8QPkXHZ/MD8qWrL7GLu8gm6T5snf6rLMZUs3DxcnX1Fap9dRmtaK2AW0ssiYnaOvxUOrFWtey2i3OBJF0opYlWsiZH2508An3o7Vizl4q/d6/pbUODqo2mn7VhkFjDkrd9hcWtWka9QXsJMe8kfGq6szkDaj8KylEGeyP5VT4UxOITxrE/Lz1bX6R93oq6LV/elXHbTCE26zavurfEaEqSsA+YTMtAe7J5pyJ1UXjaNFvD1SczaYMOA5pjyDhbqcLuXGUanrjUlsAgbJBQDJIAhRWee1K1cjTUNa45DX8+iZpI3CBxaMyu3iBhjq8Lt3Xk6X2NIcEg7KAQrcEjdWlXNco5GtqHNbof6pVcbnQAu1Cj2n821/X/ABqk764c7lFv0XPFZeritZZA1Wn+NvNp8nf/AB1k9F/+/DzWr0no3x8lM8PktHCHw+SlnU51CJkJ0pngE8fCoVmLrIw65K2kw9XOLTNS8jW+FpuFGydWt3pmQoLjTqTJ8yAOdPeoVRqSz3oyv2KVMKfF7o5+Kz1//fB/tx/xq0h9N/z5LOP1X/XmtGz1gdm/cNrurtLOlEdMqSCsaiZBJn1GwrMpZpWMIjbftWlUxRPeC91rJczNmhq7xCxQzJaafR5yI1FS0TAO8ADnvJ+BLMFO6KF5dqR5JaaobJMxrdAVw8Zh/rbR/wCCP41VLoz5Z71DpL4x3KzvtsuJn0T/AIwqpn13PBXv+j54qxtFW4wNk3YUpnSnUEczr24I7xVTsfWzs9f0rW4OrDHouONtIewhX6NUlNsgEuIKVaiEnUoaiZB+8ZB1bbxzKIllT74e0eeeChKA6n9ycl1ypZuPYGltokOKKtJCtMQ8T70GNvga5UODasl2n6UqdpdTADnNOWDsLQ0A6Gw5uVdMHTztud1GIlRAk9hSMhBd7OnanGAgZqbUFJFCEUIRQhFCFUZmu2bdo3bresse4QBqGshBgniZE/D1q6BrpHbNptf+qqZzWN2jhp/FjVjmcKxNN6/sNckJ30jSUpA9YEfPc1tvp7QGJixmVF59o9NmJZlwh18XS0POOpiBBjy8bFQSfrtSbKeqazZiwCcfUUxdjOZS9jecvar62fUkoZYcSUp5VAWFKJ/pGBt8B86aipNnC5o1ISktWJJWu3ApjxjNGD3Sw4+y6tYSEgwobAkgQFgck/jSsdPVRizCAE1JUUshu4XVPl/Mdla4g680laLZTWhCQCSDKCeVHaQe9XTQTSQhrviv6qmKeGOYubpb0VRY5pVb3710yNSHHFkoVtqQtZUAeYPBnsfUSDe6mEkIjdqAFS2pLJi9uhTVfY/gt2ercMuJdPvbKBPzKFQr5nek2wVcQwsOXPFNumpZfaeM0gY84wq4cNslSWCRoSrkbCe57yea0oQ8MAfqs2YsLzg0TInMzH6GNj5+tP7Pl/Xa+Z/Z+FK9Xf1ra7v1ZN9YZ1bZ7/2vHhxmRmyW8p7XC0pA0ieCZ70VtO+YAN3LlFOyK+JS8i5rt7U3XW1w8oFOlM7eaZ325FQqqaSQNw7lZTVMcZdi3lc8TucFLLgYZeDug9MkrgKjyzLhET8K7G2rxDERbfp6Lj3UhacIz8V7x3ODYsbe1s1uoU3p1rEoJCUmdwZ8yjP0rkNK7aufIBmiaqaIgyM6L3l3OTfsT9rereWXNQSv3yApMckzsdx86JqR21a+IDJdhq27IslJzXbLWarFGHps7pLigSrWlIMGVlQ3CgfSoz00xm2kfOSlDUwiERvVJmt/DFMpFi04h3WNRUVxphUjzLUJnT2pinFQHe9OXgl53U+H3YzUzxIzOxe+z9HX9nr1akx72iI3P7Jquip3w4sW+3mp1tQyXDh3L7geZ2GsLftF6+q5r0wnbzJAEmfhRLTvdUNkGgsuxVLGwFh1zUHw9x1qzuVOvatJaKBpEmSpJ9eIBqyshdLHhbxVVHM2J5LuCgOYkg4gbnfpm56vG+nqauPWO1WCM7HBvtb7KvaN2+Pde/3Vn4i5gavX23GdWlLek6hG+on1+NVUUDomkOVtbOyVwLUrNuFJCkmFAyD6EcGmyARYpQEg3C0t/N2HXzbft7S0uo7p1RvzBSZgxwePjzWUKWohcdkcitXrUEzRtRmqXO2cG7hpu1tmy3btxzsVaRCQACYSOd9ztxG7FLSujcZHm5KXqqoPaGMGStsLzRh6sObs7rq+UDUEpPIVqEEH5VRJTTiYyMTDKmAwiN6kW+NtPtfozC2VJDgIW45wlKvfVyVEwY3jkAdqiYXMdt5zpuH2XWyse3YwhPWVsG9jtkW+vqaNXm06Z1KKuJMcxzSE8u1kL7WT0MezYGX0VtVKtRQhFCEUIRQhFCEUIXJy2Qr3kJPzANdDiNFywVViWVLN8AOW6Nu6ZQfxSQTVzKmVnwuVT4I3/EFlmP5WatsTt7cEqZdW2dKjuAtzSUyIMbGDzv6ia14al0lO551F/wALJmp2xztaNDb8rh4mYQza3aG2EaEFlKiJJ3K1gnck8AfhUqGV8kZLzfP0Ua6JkbwGi2S++GWDs3V0tt9GtAaKgJI3CkCdiDwTXK6V8cYLDbP1RQxNkkIcL5ei54dlU3WIv2zfkabdck86UJWUgCeTwBPxPY119Ts4GvOZIH4Q2m2k7mDIApjv14LZLLCmVvrTstQ80EcgkrSmfXSNj8aWYKuYYr2HPOaacaSE4bXKQ8wOMKuFm1SUMbaEmZ4E8kn3p71oQh4YNpqs6csLzs9ExJywz+hjfefrT+15f12jiP2fjzS3WH9a2W79XTXV2dW2m/8Aa8eHOW2b1byXtcISkjSY5J+Borah8IBbvXKKBkt8Sl5Fynb3RuusVgMqATpVG3mmdjPAqFVUyRhuHerKamjkLsW4rhjFrgwYcNu+6p7T5AUrgn4y2B+dSjdV4xjAt4eqjI2lDThOfiouQMuN3bjpeKgy03qUUmDJO3Y7QFH6VOsndE0YdSq6OBspJdoF68Qsst2bjXRKi06gkFRkyk77wNoKfzoo6h0rTi1CKynbERh0KkW+WGDg6r06+sJ+95dnNPEenxqBqHip2W79KYp2dW2m/wDag5VYw1TazfOrbWFeUJCjKY/ooV3mrKg1AcNkLjwVdO2nLfeHNN+N5Rwm00e0OvI1zp3UqdMT7rZjkc+tJRVVVLfAAbc8U7JTU0dseSpMPytbO4fd3SSsltTvSMwClAlEgieOeKvfUyNmbGd9rqltNE6Jzx22VZ4e4E1eXKmntWkNFY0mDIUkeh2gmrqyZ0UYc3iqKOFsryHcFBVhyBiPs8Eti66UE7lId08iN47irNodhj32v9lDZt2+Dde33WgZjtMIsnEMvWq/OmdaSohImNz1NXbsDWbC6qmBc12nPBaMzaaIhrm6qkzTk5q2vbQIlVvcOpSUEnbzpChq5ghW3fnemIKp0kT76gKielYyVltCVA8TcGZtbltDCNCS0FESo76lCdyewFWUMr5GEvN81VXRMjeA0WyU+5y/bjBE3Qb+3IT59Su7uk7Tp424qps8hqtnfL9K10EYpcds/wBq1wbAbJGGtXTlot9xYAKUFRUoqVAhOoD8PSqZZ5jOWB1grooIhCHltynHLmXbe3JeZYUytxICkKUTHeCNSgD8jSc073+y43snIoWMzaLXV7S6uRQhFCEUIRQhFCEUIRQhFCEUIUK/wpl5TanG0qU2oKQr7ySkgiDzEgSOD3qbJHMBDTqoOja4gkaJD8TcpXNy+h9hAWkNBBTqAVIUo8GARCh3nnatGhqo42FrzbNIVtM+Rwc1QPCrCH2L1zrMuNjoqEqQQCdaNgYg/SrK+Vj4hhIOfkVXQxPZKcQtl6K18OnU/pDFEyNReJA7wlxwH8yn8RVNYDsYj2eQV9KffSDt9Ui4zlG+S44o27igVqOpI1apJ38snfmtCKqhLQMSz5qWYOJtdLdNJRa/lq7ZawJLlw31WgVakQDMvkDYkDYkH6Viztc6rIYbH9Lbhc1tKC4XH7U/IeMWT63RaW3QKUgqOlI1Akx7pNVVcUrANo66sppYn32YsqnwpIBxAncaxI/76ur9I+70VVFq/vSvj2PYc7brRb2ZadMaVwnaFAnhRO4kfWm4YahrwXvuEpPPA5hDW2Kacj4Mr9EOwpLa7rUApewCT5B+QUR/WpSqlHWRvDf6mqWL/wCc7iV1zvg6lYQ2CpLjltpJWjcKCfId/wCqQo/1a5SygVJysHf1Sqoiae2pCr7T+ba/mf8AGqx31w53Ktv0XPFZgritZZA1WoeNvNp8nf8Ax1k9F/8Avw81q9J6N8fJS/D59tGEPrdRrbSpwrRAOoBKZEHaoVgcakBpsclbSECnJOmam5HxywfuFItbTouBskr0IEpCkgiUqJ5IP0qFVDMxl5HXF+1TppoXusxtis7f/wB8H+3H/GrSH03/AD5LNP1X/XmtGzy7hqH21XqVqcCJQkBRSRqPIBAO87GsylFQWERaLSqTAHAyapOxjNvt2IWagkoZaeRpCo1brSVExsOBtvEc707HS7GF4OZIP4ST6kTTMtoCpPjO2RdMqjYtQD8UqJP7x+NR6MPuyO1S6SBxg9issSGnLjYVsVBBHxl0KH93eqo86027fwrpMqPPnNWmF4z7JgzFx0w5oAhJVp95ZTM6THPpVL4trVOZe11ayTZ0wfa9kxZVx5N7bh9KCjcpKSZgjmD3Hx2paeEwvwkq+CUSsxAK4qlXIoQihCKEIoQihCKEIoQihCKEIoQihCKELx0xOqBq4mN/xrtzoiy91xCybxPycpK1XjCZbIl1AHuQI1AfswN/Tc8HbYoaoEbN2u7tWTXUpvtG+KXRm7/7acP6Xf8AWa/+J1Pc0/Tn4/Cmeq+/21/Dwslus+42VvHxuvGS81/o9biul1OoAI16Ygk/smea7VU23AF7WXKWp2N8r3UnKedfYi+egHOsoKjqaYjVt7hnn4VCoo9th9q1uxTgq9ni9m91JxPPNu6y40nDmW1LQUhYUmUkiJH2Q3HPIqLKN7XBxkJtzxU31jHNI2fP+KDmPN/tFqzapZ6TbWnfqatWlOkfdHqT3qyGl2chkJuSq5qraRhgFrL3ljOXs1s7arZ6zbpV/wCppgKTpUPcV8/xrk9JtJA8GxCIavZsLCL3UvLef021qm1XapeAJJKnIBlRV7pbPHz7VCaiMkheHW8P2rIa0RxhhbdQs2Zsau2UtItG7chYVrSoEkAKEbNp23nntVlPSuidiLr896rnqhK2wbZec7Zw/SHR+yDXS1f+pqnXp/opiNP50UtLsL53uuVVTtrZWsvuFZv6Ng7ZdLV1dX2muI1gD3dJmI9aJKXHMJb6LsdVghMdlEydmP2F9T3T6ktlGnVp5KTM6T+zxHep1MG2ZhvZV00+xditdRv0kVXvtIQSS/1g2DP39emY+kx9Kns7RYCd1r+FlHaEzYwN97K8znd3N+4h32J9oIRpjStU7kzPTEc0vTNjgaW4wf8APVMVJkmIOAhKSWyVBIB1TAAG88RHMz2py4tdJAG9t60QZ+UG0NYhYh1SRILiY1dgrQtB353Hx2FZnUgSXQvt3LT65YBszFTZxzJc3yEKLCmrZJlIAUUk+6CV6QD3AiOTV9NBHCSMV3c7lRUzyTNBw2anrw5uUXViLd5iUNQPOnUhwSSCJTGxHG8QPWs+saY5cbXa8Ny0KRwkiwuGn3TrbW6G0hCEpQgcJSAAPkBsKRLi43KcAAFgutcXUUIRQhFCEUIRQhFCEUIXG7tw4hTaiQFApJSSDvtsRuDXWuwm4XCLiy8sW4aaCGxIQjShJUd9IgAqMn6710uxOud6ALCwUezxA9JCn0FlxWxQTqg/BSZBB7H/ADqTmDEQ03Ci12V3Cyng1Wpr7QhFCEUIXlxAUCkiQRBB7g0A2Qs8dwN5GBLtumpTyVEaUpJJi4mR3IKfNPpWkJmGrD75fpZ7onClLLZ/tcfCXBX2VvqeZW2FJSE60xJBJOx3781LpCVjw0NN1GgiezFiFlL8N7Fxld8HW1JUVJUlKhyCXII9QYqFa9rwzCeclZSMcwvuFRZhzZfOWzqHrBTTakwpZbcATJHciOYH1piGlha8Fr7nwS81TKWEOZYeK5+FbAbTd3qx5WWyBPfbWr6wE/8AdXa9xcWxDef0o0DcIdIdy6+LNqlxNretjyuoCSfmNaPyKvwFc6PcWl0R3fwrvSDQ4NkCk2g/2cWfn/jVB31w53KbfoueKWsp5vcsULaQylwrVqhUyCBEQPlTVRStmIcXWS1NUuiGANutIz5mpViWA20hwu6uZ206YiOZ1VmUlMJsVzay0qmoMNrC91WYLavLwq9CmVpecW8oNlBCpWAQACJ77VZK5oqGWOQtmoRhxgdcZm+S4+G+CBp8LLN02voFLheQAgqKknyH6d42HzqVbMXttcEXytr4qFHCGOvYg2zumtnJ9ol83KWyHipStetRgrBCiEklPc9tqUNVKWYCck0KeMOxgZq+pdXpazDlJt99m5RCHmnEKJ4C0oUCQrbcgAwfkDtw1DUuYwsOhBS8tO17g8ahTMbyvbXZKn29StOkKkgpAJIiDsZP171CKokiyaVKSCOT4glrNuFm1wRTBVq0FI1REgvAjbsYNNU8m0qg/j6JeoZs6Yt4eqsMqXLjeF2qm2y4fKCkc6SuFEfECT8YqqoaHVDgTZWQEiFpATdSaaRQhFCEUIRQhFCEUIRQhFCEUIRQheXEAiCJEg/gZH50A2QljF8StMK0q6ZSH17pQTtA3UEE6QB5QdMcjmm445anK+nOqWkkjp8+KYcPvUPNpdaUFIWJSof/ADYjgjsaWewscWu1V7XBwxN0XjFr4MMuPFKlBtJUUoEkx6V2NmNwbxQ92FpcsxxrxWdKyLVtKW42LoJXPcwFwB8N/X4VqxdGtt7w59iypOkjf2Bl2qxyz4oNqSlu7SUL46qRKT8VAbpPyBHy4qqfo5wN49OCth6QaRZ+RTzheNW9xPQeQ5piQk7ieJHIpB8T2fELJ9kjH/CbqfVamvDoMKKfejb/ACroXFj2Pfppy3cTcpPR06nNmRsghU+XfYidq2ouqNeCzXxWRKKtzCH6eCvrD2eywZoXaFqRcGVpb2UoueYfeTEISAd+1Lv2k1Udmcxx7P2mGYIaYY9Cvd85bXuDrTbJUhDRCW0uHzBSSCEg6lSVA6Rv94D4VxokhqQX79bLriyanIZuVhkLDSvC2m3NaDr1+h8rutPI4MDf0NVVclqgkZ/yynSsvAAec7pqs8Paa1dJtCNRJVpSBJPJMc0o57nfEbpprGt0C6PW6FQVJSqOJAMfL0rgJGi6QCvr6CUqCVFBI2UACQfWCCD9aAbHNB0Qy2RMrUqeJ07bdoA553nmgm+5AC9gVxdX2hCKEIoQlzxDYUvD3kITqWooSlO25LiQInv6fGmaMhswJ7fwl6oF0RA5zVLbpuRgjQtdfXAAGjnZzzflNXkxmqOPT9KoB4pgGapjyeq6Nqj2wQ9vPEkT5SY2Bj/LvNLVGz2h2eivg2mAbTVXVUK5FCEUIRQhFCEUIRQhFCEUIRQhFCFQ5sywi+S0lailLa9RgbqEQUg/dnbffimKeoMJJG9UTwCYAHcrHCMKatmw0ygIQN4kmSeSSdyaqkkdI7E45qxkbWDC0ZJTztmK7trhKUMdW1UkaiEKkkkpKdYJAJ2jYc05TQRSMJLrOStRNJG4Wbdqx+/U2XFFlKktk7JUZI/9vqfmea2mYre1qsWQtLvZ0UepqC0bwWH29wf+Gn+KsvpP4WrT6M1ctbrHWuihCzTxPtr1sKcaecVauAhxsCQiRvJj3D8TsTHpWpQuhdYOHtDQ8VnVolaLtOXBIDt9eXulol1/QJShKZgDaYA+QrRDIofayCzTJLN7Oq1rJeVG27NCXUErcGpxKtSd1QYUnURKdh24EgGseqqXOlJadNFsU1O1sQBGqcKSTaKEIoQihCKEIoQihCKEIoQvDrYUkpPBEGCRz8RuPmK6DY3QRdZg/l/F7Y9K0dKmBOiFNjSJMA6t5j02rVE1LJ7Ugz8VmOiqWG0Zy8FVJdxS1u7d6762nqBPmWFIhRhQ8pKQSJ/Ce1W2ppI3Njtp4qoGoZI10n6Wz1iLYRQhFCEUIRQhFCEUIRQhFCEUIRQhFCEUIWKY94iXa3HUIKG290aAEr4kE643J9RtAEep3YqCINBOZWLNXSYiBkEk0+s9FCFpPgoPtbn+oj96qy+lNG+K1OjNXLWKx1rIoQqrNWHLuLR5ls6VrTCSeJ5g7GAYifjV0EgjkDjuVUzC9haN6UvC7K7tqt9y4b0L2Qng7e8oggkEHy/gacr6hsgaGHJKUNO6K5cM1oVZq0EUIRQhFCEUIRQhFCEUIRQhFCEUIUPFrDrtKbLjjcx52l6ViDOx/L5VON+B2KwPfoovbiFr27lSPYe4i2btHS5dKU4JcPZAdCpUon3kpiN5J42BIvD2mQyN9nL72VJaQwMOf9TPSqYRQhFCEUIRQhFCEUIRQhFCEUIRQhFCEUIWXZ+yK646p+3Q0luJUnXBUSVKWs6gEjkDngdq1qSsa1oY+9+cll1dG5xxMtzvSTlbAFXa1wCUNJK1hO6lATCUjupRED053iC9UTiIDiebpGngMhPAJhR4b3LoKumhhRGpKNUoA28pOpSwvk8KB33TtK3X425Xv+fT8eKa6g9wvofsrTw6t3MPdeF42tkO6EoWoeSZVsVg6QdxAn91VVrmztGzN7X71bRsdCSJBa605t9KioJUCUmFAEEpMAwfQwQfqKyiCNVpAgrpXF1FCEUIRQhFCEUIRQhFCEUIRQhFCEUIRQhFCF8V8KELy0ggAFRUR94xJ/AAflXSuBe64uooQihCKEIoQihCKEIoQihCKEIoQihC5XRXpPT06+2omPrAn6furrbXzXDe2SobvAri4lFzc/YlMFthHT1+upRUpWkj7oI5343YbMxmbG58Tn6Kl0Tn5OdlwCuMMw1q3bDbKAhA7D95PJPxO9Uvkc84nG5VrGNYLNCl1BSXlxAUClQBBEEESCDyCPSgG2YRqlLErP2J9p63bX0ylXtATqUNKYgxJJVvtsTI7ArNOMdtWFrznu55/CVe3ZuDmjLfzz+U0WV4h1AW2rUkyJ3EEGCCDuCDIIO4IpVzS02KZa4OFwu9RXUUIRQhFCEUIRQhFCEUIRQhFCEUIRQhFCEUIRQhFCEUIRQhFCEUIRQhFCEUIRQhFCEUIRQhFCEUIRQhFCEUIRQhQ8LSAgwI+0cO3xcUT+dTfr4D8KLBl/v5UyoKSKEIoQihCKEIoQihCKEIoQihCKEIoQihCKEIoQihCKEIoQihCKEL/9k="/>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0099"/>
                </a:solidFill>
                <a:latin typeface="Arial" panose="020B0604020202020204" pitchFamily="34" charset="0"/>
              </a:defRPr>
            </a:lvl1pPr>
            <a:lvl2pPr marL="742950" indent="-285750">
              <a:spcBef>
                <a:spcPct val="20000"/>
              </a:spcBef>
              <a:buChar char="–"/>
              <a:defRPr sz="2000">
                <a:solidFill>
                  <a:srgbClr val="000099"/>
                </a:solidFill>
                <a:latin typeface="Arial" panose="020B0604020202020204" pitchFamily="34" charset="0"/>
              </a:defRPr>
            </a:lvl2pPr>
            <a:lvl3pPr marL="1143000" indent="-228600">
              <a:spcBef>
                <a:spcPct val="20000"/>
              </a:spcBef>
              <a:buChar char="•"/>
              <a:defRPr sz="2000">
                <a:solidFill>
                  <a:srgbClr val="000099"/>
                </a:solidFill>
                <a:latin typeface="Arial" panose="020B0604020202020204" pitchFamily="34" charset="0"/>
              </a:defRPr>
            </a:lvl3pPr>
            <a:lvl4pPr marL="1600200" indent="-228600">
              <a:spcBef>
                <a:spcPct val="20000"/>
              </a:spcBef>
              <a:buChar char="–"/>
              <a:defRPr sz="2000">
                <a:solidFill>
                  <a:srgbClr val="000099"/>
                </a:solidFill>
                <a:latin typeface="Arial" panose="020B0604020202020204" pitchFamily="34" charset="0"/>
              </a:defRPr>
            </a:lvl4pPr>
            <a:lvl5pPr marL="2057400" indent="-228600">
              <a:spcBef>
                <a:spcPct val="20000"/>
              </a:spcBef>
              <a:buChar char="»"/>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99"/>
                </a:solidFill>
                <a:latin typeface="Arial" panose="020B0604020202020204" pitchFamily="34" charset="0"/>
              </a:defRPr>
            </a:lvl9pPr>
          </a:lstStyle>
          <a:p>
            <a:pPr>
              <a:spcBef>
                <a:spcPct val="0"/>
              </a:spcBef>
              <a:buFontTx/>
              <a:buNone/>
            </a:pPr>
            <a:endParaRPr lang="en-US" altLang="en-US" sz="1800" b="0" smtClean="0">
              <a:solidFill>
                <a:srgbClr val="000000"/>
              </a:solidFill>
            </a:endParaRPr>
          </a:p>
        </p:txBody>
      </p:sp>
      <p:sp>
        <p:nvSpPr>
          <p:cNvPr id="236552" name="AutoShape 6" descr="data:image/jpeg;base64,/9j/4AAQSkZJRgABAQAAAQABAAD/2wCEAAkGBxQTEhUTExQWFhQXGSEbGBcYGB4fHhoiGx8iIB4iIh4iHCgiHh0lICMeITIiJykrMS4uHCA1ODMsNygtLisBCgoKDg0OGxAQGzQmICY0ODQ0MDA0LDQsLDQ4MjQsNCwsNDQ0LDQsNDQsNC8sLCwsLCwsLCwsLCwsLCwsLCwsLP/AABEIALoBDwMBEQACEQEDEQH/xAAbAAACAwEBAQAAAAAAAAAAAAAABgQFBwMCAf/EAEoQAAEDAgUCAwUEBQgJAwUAAAECAxEABAUGEiExE0EHIlEUMmFxgSNCkaEVM1KxsjQ2YnJ0orPBFiQmNWNzgpLDQ+HwFyXC0fH/xAAZAQACAwEAAAAAAAAAAAAAAAAABAIDBQH/xAA2EQABAwIDBAcJAQEBAQEBAAABAAIDBBESITETQVHwBRRhcYHB0SIjMjM0obHh8ZGCQiRSFf/aAAwDAQACEQMRAD8A3GhCXM3XdwFMNWikpfKi5Cx5VIbELBMdypHofiKZp2ssXSDLTxKonL8hHr5KlwzOqMQYdYDRQ+psgJMqQoqBAGoQR68SBJEwavkpDA8Ovl91RHVCZpbbP7JSYcxS1ukWabgl1YBSlS9aIM/tgxweKcIppIzIW5DwP2SgNTHII8WZWh4fc4okfbMWzn/LdUhX4FJBP1FZr205+Ekd4Wiwzj4gCvdvnRjrC2eS6w+VBIbcTyVbCFIKkkHsZiuGkfhxtsR2IFSzFgdkUwF5OrRqGqJ0yJj1jmNj+FL2Nrq+40XSuLqKEIoQihCKEIoQihCKEIoQihCKEIoQihCKEIoQihCKEIoQihCKEIoQihCKEIoQihCKEIoQihCosRt1G+t1j3UsvA8feLcfuPFXscBE4do81S4HaA9h8llPh5iem4t2UpgrVC16juJCwAnYAykSTJI9K16yO7HOJ50WVSS+2GAc6poxz+cFt/UT+5dKxfRu54JqT6tvd6q7xPLbjuJIuU3XTSjQS0knUrTuREgaVcH4Uuyoa2AsLb9qvfAXTB+K3YlPNl6pzG7UKaU3ocaSNUSsdSdQgkaSSQN+x4MgO07A2ldY3uD+ElUPLqpotaxH5UXxlH+vN/2dP8blT6N+Ue/yCj0l8wdyleEF+6u6cQp1xSAySEKWopB1oEgEwDBP41DpFjRGCBnf1Xej5HukIJyt6JtyZjT791fturCkMOlKBpAIBWsDccwEgUlUwsZGxzRmR5BPU8rnve07il//AOrJStSV20pCiAUuQYB22KefrTP/APMu24clj0iA4gtVix4r2h95p9PxhJH8c/lVZ6NlGhCsHSMR1BTjg2KN3LKXmiShUxIg7Eg7fMGkZI3Ruwu1Tkbw9uJuim1BTXJi5QudC0qjnSQY/CulpGoXAQdF1ri6ihCKELlcXCUJ1LUEpkCT6qIA/EkD610NJNguEgZlda4uooQihCKEIoQihCKEIoQihCKEIoQihCKEL4tQAkmBQhJXiDm52xdtw2ElKpU4CPeAIEAzsdyZ9Y+IL1HStma6/gkqqpdC5tk6NrCgCDIIkH1mkSLJ1eqEJK/0zaRij1u6sJaCEISonyhaZUZPadWmT3QKe6o404e0Z+XP5SfWmiYsKrcGyOzZ3Iu13SOg2SpAMDkECVFUbA9uSBxxVslY+WPZhuZVcdI2KTaF2SomMcRdY408kw0FaUE7bJQRO/EmTv6imHQmOkLTr+0u2YSVQcNEz5iyr1r9F4bltptGg8+byGdjIAn1nalIanBCY8NyU3LT45RJisAqXNuPs3GJ2IZUFJZdRqcB8pKnEmAe4Ec8bmr6eF8cDy7eNPBL1EzHzsDdx81d50yki+fS8LttvS2EadIVwpRmdY/a4+FUU1UYWYcN81fU0omcHYrKnyFhybPFHmS8lYTb+/skHUps/tH9/ar6uQy04da2fqqKWMRVBbe+XooOXszIs8UvOofsXnnApQ30kOKKVbcjcjb1ntU5qcy07MOoA/ChFUCKoeHaEq0xbw8ZuXFP2t02G3CVEQFAE7mFBXE9u1VR1z424HtzCtkoWSOxtdqs7x7Dhb3DjIcDgQQNaeDIB9TxMc9q04ZNowOta6zZo9m8tvdPjN0E5dICwFzwFQr+UfjxWcW3rcxl+loh1qPI83XnwevftbjqOfcTGtXxPEmjpJnstsFzo55JdcqX4WuJBvwVJTqWIJIH7dQrwbM7vRWURF396qcTyMtllx329K+mgq0iZOkTA8/NXMrA9wbg154Kp9I5rS7Hor+8x9WG4bbBsocfVGoLUVRqBWuYVOxITzS7IRUTuvkOQr5JjTwttmV2wrMKsRw+4ClJauBIToUUbgBSCDqkSdjv2NRkgFPM22Y5uuxTGeE7ivGWZusIDS7gJdWo/aOK1EaXdQmVSePWuz2iqbhuXDwRDeSnAJz4+KlZmzNcWVuHCu2uFlwJ8qVJgFKiSR1Fb7RO3PFQgp2TPsARlzuUp53RMvkc1f4pme1tykOvJTqCiIlXuxI8s77iB37UvHTySfCFe+ZjPiK6YPmC3uWw404CCdMEEEHbaD8+21ckhfGbOC7HKyQXaVaVUrEUIRQhFCEUIRQhFCEUIRQhFCEv5+uVN2D60qCVAJKSfXWn8zwPjFMUjQ6ZoKoqXFsRIS7e+yY2w3DwZuUfdMSkmNQ0kjWgwIUPh8RTTdrRvOV2nnwSztnVsGdimTBnTbJt7R1baobKQ4FgElEaU6DvujUZk+4fUUrIBIXSAb9Oe38pqM4A1hV6r4c0urljmT8qIvnLtV2pwOtuebQoDzKKtcyk9xW3UVJhDBHoQseCmEznmTW6VMrYci4umWVyEuKglMA8E7SDTlRIY4y4bkpAwSSBh0TJieUWEYozZJU50nEgkkp1bhR2OmOw7Uqyqeacym1wmX0rBOIxexVze5Rwlt9Not59Dyo078lXu79PTJqhtVUuZtABbntV7qanDsBJulrGMpC2xBm1UsqbeWiFDZWla9J9RqG+/HB+FNR1W0hdIBmLpSSl2czWE5FcvEDL7VlcpaaKyktBZ1kEyVLHYDaEipUc7pmFzuK5WQtheA3gvvh/l5q9uFtOlYSlorGggGQpI7g7bmisndCwObxXKSFsry13BR7bLS37920Y4Q4tOpX3UIUU6lQPlxySOK66oDIRI7eAuCnL5jG3cmu7yxhFoendXK1Ox5onb/pQg6fWFE0m2oqpfaY3LninDBTRey92fPBI+YGGEXC02y1LZEaVKIJMgE8AcGRx2rQhc8sBeLFZ87WB5DDkrgZST+iziHUOqf1ekR+t6fM/XiqOsnrGxtza6v6sOr7W/N7LzkbKqb9bqVOFvpgHZIMySPUeldq6kwAEC91ykphNe5tZScoZLReG4Cni2GVBM6QZnVvztxUKirMWGwvdWU9IJC650XTGMp2TTLjjeItOrSmUoSpuVH0ELJrkdTM54BjIHiuyUsTWkh/4VZkrLPtzq0FfTQhGpSwJ7wByOdz/ANNXVVRsWggXJVNLT7ZxBOQXrO+V/YXUJCy4haNQURG4MEcnjyn61ylqds0m1iEVVPsSLHIruzlFKsMVf9Q6hP2ekRsvRzP14qJqiJ9lbm11MUw2G1uuWVcv21w2tT943bqSqAlRQJETPmUPlXaieSNwDGX/ANXKeCORt3usrfM+RWLNrWX3FqOyUpbAEnjUqYQn4n6TVMFa+V1sIHP3V01GyNtyTz+EyYdmNu1U0xb2w9n6KXnXUqJ0AlQUpUJ88adjPm2jtSr4HSgve72r2A4+ibbK2OzWtytcngvllnN28u1ItEgoaTqS2tWgu7gFRVpVASYARtOqSdtIHUjYowZNT427P2osqjLIQzQfft/SaHsdCbYOKKEPqSlIaKpIdWBpbPBnUYPG0kwN6VEN32GnHs4poygMudeHbwSfimZsVtykOJsw4oT0p825gAAuDWSQdkFR/EU7HT0z72xW48j8pN81QzUC/DnyTHkXNgv21ko0Otka0gyDqmCPgYO3aKVqqYwOGdwUxTVImb2hM9KplFCEUIRQhfCY3NCFRYlnKyYnXcIJHZB1n8EzH1phlLM/RqpfURN1ckfxNuroWjCLktBS3FKIanTCQNPO8+Yz24p+hbHtHFl8hvSNc5+zAdvO5RsI8PkJYS/erUkrgNsIKUqUpXuolW2tXGnaO55iUlc4vwxDx81CKhAbikPgrrBsktIvv5I4lhKFQtx1KgpUpAICDKdtXvduwPFElW4xfFn2BMR0rRJfDl3pozNmu3sh9qSXCJQ2kElX14AnuTSsFM+Y+zomJqhkQ9pKnhHdF1V84Y1LWlZA9VlZ/fNN9Itwhg4D0StA/HjPEpF8P0n9IWw76/3JNaFZ8hyQpPnhO2Nn/aG2+CU/wrpCL6J3PBPyfVt7la43iGHN4kgPsrNz5NLpkoE+5tr5B76duZqqJk7oDgPs8N/PirZHwiYYh7XFL+brB5GMWbjqwtLjrfTgRpCXBKYk8TM99VMUz2mme1otYG/+JapY4VDHE6kflQPGT+XN/wBnT/G5VvRvyj3+QVXSXzB3L14Nfy1z/kK/jRXOkvlDv8ijo35p7vMJj8Ogn2/FP2usY+XUdn/L8qWrL7GLu8gm6T5snf6rK8ZC/aHup7/UXqn11GfzrWitgFtLLImvtHX4qHVirWv5a9n/AEEn2uehKtcap/XnT7u/vRxWLPj62dnr+ltw4OqjHp+1PyGMO1u+wFWrSNerXxJj3vjPFVVe3sNr5Kym2Gey81U+FMTiE8axP9+rq/SPu9FVRav70sY8jCPZ1+yKdL+2jVrj3hPIj3ZpuHrWMbTTwSk4psBwa+KY8g4Q4MKuFtAF651JRvGwlA3+BKzStZK3rDQ7Rv8AfRM0cZ2BLdT/ABdfEDCXFYUwt0Dr2+nXG8gwhW49TpV9K5RytFQQ3Q/1dq4iYATqFFtP5uL+Z/xqm764c7lFv0XPFZeo7VrLIC0/xt5tPk7/AOOsnov/AN+HmtXpPRvj5KZ4fBr9EP8AXno6nOpEzp0pnjfj0qFZi6yMOuVlbSYernFpmpuRxhftCvYSvrdMzq6kadSZ97bnTUKrrOD3ul+xTpur4vda+Kpf9DCXbm/UvSW33nUojchtaykn4FaQfiAfWrut+y2IDUAf6B5KnqvtGUneSoOA4y1dlxzElthaR9k4scAgjSlAIBCT5gYO5O/rZNE6KzYQbbwoQytlu6a19yvPCRDIVd9N0urKkyrplKSnzaSAeCSVSDHApfpAvIZcWCuoQy7rG60as1aCKEIoQuV1cJbQpxZhKElSj6BIkn8K61pcQAuOIAuUjYliyrvA3n1gAr1bDsA9CR8YAAnvT7IhFVhg3eiSfIZKYuPOaxtXFbiwxqtg8Tgkrw4L9zreafSUT+VYlDe0luHqtusteO/FO9xhza3G3Vp1KbnRPCSqJMcathB7bxyaRD3BpaN6dLQSCdyl1BSWI+LV4F3+lKgem2lJA7GSoj57j/4K3uj2kQ3O8rE6QdeXuCrMmZoVYPFenW2saVomCQOCPiN/nJG0yLamnEzbbwqaWoMLr2yTc3nHCmXFXLNq57QqTuAACefvlKZ7lI7mkjS1Lxgc7LnnNOiqp2nG1uaU7HM04im+fBPn1KCI2GkpAEkcCBue1OPp/cbJiTZUe/2jk132csJcfTcrt31vJjSTEDTx5erp2+RpRlJUtZgDgBz2J11VTl2MtN+e1L2M5yNzfW9wtBS0wtJSgbmAoKUZMAqMfAbD5lmKk2cTmA5lKSVe0la46ApkxLO+FXCwt60ecUBpClIRwCTH631J/GlWUdSwWa4D/fRNvrKd5u5p58VT4JmuztsQduG2XEW62tCUJSnUDKCSRriPKe/cVdLTSyQhhOd/VUR1MTJi9oysqezzOti/du2B5XHFqKFfeQtRVBiYPG4mCO/e91MHwiN24BUtqSyYyN3prvc3YTcnqXNqvq7SQBJj+klY1enmpNtLVR5MdknHVFNJm5uaQ8euGXLhxdugtskjQggAjYA8EjmTz3rRha9rAHm5WdM5rnksFgmFOamf0QbDS51Z96E6P1vU51TxtxzS3VndZ2u776WTPWWdX2W/93Xjw9zO1YrdU6lxQWlIGgJPBPMqHrRWU7pgA3cuUdQ2G+LepeSM4MWhueqh1QeUCNASdvNMysevaahVUr5cOEjJTpqtkZdivmvOJ4vhCmXEs2byXSghtR4SqNiftjsD8DXWRVQcC54tz2IfNSlpAbnz2r5j+cW1WVvaWvWb6enUownVpSR91ZO5Oo8cUQ0jhK6SSxuiaraYgyO4sveXM6Nos37W76znU1BKkwogLTBEqWDsdx865NSOMofHYWRDWNEZZJc3UjLWcbNqwTZ3LLrglWoJCdJlZUNy4D6VGekldNtGEDnuUoauJsQjeCVT5rxLDnWUps7ZbTmsEqUBBTCgRs4ruUnjtV9PHO115HXHPYqZ5YHNtG2xUnxDzWzfdDopcT09erWEidWiIhR/ZP5VGjpnQ4sW9drKlk1sO5GC5rZZw1+zUlwuOa9KgE6RqSAJJUD29K5LTPfOJBawspRVTGwGM6qvyPj6LJ9bqwoy0pCdIBhRKSCQVDbb1q2qgMzA0cVTSziJxJ4LUMIcCsNfuHVqPVbcUpagArQlJQiQNp0AKMbalKjmsiQWnDGjQj/dfz9lrxm8Jed/PPastzni9tcOtqtW1NIS2ElKgkccQAoiIitemikjaQ83KyaqRkhBYLK78NHU2oev3laWEjo7bla1FKoAG8gAf93wMUVwMmGJoz18FfQ+7BkcctFsVpcpcQlxB1IWkKSfUESDWI5paSCtgEEXC61xdVXiuYbW2MPvtoVE6SfNHrpG8fSrY4JJPhF1W+VjPiKUs5Z+tFWrrTC+stxJRACgEhY3JUQAYB4HfY96cpqKXaBzhYBKVNZHgLWm5KoctZ1s2rBNnctOuRq1AJQUmVlQ5WD3HamZ6SV0xkYQP53JeGribEGOBVZmjGMNdYKLW1W07IhZSkCO4kOE/lVsEVQ195HXHPYq5poHMsxtiuniBm1m+QylpLiS2VatYSJkAbQo+lco6V8JJcRmirqWytAbfJaRkXHU3Fo2VOhx1ACXTpIIJ4medoGrgkGsuqhLJDYWG5adNKHxg3ud6ZqVTCz7K2PJxVT1vdWqPKmZAO28RvulXcEGdj6VozwmmAexyQgmFRdj2rj4W2KW14g1soNuhAJA30lYn6xUq95cI3cR6LlEwNL28CkLIIm/tp38/wDka0Kz5Lln0nzwnbHGk/p+2GkRoTtG3C+1IRE9TdzwT0gHW293qr3FMcfRfotEWiXGFadStCvKFe8Z92EjeCPhVEcLDCZC6xTD5XiUMDbhKGZ8PYZxm1QwEpBcZK0J4SouenAlMGPjPenYHvdSuLuB/CRnYxtS0N7PyuHjEgC9bAAH2CeP67lS6NPuj3+QUekvmDuX3wdQDeuSAfsFc/10UdJH3Q7/ACK50d8093mF6wLLKbzFLsOfqWnnCsDbVLiglMjgGDuOw+MjktQYqdltSB+FOOnEtQ/FoCrPFPERu1cUxaWzfTbJST7oJGxgAcT3neqo6B0jccjsyrZK5sbsDG6JAzDintVwt/QG9ceQbgQAOYEzE8d60YY9mwNvdZs8u0eXWsnJrCmjgBeDKC/P6zQNf6+Peifd2+VImRwrMN8uG7RPiNppLgZ/fVefCfCW3XHw+ylYCU6Q4gGNzMSK70hK5obgNu5coIgS7GP9Uvw1wthw3pdZbcCFjSFoSYHn2EjbgfhVdbI9oZhJFx6KyjjYS+43qnxfNVi6w421h7bS1JhKwlEpPrsmavjppmvBdJceKpkqYXNIDM/Be/DLCmlm5uLhtK2mW+FpBTJ8xO+0hKf71crpXDCxhsSVyhjacT3DILp4o4O02be4t0JQ06iIQkBMjzAwO6gf7tcoJXOxMecwu18TRhe0ZFSbXDGTgC3y031t/tNA1/ro96J42+VRdI/rmG+XDdoptjb1TFbP9qiypj1pbtrTc2ibhRVIUUoMCOPMPXemKiGWRwLHW/1L008TG2e26f8AOD2H2HS12DK+rqjS22I0afUf0vyrOpxPPezyLdpWjUOhhtdgz7AqTBsPt3sKvXxbt69TxbOhJUgQCkAxIidoq+R72VDGYuF1TGxj4HODeKqfC3C0O3i0vspWjoqIDiJE6kbwREwT+dXV8hbGC0793il6CK8hxDdvWsPqDdmohAAQyT0xsISn3fgNorHHtSa6la5yZ4JVzZnb2VxhLbCHGnWw5HCiFHYCJHHwNN09JtA4k2INkrPVbNzQBcFQM7YO0zfYepoBCXX062xsklK0ebTwCQYJ+Xxqyllc+KQOzsNfAqupjDZWEbzonXAFNly7LRkdeCAdkqS2hKhHbccepPrSMuKzcXDzKdjIu63FWziwkFSiAAJJJgADkk+lUgXyCt0Sfe4gtm1uL23i46roU0kpJAT5UGIhRmCrmONuZdawPkbG/Kwz/KVc8tY6Rud9PwqnNLbdxhRurlhLFwPd2hU6oA3GqFDfSeBv2mroC6Oo2bHXCpnDXwY3ixUeybH+jijAmFbxv+uNSef/ALeeCi0f/HzxWWq4rXWONVtmfcqu3qbdLAbTp1FSlGAJCY4BJ79qwaSpbCXFy3aqndKAGq6y3la3s0Q2gFZ3U4rdR7wD2SNoHw7neqJql8pzOSuhp2RD2QryqFesdu/EtYQtFtat26lE6lAgmTyY0JGr4ma2m9HgkF7r8+Kx3dIEAhjbFWHgvcgm6QT51aFbnc+8FH6Ej8ar6TbbCQrOjXXxA6qjyRly5bxJoLZWkNKJWopIT5QRsqIMmIjmZq+qnjdAbHVU0sEjZ8xor3FLlK8wshJnRCT89Cj/AJ0uxpFEb7/VXvcDWC25XGPZivWsRQwy11GTokdMn3j5jqHEDeTsO9UxQQugL3GxzV0s0rZg1ouFT5zwtlnFbFbQCVOuoU4kcSHEwqOxVJn10+s1fTSPdTvDtw8lRUxtbOwjefNRvFnCX3bxCmmHXEhhI1IbUoTrWYkAidxt8RUuj5WNiIcQM+PYFGvie+QFovkuXhJbLbv3UOIUhQYMpWkpIlbcbETUukXB0ILTfPyKh0e1zZiHC2Xorfw/vkpxPEmSYU48pSfjocckfOFTHwNUVjCYI3cB5BMUrwJ5G8SknMeU7pm4cSGXFoKiULQhSgoE7bgGD6g/+9PwVMb2A3ASM9LI15sLqguLdTaihaVIUOUqBBHfcHcUy1wcLhKuaWmxWs5dxZVrgKbhASpSCYCpjzPlPYg8GsaaIS1eA7/RbMUhjpA8bvVTvD/OD18t1LqG0hCQRoneSeZJ9KrrKVsIBadVOkqXTXuNFW+FCiDfkchYj+/VtfpH3eihQ6v71Q5izTiFxbONPWZQ2oAqUGXRGkhUySQBt3piGngjkDmvue8Jaaed7C1zMu4q/wABtbe3wYC6cUyi6MqUkEq8/ugeVXLaR27n50vM58lV7sXw8/lMxNZHTWebX5/C645asXODEWrinkW0FC1AhQ6XII0p4bJHHpXInPjqvbFi7z/a7K1klMQw3A8v0oWGMKXl1SEJUtRJhKQST9t2A3NTeQK255yUGAmjsOc1m97hb7SdTrLraTsCttSRMcSQN9jt8K1GyMcbNIKy3RPbm4ELRfG3m0+Tv/jrM6L/APfh5rR6T0b4+SlZAvlMYO+8kAqbU4oA8EhKTvFQrGB9SGnfZWUji2mLhuupWQ88PXtyplxttKQ2VygKmQpI7qO25qNXRshZiBOqlS1bpnlpCtlY6y8xcMqeQhzqO2+lRE6itSEQnkyIO3x9DVGxex7XAZWB81ftWuaW3zzCqc35jaw5xhsWiHlJaGhxSgFJCSUgDyE9p2Iq+mp3ThxxWz0VFRO2AgYb5LPcQzS9dXjL7pQnprSUDfQiFA77ydxuefwArSZTMjiLG7/9KznVLpJQ47loGUephlu6m6adWpbxUktJLmuUgcjgyn70TNZtRhqHgxkab8rc9i0oA6BhxjfuzXTxCv1HCZeSG3XlI+z/AGfNr0n4hI3+IPHFco2DrPs5gfxFW89X9rIlebTEXrfA2XWBLgSmBp1crg7fKhzGvqy1+n6Q17mUwLdV5vUKvcJcfvmQ282lam1aSk+USkgHcBRABHfn0rrSIakNiNwbLjxtacukFjmouFMKcy6UISpaiFQlIJJ+2PAG5qchArbnnJRjBNHYc5pYyTgZReNm8tnktkwjW0sJ1kjTMiI55+FNVUwMR2bhfvGiVpICJAZGn/N63GsFbaKEIoQsX8RMouNPvXDaCWFELOkE6SqSuY4AImTHvj0MblHVNcwMcc+bc9ixaylcHF7RkqHK9leqWXrJKitvlSSnaZ2IUYIMHaDTFQ+EDDLvS9OyYnFFuV4z4gYjcFLLRR1F7JKEAKP/AHEpH4UuaGCP2naJgVs8hwt1VNa2l5bXrY6ava51pSqFFRVO533nfk1e50MkRz9lUtZNHMMvaTs9imPaT/q6U/FKUE/gVn91ICOiv8X59E8ZKy3whISru6VeIWvWq7DidIcEHUCNI0mIExtsK0cMQiIHw23LOLpTKCfivvTPiud8Utlht8IQsp1AFCTsSROxPcH8KVjo6aQXbmm5KuojNnAKuwTHL9+8cft0pXcKbhYCRGkFI4JA5CaslhgZEGPNhdVRTTPlLmDOyX764dTcOOLJQ+HVKUUmCleo6oIO0KnimWNaWADMW+yWe54kJORutDwvF8dU2ClgLHZTiEpUfoVo/dWbJFRh3xf5yVpxyVZb8P8AqQsyrfVcuKuk6XyRrEAfdAGw24itCAMEYEeizqjGZCZNVMGL3nsHs+g+yft9Mx+s1e/Ee/t+VQ2UW2x39rv7OHcrNrLscFvZ4+K+ZUxW7t1LNogrUoALhsrgA7ccUVEUTwNobeNlymklZfZi675axu+YLxtW1KK1AuQ0Vwd44G3JqM8ML7YzppmpwTTNJwDvyVliuacUWy4h5pSWlJKVk26kwCIO5G3zqqOmpg4Fpz71a+oqS0hzcu5U2IY7dXqG7cp1pb3ShpsyIGngSYA2+tXshihJffXiUu+aWcBltOC9YZj93YJWwE6A55lIdbO8iJgwYIEfSiSCKch19OBXWTywDDb/AFS8EzRf21sEsoPs6ZhZaJTurfz8cmKhLTQSSXcc+9TiqZ44/ZGXcvGLY9fYi0G1NqcQlYVLbRMKAI3IB7E7V2OGGB1wbHtK4+aadtrXHYEZhucRvdHXt3T0506WFj3ont8BRC2CG+Fwz7QiYzzWxN07FxscVvW7R23Q2r2c6g4ekTpkQoFUeUj48V18cLpA8nPdmuMkmbGWAZdyi5XxG5YeK7VJU4UFJAQV+UkE7D4gb1Oojje20hyVdPJIx14xcqP7Q8q76mn/AFgvatOmPtCuY0njzbRUsLBHbdb7WUcTzLfff7pmzBgmLXikuP25JSnSNOgbTPGv40rDNTRCzXflNzQ1Mpu5qUlYe6HQwW1JdKgkIUIMqMAb+sinNo0txA5JLZuDsBGabRmnE8PCWHQB5ZQHQFEJ4EFKuNiNyaT6tTzkvb9k71mogAa5VuYDf3TQvLgKUyB5VeUISCrTskGdzAmJ49Kth2ETtmzVVTCaVu0fomDLOI4wm2bTbsJUyB5FEJ3En1WJ3paeOlLyXuz57EzC+pDBhbkqjOeIYmoBF6FobJ2SEgIJG/KdlHvBJ4mrqZlODeLM/dUVT6i1pMgpGX8fv7e1T09CbdCVLSVJBUU9UJWQJkwpfeBsd6jNDA+TPX9KyGaZkYta37Tble5xC5uEe1aPZ0pDyVJSIXIhEHmNyqCAfLvHFJTtgjYcGundxTcLpnu9vTXvT/WenkUIRQhQOi97SVa0m3LUFB5CwrkbcFJg/wBUetWXbgtbO/2ULOxdiSvC3R1MQ6UdPq+SONMr0x8Iinq+9o8WtvRJ0Vrvw6XSB4f/AO8LX+v/APia0az5LlnUnzwnjHP5wW39RP7l0hF9G7ngn5Pq293qr7EsNv1Ygh1p7RajTrSVbED3xog7kbTtS7JIRCWuHtK97JTKC0+yk/Nd+h3G7bQkgtuNIWVJKSSHJ4IBiCBPfttBp2nYW0rr7wfwkqh4dVNtuI/KjeMn8ub/ALOn+Nyp9G/KPf5BQ6S+YO5ffBr+Wuf8hX8aK50l8od/kUdG/NPd5hWmSMHQ9it88sBXQeXpB41LcXB+YCTHxIPYVVVSltOxo3jyCvp4g6oe47iqHMWf7tb6+k6WmkqIQlIHAMAkkSSefSmIaKIMGIXKXnrZMZDTYJVxC+cfcU66rU4qNSoAmAANgAOAKcYxrG4W6JJ73PdidqtQwjDnLjL4ZZTqcUTpEgTFxJ3JA4BrJkkbHWYnafpazGOfSYW6/td/DDLVzaOPKuG9AWlIT5kmYJngmo11RHKG4CpUMD4icQXHwomb+OeoI+fnrtfpH3eiKHV/eqvMt7jItXfamkJYIAWR05GogD3Vk8kdqugZSbQYDn4+ipnfUhhxgWXnwwbDLF7fEfq0FCPmBrUPqdFFecb2RDf/AD1XKEYGOkK6+KjIfYtL5A2WkJV/1DWkfTzj61ygJY98R53Lte0PY2QLvafzbX9f8aou+uHO5Tb9FzxSbl/N1xZIWhjRCjqOpM7xHrT01KyYguSMFU+IYWrTPErND9l7P0NH2mvVqTPu6Ijf4msqipmTYsW6y06yodDhw71Byi25c4RdhICnXluwNgCpYB7mBuasqMMdS2+gsowYpKd3E3XHw2ypdWt0px9vQgtKSDrSdypBAgKJ4BqVbUxyxhrTndQoqaSJ5LhuSa//AL4P9uP+NTo+m/58kmfqv+vNaDnt3ERdsiy6ukoEwmW9Wo+8SNI2jk8Vm0og2btrbz8Fo1Jm2jRH+lw8RNHt+GcdXqp1Rzp6iNM94nVH/VUqO+xk4W8io1dtrHxuqDxm/ljX/JH8a6Z6M+We9LdJfMHcrS9/m2n5J/xxVLPrueCvf9HzxVrhltcOYKyi1UUPFI0qCtOwXvv8pql7mNqiZBkrWNe6mAZqo2a3nLfCOjenrPr8oUASkHVKZXpAlIjnckd9zU6cNfU4o8gFGdzmU9pMyqCxslv4faNNTrUH2t0qCT1F6x5yNO3TgxJk8Uw94ZM9zuw/4LeaoYwvhaB2jz8kz+EbLyLd5LuoBLsJSqfLA8wHYCfTvJ70r0gWF4LeCYoGvawh3FPdZ6eRQhFCEmeKlu+bMrZWsJQftUJMakHYz3IG0jiCqeKeoHMEtnDu70nXNeYrtPf3JU8HMUQh55hZALoSUT3KZkfMgzH9E030lGS0PG5KdHSAEtO9T8seHj1tepeWtHQaJUkgnUoQQmRG3Mn5d+arnrmSRYQMyrIKJ0cuInIKEcWRc4+0tshSEq0JUOFaUKkj4aiYPcQansjHRkHX9qG0ElWCNEx49l++cxFD7DvTZGjUeoR7p8w0DmRtB2Pelop4WwFrhc5pmWGV0wc02Cqc73rLmLWCWyFONuoDhHaXElKSfUeYx21VdSscKeQnQjL/ABU1TmmdgGt/NTvEDJNxe3KXWlNBIaCCFqUDIUs9kHaFDv61Cjq2QsLXA6qdXSPmeHNKq/DjCF2mKPMOFJWm3JJQSR5lNkcgHv6VbWyiWnDm8fVVUcRinLTw9F4ynj7dtil826oJQ88sazwFJcXpk9gZIn1iu1EDpKdhbqAPwiCZrKh7XbyvmP8Ahi8p5a7ZbZaWoqAUSCnUZjZJBA7H/wDpIekWBgDwbhcm6Pc55LDkUiY1ha7Z9bDmkrRElMxuAoRIB4I7VoRSCRgeNCs+WIxvLStHsLtbWXeo0ooWCYUkwRNxB/IkVmPaHVtnDL9LTa4so7t1/a9+E2MPvuPh51bgSlMBSpiSa50hExgbhFl2glfIXYjdevCkEm/A51iP79cr9I+70UqHV/eqXG8sYqLdxT9zraSkqWkvLVIR5uCmCdpq+Kopi8BjbHuColp6jAcTrhX3tTeG4RbpdYD3VIKmlEAErle8pPugAcdhS+F1RUuLTa2/7K/E2np24hfs+66NXTeJ4S+hpkMludLSSCAUQtMeUbK447muFrqepaXG99/2XQ4VFOQ0W7PuuOWsMXc4F0G9OtZVGowNnZ5APYeldnkEdXiOg9FyGMvpcI5zSNmbJdxZNB14tFKlaBoUSZIJ7pG0A1oQVbJnYW3WfNSPiAc4pt8bebT5O/8AjpPov/34eab6T0b4+S6ZMfUjBLpaFFKklwpUOQQlO4rlSAatoPYp0xIpSR2qP4WY5cv3i0PPOOJDKjpUqRIUgT89z+NSr4Y2RgtFs/VQoZ5HyEON8ksPf74P9uP+NTY+m/58kqfqv+vNOnifma6tX20MO6EqbkjSg76iOVJJ4pGhp45GEvF8+1O11RJG4BpWbsYqv2lu5dUpxaXErJUZJ0qBjf5QBWmYhsyxuWSzGynaB7s1p+essLxLoXNottQ0ad1QCJkEGDwSQRzWVSVAp8TJAtWqpzPZ7CoWeVos8LZsCsKdVpkDsEq1qV8Bq2E8/Q1OlBlqDLbJQqiIoBFvVjaYe8/gbLduYdKUkebTwuTv8qqc9jKsufp+la1jn0wDdUXiFWmDutX7oW6tK0oBVqMqHkSCd1FJhU9vkKGkS1IdELDm6HXjpyJTcqV4cME4dbKTEhS5kkSOqqeNjtMA9+4qNaRt3X5yUqMe5bbnNNOGWIZRpHdSlqPqpaipR+pNKPeXG5TTW4RZS6gpIoQihCj4hbhxpxsiQtCkxJE6gRyNx8xUmOwuBXHC4IWOZHyWi79oTcKcbWwoJISU8nVMyk9x2rbqqsx4SyxBWNTUjZMWO4IVNl9Tl2+zbOvvFpxUEdQmNp2BkflV8wbEwva0XHYqYS6WQMc42Vze5UbZxVmzbddCVgHXI1iQrggAdvSqG1Ln05kIHkrnUzWVDWAlMV9l6zS8LRzEbwPLiELcJB1cCenp34iaVbPKW7QRtt3ftNOijDsBeb96T8Syoq1xBi1UslLi0aXEeVWlS9M94UDPr2NPMqRJC54Gl8ki+mMczWX1tmu+fbJdjcJZbuLhSS0FytwzJUodo28oqNI5szC5zRrwU6sOheA1x04rxkHC/bbpaHHnkENFWtC4UYUkQSQZG/HwFdq5NjGCANVGkaZZDiJ0UBGX3H7921ZlRS64nWs8JQogqUY/Hbcn41Zt2shEjuA/gVewc+YsbxTucvWdmAy/idw2uN0Nu6AJ/oAKKR8zWft5ZfabGCO0LQ2McQwukI8Vn2ZGWkXLiWXVPNgiHFEEqkAnccwZH0rTgLjGC4WPBZlQGiQhpuFcJy4v9FG99pVon9RB0/rdHOuOfN7v/wC6o27esbPDnx8Lq/YO6vtMWXDxXnIeXl3i3UouFMaEgkpBOqSfRaeKKudsQF23XKOF0l7OspWTMrOXRuAi6Ux0lAEgE6/e3MOJjj481CpqWxht23vzwVlNTueXWfayl43lkNW7jgxUPaUz0wff+H64/uNQiqMTwNlbt5CnLTlrCdpfnvVLlXBHcRcU2p9SUNo1FapWBuABBUInfv8AdpiombTtuG5nwS8ET6g2LsgvWa8Cdw1xLaX1qS4nUFJlAJBIIgKPGxmfvVynmZUNJLdPFE8T6c2DsipNpl90YYb5N0tKUz9ikKA9/R7wX9fdqLp27fZFvj4X4KxsLxBtA89y85bwL25panr/AKQQuAhw6p258zg9SOKJ5tg4BrL938XIYTO27nphxDw393r4kO+nqI+Uxqe+XHwpZlf/APmP/P4mH0N/ik/3+qktMqLNlcvpu1BtlTiemEnS50+8hyBq+R+tXuqRtWtLczbPhfwVLaZ2ycQ/IXVbkfBF3dwppDymCGyrWkEkgKSI2Un1nntV1VKImYiL5qmkiMjyA6yhnDyL72crUSLjpFwbKP2mkq5MHvyanj9zjA3Xt4KGD32Anfqn7Gcn4c24hu5vbgOqHl6i0kRMcluAJ9SKzoqqdzSWMFuz+rRlpoQQHuN+1LWPZLNreW7CllTT7iUpWBCoKkpUI3GoBQ34M/SmoqvaROcBmAlJaTZytaTkUZzww4a+lq2ffCVthavPG5Uofd0jgCimkFQ0ue0ZLtSw07g1hK7XmVm/0WMQLjqnlQSFEFJlzR+zq4+NRbUu6xsbC36upPp27Dakm6ucFy+wjD27p+9u2UECQ2shKZVAhIQo81RLO8zGNrAT2q+OFrYQ9zyAq7M2Tmzam+tblb7YEq6hlREwSFQNweUkevyNsFU4SbKRtj2KqelBZtGOv3r7hmXk/ooXntNwgifKhXkH2ukwnYkxvGoSe4oknPWNnhB/i7HD/wDPjxEf1O/hxiSHWChsvrDZ3W9E6iTKRueAAqJMdQCewQrIy19zbPhz4eCdpXhzMr+KbaTTSKEIoQihC8lA39TtNF0LEMv4I7aYtbsuJOzh0qiAtIChqHwMfSt6aZstM5zf4sSGF0dSAUzY2f8AaC2/qp/hXSsX0TueCak+rb3eqtcauMNTiSPaEq9p8mhR1aAZ8mwMTPciBzVMTagwHB8P3VsjoBMMXxJdzbaPpxi0W8tK0rdb6RSNISlLglMSdwTJM76u3Aap3MNM8NGgN/8AErUNeKlhdpcW/wBUHxk/lzf9nT/G5VnRvyj3+QVfSXzB3L74Nfy1z/kK/jRXOkvlDv8AIo6N+ae7zCY/DpKfb8UP3g8QPkXHZ/MD8qWrL7GLu8gm6T5snf6rLMZUs3DxcnX1Fap9dRmtaK2AW0ssiYnaOvxUOrFWtey2i3OBJF0opYlWsiZH2508An3o7Vizl4q/d6/pbUODqo2mn7VhkFjDkrd9hcWtWka9QXsJMe8kfGq6szkDaj8KylEGeyP5VT4UxOITxrE/Lz1bX6R93oq6LV/elXHbTCE26zavurfEaEqSsA+YTMtAe7J5pyJ1UXjaNFvD1SczaYMOA5pjyDhbqcLuXGUanrjUlsAgbJBQDJIAhRWee1K1cjTUNa45DX8+iZpI3CBxaMyu3iBhjq8Lt3Xk6X2NIcEg7KAQrcEjdWlXNco5GtqHNbof6pVcbnQAu1Cj2n821/X/ABqk764c7lFv0XPFZeritZZA1Wn+NvNp8nf/AB1k9F/+/DzWr0no3x8lM8PktHCHw+SlnU51CJkJ0pngE8fCoVmLrIw65K2kw9XOLTNS8jW+FpuFGydWt3pmQoLjTqTJ8yAOdPeoVRqSz3oyv2KVMKfF7o5+Kz1//fB/tx/xq0h9N/z5LOP1X/XmtGz1gdm/cNrurtLOlEdMqSCsaiZBJn1GwrMpZpWMIjbftWlUxRPeC91rJczNmhq7xCxQzJaafR5yI1FS0TAO8ADnvJ+BLMFO6KF5dqR5JaaobJMxrdAVw8Zh/rbR/wCCP41VLoz5Z71DpL4x3KzvtsuJn0T/AIwqpn13PBXv+j54qxtFW4wNk3YUpnSnUEczr24I7xVTsfWzs9f0rW4OrDHouONtIewhX6NUlNsgEuIKVaiEnUoaiZB+8ZB1bbxzKIllT74e0eeeChKA6n9ycl1ypZuPYGltokOKKtJCtMQ8T70GNvga5UODasl2n6UqdpdTADnNOWDsLQ0A6Gw5uVdMHTztud1GIlRAk9hSMhBd7OnanGAgZqbUFJFCEUIRQhFCFUZmu2bdo3bresse4QBqGshBgniZE/D1q6BrpHbNptf+qqZzWN2jhp/FjVjmcKxNN6/sNckJ30jSUpA9YEfPc1tvp7QGJixmVF59o9NmJZlwh18XS0POOpiBBjy8bFQSfrtSbKeqazZiwCcfUUxdjOZS9jecvar62fUkoZYcSUp5VAWFKJ/pGBt8B86aipNnC5o1ISktWJJWu3ApjxjNGD3Sw4+y6tYSEgwobAkgQFgck/jSsdPVRizCAE1JUUshu4XVPl/Mdla4g680laLZTWhCQCSDKCeVHaQe9XTQTSQhrviv6qmKeGOYubpb0VRY5pVb3710yNSHHFkoVtqQtZUAeYPBnsfUSDe6mEkIjdqAFS2pLJi9uhTVfY/gt2ercMuJdPvbKBPzKFQr5nek2wVcQwsOXPFNumpZfaeM0gY84wq4cNslSWCRoSrkbCe57yea0oQ8MAfqs2YsLzg0TInMzH6GNj5+tP7Pl/Xa+Z/Z+FK9Xf1ra7v1ZN9YZ1bZ7/2vHhxmRmyW8p7XC0pA0ieCZ70VtO+YAN3LlFOyK+JS8i5rt7U3XW1w8oFOlM7eaZ325FQqqaSQNw7lZTVMcZdi3lc8TucFLLgYZeDug9MkrgKjyzLhET8K7G2rxDERbfp6Lj3UhacIz8V7x3ODYsbe1s1uoU3p1rEoJCUmdwZ8yjP0rkNK7aufIBmiaqaIgyM6L3l3OTfsT9rereWXNQSv3yApMckzsdx86JqR21a+IDJdhq27IslJzXbLWarFGHps7pLigSrWlIMGVlQ3CgfSoz00xm2kfOSlDUwiERvVJmt/DFMpFi04h3WNRUVxphUjzLUJnT2pinFQHe9OXgl53U+H3YzUzxIzOxe+z9HX9nr1akx72iI3P7Jquip3w4sW+3mp1tQyXDh3L7geZ2GsLftF6+q5r0wnbzJAEmfhRLTvdUNkGgsuxVLGwFh1zUHw9x1qzuVOvatJaKBpEmSpJ9eIBqyshdLHhbxVVHM2J5LuCgOYkg4gbnfpm56vG+nqauPWO1WCM7HBvtb7KvaN2+Pde/3Vn4i5gavX23GdWlLek6hG+on1+NVUUDomkOVtbOyVwLUrNuFJCkmFAyD6EcGmyARYpQEg3C0t/N2HXzbft7S0uo7p1RvzBSZgxwePjzWUKWohcdkcitXrUEzRtRmqXO2cG7hpu1tmy3btxzsVaRCQACYSOd9ztxG7FLSujcZHm5KXqqoPaGMGStsLzRh6sObs7rq+UDUEpPIVqEEH5VRJTTiYyMTDKmAwiN6kW+NtPtfozC2VJDgIW45wlKvfVyVEwY3jkAdqiYXMdt5zpuH2XWyse3YwhPWVsG9jtkW+vqaNXm06Z1KKuJMcxzSE8u1kL7WT0MezYGX0VtVKtRQhFCEUIRQhFCEUIXJy2Qr3kJPzANdDiNFywVViWVLN8AOW6Nu6ZQfxSQTVzKmVnwuVT4I3/EFlmP5WatsTt7cEqZdW2dKjuAtzSUyIMbGDzv6ia14al0lO551F/wALJmp2xztaNDb8rh4mYQza3aG2EaEFlKiJJ3K1gnck8AfhUqGV8kZLzfP0Ua6JkbwGi2S++GWDs3V0tt9GtAaKgJI3CkCdiDwTXK6V8cYLDbP1RQxNkkIcL5ei54dlU3WIv2zfkabdck86UJWUgCeTwBPxPY119Ts4GvOZIH4Q2m2k7mDIApjv14LZLLCmVvrTstQ80EcgkrSmfXSNj8aWYKuYYr2HPOaacaSE4bXKQ8wOMKuFm1SUMbaEmZ4E8kn3p71oQh4YNpqs6csLzs9ExJywz+hjfefrT+15f12jiP2fjzS3WH9a2W79XTXV2dW2m/8Aa8eHOW2b1byXtcISkjSY5J+Borah8IBbvXKKBkt8Sl5Fynb3RuusVgMqATpVG3mmdjPAqFVUyRhuHerKamjkLsW4rhjFrgwYcNu+6p7T5AUrgn4y2B+dSjdV4xjAt4eqjI2lDThOfiouQMuN3bjpeKgy03qUUmDJO3Y7QFH6VOsndE0YdSq6OBspJdoF68Qsst2bjXRKi06gkFRkyk77wNoKfzoo6h0rTi1CKynbERh0KkW+WGDg6r06+sJ+95dnNPEenxqBqHip2W79KYp2dW2m/wDag5VYw1TazfOrbWFeUJCjKY/ooV3mrKg1AcNkLjwVdO2nLfeHNN+N5Rwm00e0OvI1zp3UqdMT7rZjkc+tJRVVVLfAAbc8U7JTU0dseSpMPytbO4fd3SSsltTvSMwClAlEgieOeKvfUyNmbGd9rqltNE6Jzx22VZ4e4E1eXKmntWkNFY0mDIUkeh2gmrqyZ0UYc3iqKOFsryHcFBVhyBiPs8Eti66UE7lId08iN47irNodhj32v9lDZt2+Dde33WgZjtMIsnEMvWq/OmdaSohImNz1NXbsDWbC6qmBc12nPBaMzaaIhrm6qkzTk5q2vbQIlVvcOpSUEnbzpChq5ghW3fnemIKp0kT76gKielYyVltCVA8TcGZtbltDCNCS0FESo76lCdyewFWUMr5GEvN81VXRMjeA0WyU+5y/bjBE3Qb+3IT59Su7uk7Tp424qps8hqtnfL9K10EYpcds/wBq1wbAbJGGtXTlot9xYAKUFRUoqVAhOoD8PSqZZ5jOWB1grooIhCHltynHLmXbe3JeZYUytxICkKUTHeCNSgD8jSc073+y43snIoWMzaLXV7S6uRQhFCEUIRQhFCEUIRQhFCEUIUK/wpl5TanG0qU2oKQr7ySkgiDzEgSOD3qbJHMBDTqoOja4gkaJD8TcpXNy+h9hAWkNBBTqAVIUo8GARCh3nnatGhqo42FrzbNIVtM+Rwc1QPCrCH2L1zrMuNjoqEqQQCdaNgYg/SrK+Vj4hhIOfkVXQxPZKcQtl6K18OnU/pDFEyNReJA7wlxwH8yn8RVNYDsYj2eQV9KffSDt9Ui4zlG+S44o27igVqOpI1apJ38snfmtCKqhLQMSz5qWYOJtdLdNJRa/lq7ZawJLlw31WgVakQDMvkDYkDYkH6Viztc6rIYbH9Lbhc1tKC4XH7U/IeMWT63RaW3QKUgqOlI1Akx7pNVVcUrANo66sppYn32YsqnwpIBxAncaxI/76ur9I+70VVFq/vSvj2PYc7brRb2ZadMaVwnaFAnhRO4kfWm4YahrwXvuEpPPA5hDW2Kacj4Mr9EOwpLa7rUApewCT5B+QUR/WpSqlHWRvDf6mqWL/wCc7iV1zvg6lYQ2CpLjltpJWjcKCfId/wCqQo/1a5SygVJysHf1Sqoiae2pCr7T+ba/mf8AGqx31w53Ktv0XPFZgritZZA1WoeNvNp8nf8Ax1k9F/8Avw81q9J6N8fJS/D59tGEPrdRrbSpwrRAOoBKZEHaoVgcakBpsclbSECnJOmam5HxywfuFItbTouBskr0IEpCkgiUqJ5IP0qFVDMxl5HXF+1TppoXusxtis7f/wB8H+3H/GrSH03/AD5LNP1X/XmtGzy7hqH21XqVqcCJQkBRSRqPIBAO87GsylFQWERaLSqTAHAyapOxjNvt2IWagkoZaeRpCo1brSVExsOBtvEc707HS7GF4OZIP4ST6kTTMtoCpPjO2RdMqjYtQD8UqJP7x+NR6MPuyO1S6SBxg9issSGnLjYVsVBBHxl0KH93eqo86027fwrpMqPPnNWmF4z7JgzFx0w5oAhJVp95ZTM6THPpVL4trVOZe11ayTZ0wfa9kxZVx5N7bh9KCjcpKSZgjmD3Hx2paeEwvwkq+CUSsxAK4qlXIoQihCKEIoQihCKEIoQihCKEIoQihCKELx0xOqBq4mN/xrtzoiy91xCybxPycpK1XjCZbIl1AHuQI1AfswN/Tc8HbYoaoEbN2u7tWTXUpvtG+KXRm7/7acP6Xf8AWa/+J1Pc0/Tn4/Cmeq+/21/Dwslus+42VvHxuvGS81/o9biul1OoAI16Ygk/smea7VU23AF7WXKWp2N8r3UnKedfYi+egHOsoKjqaYjVt7hnn4VCoo9th9q1uxTgq9ni9m91JxPPNu6y40nDmW1LQUhYUmUkiJH2Q3HPIqLKN7XBxkJtzxU31jHNI2fP+KDmPN/tFqzapZ6TbWnfqatWlOkfdHqT3qyGl2chkJuSq5qraRhgFrL3ljOXs1s7arZ6zbpV/wCppgKTpUPcV8/xrk9JtJA8GxCIavZsLCL3UvLef021qm1XapeAJJKnIBlRV7pbPHz7VCaiMkheHW8P2rIa0RxhhbdQs2Zsau2UtItG7chYVrSoEkAKEbNp23nntVlPSuidiLr896rnqhK2wbZec7Zw/SHR+yDXS1f+pqnXp/opiNP50UtLsL53uuVVTtrZWsvuFZv6Ng7ZdLV1dX2muI1gD3dJmI9aJKXHMJb6LsdVghMdlEydmP2F9T3T6ktlGnVp5KTM6T+zxHep1MG2ZhvZV00+xditdRv0kVXvtIQSS/1g2DP39emY+kx9Kns7RYCd1r+FlHaEzYwN97K8znd3N+4h32J9oIRpjStU7kzPTEc0vTNjgaW4wf8APVMVJkmIOAhKSWyVBIB1TAAG88RHMz2py4tdJAG9t60QZ+UG0NYhYh1SRILiY1dgrQtB353Hx2FZnUgSXQvt3LT65YBszFTZxzJc3yEKLCmrZJlIAUUk+6CV6QD3AiOTV9NBHCSMV3c7lRUzyTNBw2anrw5uUXViLd5iUNQPOnUhwSSCJTGxHG8QPWs+saY5cbXa8Ny0KRwkiwuGn3TrbW6G0hCEpQgcJSAAPkBsKRLi43KcAAFgutcXUUIRQhFCEUIRQhFCEUIXG7tw4hTaiQFApJSSDvtsRuDXWuwm4XCLiy8sW4aaCGxIQjShJUd9IgAqMn6710uxOud6ALCwUezxA9JCn0FlxWxQTqg/BSZBB7H/ADqTmDEQ03Ci12V3Cyng1Wpr7QhFCEUIXlxAUCkiQRBB7g0A2Qs8dwN5GBLtumpTyVEaUpJJi4mR3IKfNPpWkJmGrD75fpZ7onClLLZ/tcfCXBX2VvqeZW2FJSE60xJBJOx3781LpCVjw0NN1GgiezFiFlL8N7Fxld8HW1JUVJUlKhyCXII9QYqFa9rwzCeclZSMcwvuFRZhzZfOWzqHrBTTakwpZbcATJHciOYH1piGlha8Fr7nwS81TKWEOZYeK5+FbAbTd3qx5WWyBPfbWr6wE/8AdXa9xcWxDef0o0DcIdIdy6+LNqlxNretjyuoCSfmNaPyKvwFc6PcWl0R3fwrvSDQ4NkCk2g/2cWfn/jVB31w53KbfoueKWsp5vcsULaQylwrVqhUyCBEQPlTVRStmIcXWS1NUuiGANutIz5mpViWA20hwu6uZ206YiOZ1VmUlMJsVzay0qmoMNrC91WYLavLwq9CmVpecW8oNlBCpWAQACJ77VZK5oqGWOQtmoRhxgdcZm+S4+G+CBp8LLN02voFLheQAgqKknyH6d42HzqVbMXttcEXytr4qFHCGOvYg2zumtnJ9ol83KWyHipStetRgrBCiEklPc9tqUNVKWYCck0KeMOxgZq+pdXpazDlJt99m5RCHmnEKJ4C0oUCQrbcgAwfkDtw1DUuYwsOhBS8tO17g8ahTMbyvbXZKn29StOkKkgpAJIiDsZP171CKokiyaVKSCOT4glrNuFm1wRTBVq0FI1REgvAjbsYNNU8m0qg/j6JeoZs6Yt4eqsMqXLjeF2qm2y4fKCkc6SuFEfECT8YqqoaHVDgTZWQEiFpATdSaaRQhFCEUIRQhFCEUIRQhFCEUIRQheXEAiCJEg/gZH50A2QljF8StMK0q6ZSH17pQTtA3UEE6QB5QdMcjmm445anK+nOqWkkjp8+KYcPvUPNpdaUFIWJSof/ADYjgjsaWewscWu1V7XBwxN0XjFr4MMuPFKlBtJUUoEkx6V2NmNwbxQ92FpcsxxrxWdKyLVtKW42LoJXPcwFwB8N/X4VqxdGtt7w59iypOkjf2Bl2qxyz4oNqSlu7SUL46qRKT8VAbpPyBHy4qqfo5wN49OCth6QaRZ+RTzheNW9xPQeQ5piQk7ieJHIpB8T2fELJ9kjH/CbqfVamvDoMKKfejb/ACroXFj2Pfppy3cTcpPR06nNmRsghU+XfYidq2ouqNeCzXxWRKKtzCH6eCvrD2eywZoXaFqRcGVpb2UoueYfeTEISAd+1Lv2k1Udmcxx7P2mGYIaYY9Cvd85bXuDrTbJUhDRCW0uHzBSSCEg6lSVA6Rv94D4VxokhqQX79bLriyanIZuVhkLDSvC2m3NaDr1+h8rutPI4MDf0NVVclqgkZ/yynSsvAAec7pqs8Paa1dJtCNRJVpSBJPJMc0o57nfEbpprGt0C6PW6FQVJSqOJAMfL0rgJGi6QCvr6CUqCVFBI2UACQfWCCD9aAbHNB0Qy2RMrUqeJ07bdoA553nmgm+5AC9gVxdX2hCKEIoQlzxDYUvD3kITqWooSlO25LiQInv6fGmaMhswJ7fwl6oF0RA5zVLbpuRgjQtdfXAAGjnZzzflNXkxmqOPT9KoB4pgGapjyeq6Nqj2wQ9vPEkT5SY2Bj/LvNLVGz2h2eivg2mAbTVXVUK5FCEUIRQhFCEUIRQhFCEUIRQhFCFQ5sywi+S0lailLa9RgbqEQUg/dnbffimKeoMJJG9UTwCYAHcrHCMKatmw0ygIQN4kmSeSSdyaqkkdI7E45qxkbWDC0ZJTztmK7trhKUMdW1UkaiEKkkkpKdYJAJ2jYc05TQRSMJLrOStRNJG4Wbdqx+/U2XFFlKktk7JUZI/9vqfmea2mYre1qsWQtLvZ0UepqC0bwWH29wf+Gn+KsvpP4WrT6M1ctbrHWuihCzTxPtr1sKcaecVauAhxsCQiRvJj3D8TsTHpWpQuhdYOHtDQ8VnVolaLtOXBIDt9eXulol1/QJShKZgDaYA+QrRDIofayCzTJLN7Oq1rJeVG27NCXUErcGpxKtSd1QYUnURKdh24EgGseqqXOlJadNFsU1O1sQBGqcKSTaKEIoQihCKEIoQihCKEIoQvDrYUkpPBEGCRz8RuPmK6DY3QRdZg/l/F7Y9K0dKmBOiFNjSJMA6t5j02rVE1LJ7Ugz8VmOiqWG0Zy8FVJdxS1u7d6762nqBPmWFIhRhQ8pKQSJ/Ce1W2ppI3Njtp4qoGoZI10n6Wz1iLYRQhFCEUIRQhFCEUIRQhFCEUIRQhFCEUIWKY94iXa3HUIKG290aAEr4kE643J9RtAEep3YqCINBOZWLNXSYiBkEk0+s9FCFpPgoPtbn+oj96qy+lNG+K1OjNXLWKx1rIoQqrNWHLuLR5ls6VrTCSeJ5g7GAYifjV0EgjkDjuVUzC9haN6UvC7K7tqt9y4b0L2Qng7e8oggkEHy/gacr6hsgaGHJKUNO6K5cM1oVZq0EUIRQhFCEUIRQhFCEUIRQhFCEUIUPFrDrtKbLjjcx52l6ViDOx/L5VON+B2KwPfoovbiFr27lSPYe4i2btHS5dKU4JcPZAdCpUon3kpiN5J42BIvD2mQyN9nL72VJaQwMOf9TPSqYRQhFCEUIRQhFCEUIRQhFCEUIRQhFCEUIWXZ+yK646p+3Q0luJUnXBUSVKWs6gEjkDngdq1qSsa1oY+9+cll1dG5xxMtzvSTlbAFXa1wCUNJK1hO6lATCUjupRED053iC9UTiIDiebpGngMhPAJhR4b3LoKumhhRGpKNUoA28pOpSwvk8KB33TtK3X425Xv+fT8eKa6g9wvofsrTw6t3MPdeF42tkO6EoWoeSZVsVg6QdxAn91VVrmztGzN7X71bRsdCSJBa605t9KioJUCUmFAEEpMAwfQwQfqKyiCNVpAgrpXF1FCEUIRQhFCEUIRQhFCEUIRQhFCEUIRQhFCF8V8KELy0ggAFRUR94xJ/AAflXSuBe64uooQihCKEIoQihCKEIoQihCKEIoQihC5XRXpPT06+2omPrAn6furrbXzXDe2SobvAri4lFzc/YlMFthHT1+upRUpWkj7oI5343YbMxmbG58Tn6Kl0Tn5OdlwCuMMw1q3bDbKAhA7D95PJPxO9Uvkc84nG5VrGNYLNCl1BSXlxAUClQBBEEESCDyCPSgG2YRqlLErP2J9p63bX0ylXtATqUNKYgxJJVvtsTI7ArNOMdtWFrznu55/CVe3ZuDmjLfzz+U0WV4h1AW2rUkyJ3EEGCCDuCDIIO4IpVzS02KZa4OFwu9RXUUIRQhFCEUIRQhFCEUIRQhFCEUIRQhFCEUIRQhFCEUIRQhFCEUIRQhFCEUIRQhFCEUIRQhFCEUIRQhFCEUIRQhQ8LSAgwI+0cO3xcUT+dTfr4D8KLBl/v5UyoKSKEIoQihCKEIoQihCKEIoQihCKEIoQihCKEIoQihCKEIoQihCKEL/9k="/>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0099"/>
                </a:solidFill>
                <a:latin typeface="Arial" panose="020B0604020202020204" pitchFamily="34" charset="0"/>
              </a:defRPr>
            </a:lvl1pPr>
            <a:lvl2pPr marL="742950" indent="-285750">
              <a:spcBef>
                <a:spcPct val="20000"/>
              </a:spcBef>
              <a:buChar char="–"/>
              <a:defRPr sz="2000">
                <a:solidFill>
                  <a:srgbClr val="000099"/>
                </a:solidFill>
                <a:latin typeface="Arial" panose="020B0604020202020204" pitchFamily="34" charset="0"/>
              </a:defRPr>
            </a:lvl2pPr>
            <a:lvl3pPr marL="1143000" indent="-228600">
              <a:spcBef>
                <a:spcPct val="20000"/>
              </a:spcBef>
              <a:buChar char="•"/>
              <a:defRPr sz="2000">
                <a:solidFill>
                  <a:srgbClr val="000099"/>
                </a:solidFill>
                <a:latin typeface="Arial" panose="020B0604020202020204" pitchFamily="34" charset="0"/>
              </a:defRPr>
            </a:lvl3pPr>
            <a:lvl4pPr marL="1600200" indent="-228600">
              <a:spcBef>
                <a:spcPct val="20000"/>
              </a:spcBef>
              <a:buChar char="–"/>
              <a:defRPr sz="2000">
                <a:solidFill>
                  <a:srgbClr val="000099"/>
                </a:solidFill>
                <a:latin typeface="Arial" panose="020B0604020202020204" pitchFamily="34" charset="0"/>
              </a:defRPr>
            </a:lvl4pPr>
            <a:lvl5pPr marL="2057400" indent="-228600">
              <a:spcBef>
                <a:spcPct val="20000"/>
              </a:spcBef>
              <a:buChar char="»"/>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99"/>
                </a:solidFill>
                <a:latin typeface="Arial" panose="020B0604020202020204" pitchFamily="34" charset="0"/>
              </a:defRPr>
            </a:lvl9pPr>
          </a:lstStyle>
          <a:p>
            <a:pPr>
              <a:spcBef>
                <a:spcPct val="0"/>
              </a:spcBef>
              <a:buFontTx/>
              <a:buNone/>
            </a:pPr>
            <a:endParaRPr lang="en-US" altLang="en-US" sz="1800" b="0" smtClean="0">
              <a:solidFill>
                <a:srgbClr val="000000"/>
              </a:solidFill>
            </a:endParaRPr>
          </a:p>
        </p:txBody>
      </p:sp>
      <p:pic>
        <p:nvPicPr>
          <p:cNvPr id="23655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031" y="5596740"/>
            <a:ext cx="12303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872162" y="1254125"/>
            <a:ext cx="2633663" cy="1938992"/>
          </a:xfrm>
          <a:prstGeom prst="rect">
            <a:avLst/>
          </a:prstGeom>
          <a:solidFill>
            <a:schemeClr val="accent1"/>
          </a:solidFill>
        </p:spPr>
        <p:txBody>
          <a:bodyPr wrap="square" rtlCol="0">
            <a:spAutoFit/>
          </a:bodyPr>
          <a:lstStyle/>
          <a:p>
            <a:r>
              <a:rPr lang="en-US" sz="2000" b="1" u="sng" dirty="0" smtClean="0"/>
              <a:t>Key Races:</a:t>
            </a:r>
          </a:p>
          <a:p>
            <a:r>
              <a:rPr lang="en-US" sz="2000" dirty="0" smtClean="0"/>
              <a:t>- Illinois</a:t>
            </a:r>
          </a:p>
          <a:p>
            <a:r>
              <a:rPr lang="en-US" sz="2000" dirty="0" smtClean="0"/>
              <a:t>- Wisconsin</a:t>
            </a:r>
          </a:p>
          <a:p>
            <a:r>
              <a:rPr lang="en-US" sz="2000" dirty="0" smtClean="0"/>
              <a:t>- Indiana</a:t>
            </a:r>
          </a:p>
          <a:p>
            <a:r>
              <a:rPr lang="en-US" sz="2000" dirty="0" smtClean="0"/>
              <a:t>- New Hampshire</a:t>
            </a:r>
          </a:p>
          <a:p>
            <a:r>
              <a:rPr lang="en-US" sz="2000" dirty="0" smtClean="0"/>
              <a:t>- Pennsylvania</a:t>
            </a:r>
          </a:p>
        </p:txBody>
      </p:sp>
      <p:pic>
        <p:nvPicPr>
          <p:cNvPr id="11" name="Picture 4" descr="https://encrypted-tbn0.gstatic.com/images?q=tbn:ANd9GcQ-BNgiBsMe3t9ya1AYkxwrERl59lMMFKG3VpfXxmiNGfdMpqtxn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1275" y="5402443"/>
            <a:ext cx="27527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873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0"/>
          <p:cNvSpPr>
            <a:spLocks noChangeArrowheads="1"/>
          </p:cNvSpPr>
          <p:nvPr/>
        </p:nvSpPr>
        <p:spPr bwMode="auto">
          <a:xfrm>
            <a:off x="0" y="130314"/>
            <a:ext cx="91630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1" u="none" strike="noStrike" kern="1200" cap="none" spc="0" normalizeH="0" baseline="0" noProof="0" dirty="0" smtClean="0">
                <a:ln>
                  <a:noFill/>
                </a:ln>
                <a:solidFill>
                  <a:srgbClr val="FFFFFF"/>
                </a:solidFill>
                <a:effectLst/>
                <a:uLnTx/>
                <a:uFillTx/>
                <a:latin typeface="Arial"/>
                <a:ea typeface="+mn-ea"/>
                <a:cs typeface="+mn-cs"/>
              </a:rPr>
              <a:t>    House Unlikely</a:t>
            </a:r>
            <a:r>
              <a:rPr kumimoji="0" lang="en-US" sz="4000" b="1" i="1" u="none" strike="noStrike" kern="1200" cap="none" spc="0" normalizeH="0" noProof="0" dirty="0" smtClean="0">
                <a:ln>
                  <a:noFill/>
                </a:ln>
                <a:solidFill>
                  <a:srgbClr val="FFFFFF"/>
                </a:solidFill>
                <a:effectLst/>
                <a:uLnTx/>
                <a:uFillTx/>
                <a:latin typeface="Arial"/>
                <a:ea typeface="+mn-ea"/>
                <a:cs typeface="+mn-cs"/>
              </a:rPr>
              <a:t> to Flip…But…</a:t>
            </a:r>
            <a:endParaRPr kumimoji="0" lang="en-US" sz="4000" b="1" i="1" u="none" strike="noStrike" kern="1200" cap="none" spc="0" normalizeH="0" baseline="0" noProof="0" dirty="0">
              <a:ln>
                <a:noFill/>
              </a:ln>
              <a:solidFill>
                <a:srgbClr val="FFFFFF"/>
              </a:solidFill>
              <a:effectLst/>
              <a:uLnTx/>
              <a:uFillTx/>
              <a:latin typeface="Arial"/>
              <a:ea typeface="+mn-ea"/>
              <a:cs typeface="+mn-cs"/>
            </a:endParaRPr>
          </a:p>
        </p:txBody>
      </p:sp>
      <p:sp>
        <p:nvSpPr>
          <p:cNvPr id="4" name="Title 1"/>
          <p:cNvSpPr txBox="1">
            <a:spLocks/>
          </p:cNvSpPr>
          <p:nvPr/>
        </p:nvSpPr>
        <p:spPr bwMode="auto">
          <a:xfrm>
            <a:off x="1066800" y="1163067"/>
            <a:ext cx="78867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MS PGothic"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MS PGothic"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MS PGothic"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MS PGothic"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MS PGothic"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a:defRPr/>
            </a:pPr>
            <a:r>
              <a:rPr lang="en-US" altLang="en-US" sz="2800" dirty="0" smtClean="0">
                <a:solidFill>
                  <a:srgbClr val="C00000"/>
                </a:solidFill>
                <a:latin typeface="Arial Black" panose="020B0A04020102020204" pitchFamily="34" charset="0"/>
              </a:rPr>
              <a:t>Risk Factors For GOP Incumbents 2016</a:t>
            </a:r>
          </a:p>
        </p:txBody>
      </p:sp>
      <p:sp>
        <p:nvSpPr>
          <p:cNvPr id="2" name="TextBox 1"/>
          <p:cNvSpPr txBox="1"/>
          <p:nvPr/>
        </p:nvSpPr>
        <p:spPr>
          <a:xfrm>
            <a:off x="1219200" y="1642781"/>
            <a:ext cx="6934200" cy="1477328"/>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t>Obama </a:t>
            </a:r>
            <a:r>
              <a:rPr lang="en-US" sz="1800" dirty="0"/>
              <a:t>won the district in </a:t>
            </a:r>
            <a:r>
              <a:rPr lang="en-US" sz="1800" dirty="0" smtClean="0"/>
              <a:t>2012</a:t>
            </a:r>
          </a:p>
          <a:p>
            <a:pPr marL="285750" indent="-285750">
              <a:buFont typeface="Arial" panose="020B0604020202020204" pitchFamily="34" charset="0"/>
              <a:buChar char="•"/>
            </a:pPr>
            <a:r>
              <a:rPr lang="en-US" sz="1800" dirty="0"/>
              <a:t>I</a:t>
            </a:r>
            <a:r>
              <a:rPr lang="en-US" sz="1800" dirty="0" smtClean="0"/>
              <a:t>ncumbent won with less than 55</a:t>
            </a:r>
            <a:r>
              <a:rPr lang="en-US" sz="1800" dirty="0"/>
              <a:t>% of Vote in </a:t>
            </a:r>
            <a:r>
              <a:rPr lang="en-US" sz="1800" dirty="0" smtClean="0"/>
              <a:t>2012 / 2014</a:t>
            </a:r>
          </a:p>
          <a:p>
            <a:pPr marL="285750" indent="-285750">
              <a:buFont typeface="Arial" panose="020B0604020202020204" pitchFamily="34" charset="0"/>
              <a:buChar char="•"/>
            </a:pPr>
            <a:r>
              <a:rPr lang="en-US" sz="1800" dirty="0" smtClean="0"/>
              <a:t>High % minority population in the district</a:t>
            </a:r>
          </a:p>
          <a:p>
            <a:pPr marL="285750" indent="-285750">
              <a:buFont typeface="Arial" panose="020B0604020202020204" pitchFamily="34" charset="0"/>
              <a:buChar char="•"/>
            </a:pPr>
            <a:r>
              <a:rPr lang="en-US" sz="1800" dirty="0" smtClean="0"/>
              <a:t>High % voters with at least a bachelor’s degree</a:t>
            </a:r>
          </a:p>
          <a:p>
            <a:pPr marL="285750" indent="-285750">
              <a:buFont typeface="Arial" panose="020B0604020202020204" pitchFamily="34" charset="0"/>
              <a:buChar char="•"/>
            </a:pPr>
            <a:r>
              <a:rPr lang="en-US" sz="1800" dirty="0" smtClean="0"/>
              <a:t>Well-funded </a:t>
            </a:r>
            <a:r>
              <a:rPr lang="en-US" sz="1800" dirty="0"/>
              <a:t>Democratic o</a:t>
            </a:r>
            <a:r>
              <a:rPr lang="en-US" sz="1800" dirty="0" smtClean="0"/>
              <a:t>pponent</a:t>
            </a:r>
            <a:endParaRPr lang="en-US" sz="1800" dirty="0"/>
          </a:p>
        </p:txBody>
      </p:sp>
      <p:sp>
        <p:nvSpPr>
          <p:cNvPr id="3" name="TextBox 2"/>
          <p:cNvSpPr txBox="1"/>
          <p:nvPr/>
        </p:nvSpPr>
        <p:spPr>
          <a:xfrm>
            <a:off x="1116175" y="3443517"/>
            <a:ext cx="6172200" cy="523220"/>
          </a:xfrm>
          <a:prstGeom prst="rect">
            <a:avLst/>
          </a:prstGeom>
          <a:noFill/>
        </p:spPr>
        <p:txBody>
          <a:bodyPr wrap="square" rtlCol="0">
            <a:spAutoFit/>
          </a:bodyPr>
          <a:lstStyle/>
          <a:p>
            <a:r>
              <a:rPr lang="en-US" sz="2800" dirty="0" smtClean="0">
                <a:solidFill>
                  <a:srgbClr val="C00000"/>
                </a:solidFill>
                <a:latin typeface="Arial Black" panose="020B0A04020102020204" pitchFamily="34" charset="0"/>
              </a:rPr>
              <a:t>Most Vulnerable</a:t>
            </a:r>
            <a:endParaRPr lang="en-US" sz="2800" dirty="0">
              <a:solidFill>
                <a:srgbClr val="C00000"/>
              </a:solidFill>
              <a:latin typeface="Arial Black" panose="020B0A04020102020204" pitchFamily="34" charset="0"/>
            </a:endParaRPr>
          </a:p>
        </p:txBody>
      </p:sp>
      <p:sp>
        <p:nvSpPr>
          <p:cNvPr id="6" name="TextBox 5"/>
          <p:cNvSpPr txBox="1"/>
          <p:nvPr/>
        </p:nvSpPr>
        <p:spPr>
          <a:xfrm>
            <a:off x="1152751" y="4039052"/>
            <a:ext cx="2928258" cy="2554545"/>
          </a:xfrm>
          <a:prstGeom prst="rect">
            <a:avLst/>
          </a:prstGeom>
          <a:noFill/>
        </p:spPr>
        <p:txBody>
          <a:bodyPr wrap="square" rtlCol="0">
            <a:spAutoFit/>
          </a:bodyPr>
          <a:lstStyle/>
          <a:p>
            <a:r>
              <a:rPr lang="en-US" dirty="0" smtClean="0"/>
              <a:t>Mike </a:t>
            </a:r>
            <a:r>
              <a:rPr lang="en-US" dirty="0"/>
              <a:t>Coffman </a:t>
            </a:r>
            <a:r>
              <a:rPr lang="en-US" dirty="0" smtClean="0"/>
              <a:t>(CO-6)</a:t>
            </a:r>
            <a:endParaRPr lang="en-US" b="0" dirty="0"/>
          </a:p>
          <a:p>
            <a:pPr fontAlgn="ctr"/>
            <a:r>
              <a:rPr lang="en-US" dirty="0" smtClean="0"/>
              <a:t>Carlos </a:t>
            </a:r>
            <a:r>
              <a:rPr lang="en-US" dirty="0" err="1" smtClean="0"/>
              <a:t>Curbelo</a:t>
            </a:r>
            <a:r>
              <a:rPr lang="en-US" dirty="0" smtClean="0"/>
              <a:t> (FL-26)</a:t>
            </a:r>
            <a:endParaRPr lang="en-US" b="0" dirty="0"/>
          </a:p>
          <a:p>
            <a:pPr>
              <a:spcBef>
                <a:spcPts val="0"/>
              </a:spcBef>
              <a:spcAft>
                <a:spcPts val="0"/>
              </a:spcAft>
            </a:pPr>
            <a:r>
              <a:rPr lang="en-US" dirty="0" smtClean="0"/>
              <a:t>Robert </a:t>
            </a:r>
            <a:r>
              <a:rPr lang="en-US" dirty="0"/>
              <a:t>Dold   </a:t>
            </a:r>
            <a:r>
              <a:rPr lang="en-US" dirty="0" smtClean="0"/>
              <a:t>(IL-10)</a:t>
            </a:r>
            <a:r>
              <a:rPr lang="en-US" dirty="0">
                <a:solidFill>
                  <a:srgbClr val="000000"/>
                </a:solidFill>
                <a:latin typeface="Calibri Light" panose="020F0302020204030204" pitchFamily="34" charset="0"/>
                <a:ea typeface="ＭＳ Ｐゴシック" panose="020B0600070205080204" pitchFamily="34" charset="-128"/>
              </a:rPr>
              <a:t> </a:t>
            </a:r>
            <a:endParaRPr lang="en-US" dirty="0" smtClean="0">
              <a:solidFill>
                <a:srgbClr val="000000"/>
              </a:solidFill>
              <a:latin typeface="Calibri Light" panose="020F0302020204030204" pitchFamily="34" charset="0"/>
              <a:ea typeface="ＭＳ Ｐゴシック" panose="020B0600070205080204" pitchFamily="34" charset="-128"/>
            </a:endParaRPr>
          </a:p>
          <a:p>
            <a:pPr>
              <a:spcBef>
                <a:spcPts val="0"/>
              </a:spcBef>
              <a:spcAft>
                <a:spcPts val="0"/>
              </a:spcAft>
            </a:pPr>
            <a:r>
              <a:rPr lang="en-US" dirty="0" smtClean="0">
                <a:solidFill>
                  <a:srgbClr val="000000"/>
                </a:solidFill>
                <a:latin typeface="+mj-lt"/>
                <a:ea typeface="ＭＳ Ｐゴシック" panose="020B0600070205080204" pitchFamily="34" charset="-128"/>
              </a:rPr>
              <a:t>Martha </a:t>
            </a:r>
            <a:r>
              <a:rPr lang="en-US" dirty="0">
                <a:solidFill>
                  <a:srgbClr val="000000"/>
                </a:solidFill>
                <a:latin typeface="+mj-lt"/>
                <a:ea typeface="ＭＳ Ｐゴシック" panose="020B0600070205080204" pitchFamily="34" charset="-128"/>
              </a:rPr>
              <a:t>McSally </a:t>
            </a:r>
            <a:r>
              <a:rPr lang="en-US" dirty="0" smtClean="0">
                <a:solidFill>
                  <a:srgbClr val="000000"/>
                </a:solidFill>
                <a:latin typeface="+mj-lt"/>
                <a:ea typeface="ＭＳ Ｐゴシック" panose="020B0600070205080204" pitchFamily="34" charset="-128"/>
              </a:rPr>
              <a:t>(AZ-02)</a:t>
            </a:r>
            <a:endParaRPr lang="en-US" sz="2800" b="0" dirty="0">
              <a:latin typeface="+mj-lt"/>
            </a:endParaRPr>
          </a:p>
          <a:p>
            <a:pPr fontAlgn="ctr">
              <a:spcBef>
                <a:spcPts val="0"/>
              </a:spcBef>
              <a:spcAft>
                <a:spcPts val="0"/>
              </a:spcAft>
            </a:pPr>
            <a:r>
              <a:rPr lang="en-US" dirty="0">
                <a:solidFill>
                  <a:srgbClr val="000000"/>
                </a:solidFill>
                <a:latin typeface="+mj-lt"/>
              </a:rPr>
              <a:t>Jeff </a:t>
            </a:r>
            <a:r>
              <a:rPr lang="en-US" dirty="0" smtClean="0">
                <a:solidFill>
                  <a:srgbClr val="000000"/>
                </a:solidFill>
                <a:latin typeface="+mj-lt"/>
              </a:rPr>
              <a:t>Denham (CA-10)</a:t>
            </a:r>
            <a:endParaRPr lang="en-US" sz="2800" b="0" dirty="0">
              <a:latin typeface="+mj-lt"/>
            </a:endParaRPr>
          </a:p>
          <a:p>
            <a:pPr fontAlgn="ctr">
              <a:spcBef>
                <a:spcPts val="0"/>
              </a:spcBef>
              <a:spcAft>
                <a:spcPts val="0"/>
              </a:spcAft>
            </a:pPr>
            <a:r>
              <a:rPr lang="en-US" dirty="0">
                <a:solidFill>
                  <a:srgbClr val="000000"/>
                </a:solidFill>
                <a:latin typeface="+mj-lt"/>
              </a:rPr>
              <a:t>Scott </a:t>
            </a:r>
            <a:r>
              <a:rPr lang="en-US" dirty="0" smtClean="0">
                <a:solidFill>
                  <a:srgbClr val="000000"/>
                </a:solidFill>
                <a:latin typeface="+mj-lt"/>
              </a:rPr>
              <a:t>Tipton (CO-3)</a:t>
            </a:r>
            <a:endParaRPr lang="en-US" sz="2800" b="0" dirty="0">
              <a:latin typeface="+mj-lt"/>
            </a:endParaRPr>
          </a:p>
          <a:p>
            <a:pPr fontAlgn="ctr">
              <a:spcBef>
                <a:spcPts val="0"/>
              </a:spcBef>
              <a:spcAft>
                <a:spcPts val="0"/>
              </a:spcAft>
            </a:pPr>
            <a:r>
              <a:rPr lang="en-US" dirty="0">
                <a:solidFill>
                  <a:srgbClr val="000000"/>
                </a:solidFill>
                <a:latin typeface="+mj-lt"/>
              </a:rPr>
              <a:t>Ileana </a:t>
            </a:r>
            <a:r>
              <a:rPr lang="en-US" dirty="0" smtClean="0">
                <a:solidFill>
                  <a:srgbClr val="000000"/>
                </a:solidFill>
                <a:latin typeface="+mj-lt"/>
              </a:rPr>
              <a:t>Ros-Lehtinen (FL-27)</a:t>
            </a:r>
            <a:endParaRPr lang="en-US" sz="2800" b="0" dirty="0">
              <a:latin typeface="+mj-lt"/>
            </a:endParaRPr>
          </a:p>
          <a:p>
            <a:pPr fontAlgn="ctr"/>
            <a:endParaRPr lang="en-US" dirty="0" smtClean="0"/>
          </a:p>
          <a:p>
            <a:pPr fontAlgn="ctr"/>
            <a:endParaRPr lang="en-US" dirty="0" smtClean="0"/>
          </a:p>
          <a:p>
            <a:pPr fontAlgn="ctr"/>
            <a:endParaRPr lang="en-US" b="0" dirty="0"/>
          </a:p>
        </p:txBody>
      </p:sp>
      <p:sp>
        <p:nvSpPr>
          <p:cNvPr id="7" name="TextBox 6"/>
          <p:cNvSpPr txBox="1"/>
          <p:nvPr/>
        </p:nvSpPr>
        <p:spPr>
          <a:xfrm>
            <a:off x="4581525" y="4028618"/>
            <a:ext cx="2895600" cy="1569660"/>
          </a:xfrm>
          <a:prstGeom prst="rect">
            <a:avLst/>
          </a:prstGeom>
          <a:noFill/>
        </p:spPr>
        <p:txBody>
          <a:bodyPr wrap="square" rtlCol="0">
            <a:spAutoFit/>
          </a:bodyPr>
          <a:lstStyle/>
          <a:p>
            <a:r>
              <a:rPr lang="en-US" dirty="0"/>
              <a:t>Rod Blum (IA-01)</a:t>
            </a:r>
          </a:p>
          <a:p>
            <a:r>
              <a:rPr lang="en-US" dirty="0"/>
              <a:t>David Young (IA-03)</a:t>
            </a:r>
          </a:p>
          <a:p>
            <a:r>
              <a:rPr lang="en-US" dirty="0"/>
              <a:t>Crescent Hardy (NV-04)</a:t>
            </a:r>
          </a:p>
          <a:p>
            <a:r>
              <a:rPr lang="en-US" dirty="0"/>
              <a:t>Frank </a:t>
            </a:r>
            <a:r>
              <a:rPr lang="en-US" dirty="0" err="1"/>
              <a:t>Guinta</a:t>
            </a:r>
            <a:r>
              <a:rPr lang="en-US" dirty="0"/>
              <a:t> (NH-01)</a:t>
            </a:r>
          </a:p>
          <a:p>
            <a:r>
              <a:rPr lang="en-US" dirty="0"/>
              <a:t>Scott Garrett (NJ-05)</a:t>
            </a:r>
          </a:p>
          <a:p>
            <a:r>
              <a:rPr lang="en-US" dirty="0"/>
              <a:t>Lee </a:t>
            </a:r>
            <a:r>
              <a:rPr lang="en-US" dirty="0" err="1"/>
              <a:t>Zeldin</a:t>
            </a:r>
            <a:r>
              <a:rPr lang="en-US" dirty="0"/>
              <a:t> (NY-01)</a:t>
            </a:r>
          </a:p>
        </p:txBody>
      </p:sp>
      <p:sp>
        <p:nvSpPr>
          <p:cNvPr id="10" name="TextBox 9"/>
          <p:cNvSpPr txBox="1"/>
          <p:nvPr/>
        </p:nvSpPr>
        <p:spPr>
          <a:xfrm>
            <a:off x="1112467" y="6334262"/>
            <a:ext cx="4284578" cy="246221"/>
          </a:xfrm>
          <a:prstGeom prst="rect">
            <a:avLst/>
          </a:prstGeom>
          <a:noFill/>
        </p:spPr>
        <p:txBody>
          <a:bodyPr wrap="square" rtlCol="0">
            <a:spAutoFit/>
          </a:bodyPr>
          <a:lstStyle/>
          <a:p>
            <a:pPr lvl="0" fontAlgn="auto">
              <a:spcBef>
                <a:spcPts val="0"/>
              </a:spcBef>
              <a:spcAft>
                <a:spcPts val="0"/>
              </a:spcAft>
              <a:defRPr/>
            </a:pPr>
            <a:r>
              <a:rPr lang="en-US" sz="1000" b="0" i="1" dirty="0" smtClean="0">
                <a:solidFill>
                  <a:srgbClr val="000000"/>
                </a:solidFill>
                <a:latin typeface="Arial"/>
              </a:rPr>
              <a:t>Source: The </a:t>
            </a:r>
            <a:r>
              <a:rPr lang="en-US" sz="1000" b="0" i="1" dirty="0">
                <a:solidFill>
                  <a:srgbClr val="000000"/>
                </a:solidFill>
                <a:latin typeface="Arial"/>
              </a:rPr>
              <a:t>Cook Political </a:t>
            </a:r>
            <a:r>
              <a:rPr lang="en-US" sz="1000" b="0" i="1" dirty="0" smtClean="0">
                <a:solidFill>
                  <a:srgbClr val="000000"/>
                </a:solidFill>
                <a:latin typeface="Arial"/>
              </a:rPr>
              <a:t>Report, 9/12/16</a:t>
            </a:r>
            <a:endParaRPr lang="en-US" sz="1000" b="0" i="1" dirty="0">
              <a:solidFill>
                <a:srgbClr val="000000"/>
              </a:solidFill>
              <a:latin typeface="Arial"/>
            </a:endParaRPr>
          </a:p>
        </p:txBody>
      </p:sp>
      <p:pic>
        <p:nvPicPr>
          <p:cNvPr id="9" name="Picture 8" descr="ملف:Seal of the United States House of Representatives.sv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8050" y="3807578"/>
            <a:ext cx="1790700" cy="1790700"/>
          </a:xfrm>
          <a:prstGeom prst="rect">
            <a:avLst/>
          </a:prstGeom>
        </p:spPr>
      </p:pic>
      <p:pic>
        <p:nvPicPr>
          <p:cNvPr id="11" name="Picture 10" descr="risk eventually the addict decide to take risks in order to be a part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2400" y="1788413"/>
            <a:ext cx="1371600" cy="1948137"/>
          </a:xfrm>
          <a:prstGeom prst="rect">
            <a:avLst/>
          </a:prstGeom>
        </p:spPr>
      </p:pic>
      <p:pic>
        <p:nvPicPr>
          <p:cNvPr id="12" name="Picture 4" descr="https://encrypted-tbn0.gstatic.com/images?q=tbn:ANd9GcQ-BNgiBsMe3t9ya1AYkxwrERl59lMMFKG3VpfXxmiNGfdMpqtxn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1948" y="5596707"/>
            <a:ext cx="2296802" cy="120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957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4_Ch 1 pgs">
  <a:themeElements>
    <a:clrScheme name="AHA Theme">
      <a:dk1>
        <a:srgbClr val="000000"/>
      </a:dk1>
      <a:lt1>
        <a:srgbClr val="FFFFFF"/>
      </a:lt1>
      <a:dk2>
        <a:srgbClr val="00548B"/>
      </a:dk2>
      <a:lt2>
        <a:srgbClr val="E9E3BA"/>
      </a:lt2>
      <a:accent1>
        <a:srgbClr val="00548B"/>
      </a:accent1>
      <a:accent2>
        <a:srgbClr val="799D34"/>
      </a:accent2>
      <a:accent3>
        <a:srgbClr val="FFFFFF"/>
      </a:accent3>
      <a:accent4>
        <a:srgbClr val="000000"/>
      </a:accent4>
      <a:accent5>
        <a:srgbClr val="AAB3C4"/>
      </a:accent5>
      <a:accent6>
        <a:srgbClr val="6D8E2E"/>
      </a:accent6>
      <a:hlink>
        <a:srgbClr val="EDB50F"/>
      </a:hlink>
      <a:folHlink>
        <a:srgbClr val="A73226"/>
      </a:folHlink>
    </a:clrScheme>
    <a:fontScheme name="Ch 1 pg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h 1 pgs 1">
        <a:dk1>
          <a:srgbClr val="000000"/>
        </a:dk1>
        <a:lt1>
          <a:srgbClr val="FFFFFF"/>
        </a:lt1>
        <a:dk2>
          <a:srgbClr val="00548B"/>
        </a:dk2>
        <a:lt2>
          <a:srgbClr val="E9E3BA"/>
        </a:lt2>
        <a:accent1>
          <a:srgbClr val="00548B"/>
        </a:accent1>
        <a:accent2>
          <a:srgbClr val="799D34"/>
        </a:accent2>
        <a:accent3>
          <a:srgbClr val="FFFFFF"/>
        </a:accent3>
        <a:accent4>
          <a:srgbClr val="000000"/>
        </a:accent4>
        <a:accent5>
          <a:srgbClr val="AAB3C4"/>
        </a:accent5>
        <a:accent6>
          <a:srgbClr val="6D8E2E"/>
        </a:accent6>
        <a:hlink>
          <a:srgbClr val="EDB50F"/>
        </a:hlink>
        <a:folHlink>
          <a:srgbClr val="A73226"/>
        </a:folHlink>
      </a:clrScheme>
      <a:clrMap bg1="lt1" tx1="dk1" bg2="lt2" tx2="dk2" accent1="accent1" accent2="accent2" accent3="accent3" accent4="accent4" accent5="accent5" accent6="accent6" hlink="hlink" folHlink="folHlink"/>
    </a:extraClrScheme>
    <a:extraClrScheme>
      <a:clrScheme name="Ch 1 pgs 2">
        <a:dk1>
          <a:srgbClr val="000000"/>
        </a:dk1>
        <a:lt1>
          <a:srgbClr val="FFFFFF"/>
        </a:lt1>
        <a:dk2>
          <a:srgbClr val="22AACC"/>
        </a:dk2>
        <a:lt2>
          <a:srgbClr val="AABBBB"/>
        </a:lt2>
        <a:accent1>
          <a:srgbClr val="00548B"/>
        </a:accent1>
        <a:accent2>
          <a:srgbClr val="799D34"/>
        </a:accent2>
        <a:accent3>
          <a:srgbClr val="FFFFFF"/>
        </a:accent3>
        <a:accent4>
          <a:srgbClr val="000000"/>
        </a:accent4>
        <a:accent5>
          <a:srgbClr val="AAB3C4"/>
        </a:accent5>
        <a:accent6>
          <a:srgbClr val="6D8E2E"/>
        </a:accent6>
        <a:hlink>
          <a:srgbClr val="EDB50F"/>
        </a:hlink>
        <a:folHlink>
          <a:srgbClr val="A7322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Ch 1 pgs">
  <a:themeElements>
    <a:clrScheme name="AHA Theme">
      <a:dk1>
        <a:srgbClr val="000000"/>
      </a:dk1>
      <a:lt1>
        <a:srgbClr val="FFFFFF"/>
      </a:lt1>
      <a:dk2>
        <a:srgbClr val="00548B"/>
      </a:dk2>
      <a:lt2>
        <a:srgbClr val="E9E3BA"/>
      </a:lt2>
      <a:accent1>
        <a:srgbClr val="00548B"/>
      </a:accent1>
      <a:accent2>
        <a:srgbClr val="799D34"/>
      </a:accent2>
      <a:accent3>
        <a:srgbClr val="FFFFFF"/>
      </a:accent3>
      <a:accent4>
        <a:srgbClr val="000000"/>
      </a:accent4>
      <a:accent5>
        <a:srgbClr val="AAB3C4"/>
      </a:accent5>
      <a:accent6>
        <a:srgbClr val="6D8E2E"/>
      </a:accent6>
      <a:hlink>
        <a:srgbClr val="EDB50F"/>
      </a:hlink>
      <a:folHlink>
        <a:srgbClr val="A73226"/>
      </a:folHlink>
    </a:clrScheme>
    <a:fontScheme name="Ch 1 pg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h 1 pgs 1">
        <a:dk1>
          <a:srgbClr val="000000"/>
        </a:dk1>
        <a:lt1>
          <a:srgbClr val="FFFFFF"/>
        </a:lt1>
        <a:dk2>
          <a:srgbClr val="00548B"/>
        </a:dk2>
        <a:lt2>
          <a:srgbClr val="E9E3BA"/>
        </a:lt2>
        <a:accent1>
          <a:srgbClr val="00548B"/>
        </a:accent1>
        <a:accent2>
          <a:srgbClr val="799D34"/>
        </a:accent2>
        <a:accent3>
          <a:srgbClr val="FFFFFF"/>
        </a:accent3>
        <a:accent4>
          <a:srgbClr val="000000"/>
        </a:accent4>
        <a:accent5>
          <a:srgbClr val="AAB3C4"/>
        </a:accent5>
        <a:accent6>
          <a:srgbClr val="6D8E2E"/>
        </a:accent6>
        <a:hlink>
          <a:srgbClr val="EDB50F"/>
        </a:hlink>
        <a:folHlink>
          <a:srgbClr val="A73226"/>
        </a:folHlink>
      </a:clrScheme>
      <a:clrMap bg1="lt1" tx1="dk1" bg2="lt2" tx2="dk2" accent1="accent1" accent2="accent2" accent3="accent3" accent4="accent4" accent5="accent5" accent6="accent6" hlink="hlink" folHlink="folHlink"/>
    </a:extraClrScheme>
    <a:extraClrScheme>
      <a:clrScheme name="Ch 1 pgs 2">
        <a:dk1>
          <a:srgbClr val="000000"/>
        </a:dk1>
        <a:lt1>
          <a:srgbClr val="FFFFFF"/>
        </a:lt1>
        <a:dk2>
          <a:srgbClr val="22AACC"/>
        </a:dk2>
        <a:lt2>
          <a:srgbClr val="AABBBB"/>
        </a:lt2>
        <a:accent1>
          <a:srgbClr val="00548B"/>
        </a:accent1>
        <a:accent2>
          <a:srgbClr val="799D34"/>
        </a:accent2>
        <a:accent3>
          <a:srgbClr val="FFFFFF"/>
        </a:accent3>
        <a:accent4>
          <a:srgbClr val="000000"/>
        </a:accent4>
        <a:accent5>
          <a:srgbClr val="AAB3C4"/>
        </a:accent5>
        <a:accent6>
          <a:srgbClr val="6D8E2E"/>
        </a:accent6>
        <a:hlink>
          <a:srgbClr val="EDB50F"/>
        </a:hlink>
        <a:folHlink>
          <a:srgbClr val="A7322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Ch 1 pgs">
  <a:themeElements>
    <a:clrScheme name="Ch 1 pgs 1">
      <a:dk1>
        <a:srgbClr val="000000"/>
      </a:dk1>
      <a:lt1>
        <a:srgbClr val="FFFFFF"/>
      </a:lt1>
      <a:dk2>
        <a:srgbClr val="00548B"/>
      </a:dk2>
      <a:lt2>
        <a:srgbClr val="E9E3BA"/>
      </a:lt2>
      <a:accent1>
        <a:srgbClr val="00548B"/>
      </a:accent1>
      <a:accent2>
        <a:srgbClr val="799D34"/>
      </a:accent2>
      <a:accent3>
        <a:srgbClr val="FFFFFF"/>
      </a:accent3>
      <a:accent4>
        <a:srgbClr val="000000"/>
      </a:accent4>
      <a:accent5>
        <a:srgbClr val="AAB3C4"/>
      </a:accent5>
      <a:accent6>
        <a:srgbClr val="6D8E2E"/>
      </a:accent6>
      <a:hlink>
        <a:srgbClr val="EDB50F"/>
      </a:hlink>
      <a:folHlink>
        <a:srgbClr val="A73226"/>
      </a:folHlink>
    </a:clrScheme>
    <a:fontScheme name="Ch 1 pg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h 1 pgs 1">
        <a:dk1>
          <a:srgbClr val="000000"/>
        </a:dk1>
        <a:lt1>
          <a:srgbClr val="FFFFFF"/>
        </a:lt1>
        <a:dk2>
          <a:srgbClr val="00548B"/>
        </a:dk2>
        <a:lt2>
          <a:srgbClr val="E9E3BA"/>
        </a:lt2>
        <a:accent1>
          <a:srgbClr val="00548B"/>
        </a:accent1>
        <a:accent2>
          <a:srgbClr val="799D34"/>
        </a:accent2>
        <a:accent3>
          <a:srgbClr val="FFFFFF"/>
        </a:accent3>
        <a:accent4>
          <a:srgbClr val="000000"/>
        </a:accent4>
        <a:accent5>
          <a:srgbClr val="AAB3C4"/>
        </a:accent5>
        <a:accent6>
          <a:srgbClr val="6D8E2E"/>
        </a:accent6>
        <a:hlink>
          <a:srgbClr val="EDB50F"/>
        </a:hlink>
        <a:folHlink>
          <a:srgbClr val="A73226"/>
        </a:folHlink>
      </a:clrScheme>
      <a:clrMap bg1="lt1" tx1="dk1" bg2="lt2" tx2="dk2" accent1="accent1" accent2="accent2" accent3="accent3" accent4="accent4" accent5="accent5" accent6="accent6" hlink="hlink" folHlink="folHlink"/>
    </a:extraClrScheme>
    <a:extraClrScheme>
      <a:clrScheme name="Ch 1 pgs 2">
        <a:dk1>
          <a:srgbClr val="000000"/>
        </a:dk1>
        <a:lt1>
          <a:srgbClr val="FFFFFF"/>
        </a:lt1>
        <a:dk2>
          <a:srgbClr val="22AACC"/>
        </a:dk2>
        <a:lt2>
          <a:srgbClr val="AABBBB"/>
        </a:lt2>
        <a:accent1>
          <a:srgbClr val="00548B"/>
        </a:accent1>
        <a:accent2>
          <a:srgbClr val="799D34"/>
        </a:accent2>
        <a:accent3>
          <a:srgbClr val="FFFFFF"/>
        </a:accent3>
        <a:accent4>
          <a:srgbClr val="000000"/>
        </a:accent4>
        <a:accent5>
          <a:srgbClr val="AAB3C4"/>
        </a:accent5>
        <a:accent6>
          <a:srgbClr val="6D8E2E"/>
        </a:accent6>
        <a:hlink>
          <a:srgbClr val="EDB50F"/>
        </a:hlink>
        <a:folHlink>
          <a:srgbClr val="A7322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_Ch 1 pgs">
  <a:themeElements>
    <a:clrScheme name="Ch 1 pgs 1">
      <a:dk1>
        <a:srgbClr val="000000"/>
      </a:dk1>
      <a:lt1>
        <a:srgbClr val="FFFFFF"/>
      </a:lt1>
      <a:dk2>
        <a:srgbClr val="00548B"/>
      </a:dk2>
      <a:lt2>
        <a:srgbClr val="E9E3BA"/>
      </a:lt2>
      <a:accent1>
        <a:srgbClr val="00548B"/>
      </a:accent1>
      <a:accent2>
        <a:srgbClr val="799D34"/>
      </a:accent2>
      <a:accent3>
        <a:srgbClr val="FFFFFF"/>
      </a:accent3>
      <a:accent4>
        <a:srgbClr val="000000"/>
      </a:accent4>
      <a:accent5>
        <a:srgbClr val="AAB3C4"/>
      </a:accent5>
      <a:accent6>
        <a:srgbClr val="6D8E2E"/>
      </a:accent6>
      <a:hlink>
        <a:srgbClr val="EDB50F"/>
      </a:hlink>
      <a:folHlink>
        <a:srgbClr val="A73226"/>
      </a:folHlink>
    </a:clrScheme>
    <a:fontScheme name="Ch 1 pg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h 1 pgs 1">
        <a:dk1>
          <a:srgbClr val="000000"/>
        </a:dk1>
        <a:lt1>
          <a:srgbClr val="FFFFFF"/>
        </a:lt1>
        <a:dk2>
          <a:srgbClr val="00548B"/>
        </a:dk2>
        <a:lt2>
          <a:srgbClr val="E9E3BA"/>
        </a:lt2>
        <a:accent1>
          <a:srgbClr val="00548B"/>
        </a:accent1>
        <a:accent2>
          <a:srgbClr val="799D34"/>
        </a:accent2>
        <a:accent3>
          <a:srgbClr val="FFFFFF"/>
        </a:accent3>
        <a:accent4>
          <a:srgbClr val="000000"/>
        </a:accent4>
        <a:accent5>
          <a:srgbClr val="AAB3C4"/>
        </a:accent5>
        <a:accent6>
          <a:srgbClr val="6D8E2E"/>
        </a:accent6>
        <a:hlink>
          <a:srgbClr val="EDB50F"/>
        </a:hlink>
        <a:folHlink>
          <a:srgbClr val="A73226"/>
        </a:folHlink>
      </a:clrScheme>
      <a:clrMap bg1="lt1" tx1="dk1" bg2="lt2" tx2="dk2" accent1="accent1" accent2="accent2" accent3="accent3" accent4="accent4" accent5="accent5" accent6="accent6" hlink="hlink" folHlink="folHlink"/>
    </a:extraClrScheme>
    <a:extraClrScheme>
      <a:clrScheme name="Ch 1 pgs 2">
        <a:dk1>
          <a:srgbClr val="000000"/>
        </a:dk1>
        <a:lt1>
          <a:srgbClr val="FFFFFF"/>
        </a:lt1>
        <a:dk2>
          <a:srgbClr val="22AACC"/>
        </a:dk2>
        <a:lt2>
          <a:srgbClr val="AABBBB"/>
        </a:lt2>
        <a:accent1>
          <a:srgbClr val="00548B"/>
        </a:accent1>
        <a:accent2>
          <a:srgbClr val="799D34"/>
        </a:accent2>
        <a:accent3>
          <a:srgbClr val="FFFFFF"/>
        </a:accent3>
        <a:accent4>
          <a:srgbClr val="000000"/>
        </a:accent4>
        <a:accent5>
          <a:srgbClr val="AAB3C4"/>
        </a:accent5>
        <a:accent6>
          <a:srgbClr val="6D8E2E"/>
        </a:accent6>
        <a:hlink>
          <a:srgbClr val="EDB50F"/>
        </a:hlink>
        <a:folHlink>
          <a:srgbClr val="A7322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_Ch 1 pgs">
  <a:themeElements>
    <a:clrScheme name="Ch 1 pgs 1">
      <a:dk1>
        <a:srgbClr val="000000"/>
      </a:dk1>
      <a:lt1>
        <a:srgbClr val="FFFFFF"/>
      </a:lt1>
      <a:dk2>
        <a:srgbClr val="00548B"/>
      </a:dk2>
      <a:lt2>
        <a:srgbClr val="E9E3BA"/>
      </a:lt2>
      <a:accent1>
        <a:srgbClr val="00548B"/>
      </a:accent1>
      <a:accent2>
        <a:srgbClr val="799D34"/>
      </a:accent2>
      <a:accent3>
        <a:srgbClr val="FFFFFF"/>
      </a:accent3>
      <a:accent4>
        <a:srgbClr val="000000"/>
      </a:accent4>
      <a:accent5>
        <a:srgbClr val="AAB3C4"/>
      </a:accent5>
      <a:accent6>
        <a:srgbClr val="6D8E2E"/>
      </a:accent6>
      <a:hlink>
        <a:srgbClr val="EDB50F"/>
      </a:hlink>
      <a:folHlink>
        <a:srgbClr val="A73226"/>
      </a:folHlink>
    </a:clrScheme>
    <a:fontScheme name="Ch 1 pg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h 1 pgs 1">
        <a:dk1>
          <a:srgbClr val="000000"/>
        </a:dk1>
        <a:lt1>
          <a:srgbClr val="FFFFFF"/>
        </a:lt1>
        <a:dk2>
          <a:srgbClr val="00548B"/>
        </a:dk2>
        <a:lt2>
          <a:srgbClr val="E9E3BA"/>
        </a:lt2>
        <a:accent1>
          <a:srgbClr val="00548B"/>
        </a:accent1>
        <a:accent2>
          <a:srgbClr val="799D34"/>
        </a:accent2>
        <a:accent3>
          <a:srgbClr val="FFFFFF"/>
        </a:accent3>
        <a:accent4>
          <a:srgbClr val="000000"/>
        </a:accent4>
        <a:accent5>
          <a:srgbClr val="AAB3C4"/>
        </a:accent5>
        <a:accent6>
          <a:srgbClr val="6D8E2E"/>
        </a:accent6>
        <a:hlink>
          <a:srgbClr val="EDB50F"/>
        </a:hlink>
        <a:folHlink>
          <a:srgbClr val="A73226"/>
        </a:folHlink>
      </a:clrScheme>
      <a:clrMap bg1="lt1" tx1="dk1" bg2="lt2" tx2="dk2" accent1="accent1" accent2="accent2" accent3="accent3" accent4="accent4" accent5="accent5" accent6="accent6" hlink="hlink" folHlink="folHlink"/>
    </a:extraClrScheme>
    <a:extraClrScheme>
      <a:clrScheme name="Ch 1 pgs 2">
        <a:dk1>
          <a:srgbClr val="000000"/>
        </a:dk1>
        <a:lt1>
          <a:srgbClr val="FFFFFF"/>
        </a:lt1>
        <a:dk2>
          <a:srgbClr val="22AACC"/>
        </a:dk2>
        <a:lt2>
          <a:srgbClr val="AABBBB"/>
        </a:lt2>
        <a:accent1>
          <a:srgbClr val="00548B"/>
        </a:accent1>
        <a:accent2>
          <a:srgbClr val="799D34"/>
        </a:accent2>
        <a:accent3>
          <a:srgbClr val="FFFFFF"/>
        </a:accent3>
        <a:accent4>
          <a:srgbClr val="000000"/>
        </a:accent4>
        <a:accent5>
          <a:srgbClr val="AAB3C4"/>
        </a:accent5>
        <a:accent6>
          <a:srgbClr val="6D8E2E"/>
        </a:accent6>
        <a:hlink>
          <a:srgbClr val="EDB50F"/>
        </a:hlink>
        <a:folHlink>
          <a:srgbClr val="A73226"/>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9_Ch 1 pgs">
  <a:themeElements>
    <a:clrScheme name="AHA Theme">
      <a:dk1>
        <a:srgbClr val="000000"/>
      </a:dk1>
      <a:lt1>
        <a:srgbClr val="FFFFFF"/>
      </a:lt1>
      <a:dk2>
        <a:srgbClr val="00548B"/>
      </a:dk2>
      <a:lt2>
        <a:srgbClr val="E9E3BA"/>
      </a:lt2>
      <a:accent1>
        <a:srgbClr val="00548B"/>
      </a:accent1>
      <a:accent2>
        <a:srgbClr val="799D34"/>
      </a:accent2>
      <a:accent3>
        <a:srgbClr val="FFFFFF"/>
      </a:accent3>
      <a:accent4>
        <a:srgbClr val="000000"/>
      </a:accent4>
      <a:accent5>
        <a:srgbClr val="AAB3C4"/>
      </a:accent5>
      <a:accent6>
        <a:srgbClr val="6D8E2E"/>
      </a:accent6>
      <a:hlink>
        <a:srgbClr val="EDB50F"/>
      </a:hlink>
      <a:folHlink>
        <a:srgbClr val="A73226"/>
      </a:folHlink>
    </a:clrScheme>
    <a:fontScheme name="Ch 1 pg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h 1 pgs 1">
        <a:dk1>
          <a:srgbClr val="000000"/>
        </a:dk1>
        <a:lt1>
          <a:srgbClr val="FFFFFF"/>
        </a:lt1>
        <a:dk2>
          <a:srgbClr val="00548B"/>
        </a:dk2>
        <a:lt2>
          <a:srgbClr val="E9E3BA"/>
        </a:lt2>
        <a:accent1>
          <a:srgbClr val="00548B"/>
        </a:accent1>
        <a:accent2>
          <a:srgbClr val="799D34"/>
        </a:accent2>
        <a:accent3>
          <a:srgbClr val="FFFFFF"/>
        </a:accent3>
        <a:accent4>
          <a:srgbClr val="000000"/>
        </a:accent4>
        <a:accent5>
          <a:srgbClr val="AAB3C4"/>
        </a:accent5>
        <a:accent6>
          <a:srgbClr val="6D8E2E"/>
        </a:accent6>
        <a:hlink>
          <a:srgbClr val="EDB50F"/>
        </a:hlink>
        <a:folHlink>
          <a:srgbClr val="A73226"/>
        </a:folHlink>
      </a:clrScheme>
      <a:clrMap bg1="lt1" tx1="dk1" bg2="lt2" tx2="dk2" accent1="accent1" accent2="accent2" accent3="accent3" accent4="accent4" accent5="accent5" accent6="accent6" hlink="hlink" folHlink="folHlink"/>
    </a:extraClrScheme>
    <a:extraClrScheme>
      <a:clrScheme name="Ch 1 pgs 2">
        <a:dk1>
          <a:srgbClr val="000000"/>
        </a:dk1>
        <a:lt1>
          <a:srgbClr val="FFFFFF"/>
        </a:lt1>
        <a:dk2>
          <a:srgbClr val="22AACC"/>
        </a:dk2>
        <a:lt2>
          <a:srgbClr val="AABBBB"/>
        </a:lt2>
        <a:accent1>
          <a:srgbClr val="00548B"/>
        </a:accent1>
        <a:accent2>
          <a:srgbClr val="799D34"/>
        </a:accent2>
        <a:accent3>
          <a:srgbClr val="FFFFFF"/>
        </a:accent3>
        <a:accent4>
          <a:srgbClr val="000000"/>
        </a:accent4>
        <a:accent5>
          <a:srgbClr val="AAB3C4"/>
        </a:accent5>
        <a:accent6>
          <a:srgbClr val="6D8E2E"/>
        </a:accent6>
        <a:hlink>
          <a:srgbClr val="EDB50F"/>
        </a:hlink>
        <a:folHlink>
          <a:srgbClr val="A7322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h 1 pgs">
  <a:themeElements>
    <a:clrScheme name="AHA Theme">
      <a:dk1>
        <a:srgbClr val="000000"/>
      </a:dk1>
      <a:lt1>
        <a:srgbClr val="FFFFFF"/>
      </a:lt1>
      <a:dk2>
        <a:srgbClr val="00548B"/>
      </a:dk2>
      <a:lt2>
        <a:srgbClr val="E9E3BA"/>
      </a:lt2>
      <a:accent1>
        <a:srgbClr val="00548B"/>
      </a:accent1>
      <a:accent2>
        <a:srgbClr val="799D34"/>
      </a:accent2>
      <a:accent3>
        <a:srgbClr val="FFFFFF"/>
      </a:accent3>
      <a:accent4>
        <a:srgbClr val="000000"/>
      </a:accent4>
      <a:accent5>
        <a:srgbClr val="AAB3C4"/>
      </a:accent5>
      <a:accent6>
        <a:srgbClr val="6D8E2E"/>
      </a:accent6>
      <a:hlink>
        <a:srgbClr val="EDB50F"/>
      </a:hlink>
      <a:folHlink>
        <a:srgbClr val="A73226"/>
      </a:folHlink>
    </a:clrScheme>
    <a:fontScheme name="Ch 1 pg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h 1 pgs 1">
        <a:dk1>
          <a:srgbClr val="000000"/>
        </a:dk1>
        <a:lt1>
          <a:srgbClr val="FFFFFF"/>
        </a:lt1>
        <a:dk2>
          <a:srgbClr val="00548B"/>
        </a:dk2>
        <a:lt2>
          <a:srgbClr val="E9E3BA"/>
        </a:lt2>
        <a:accent1>
          <a:srgbClr val="00548B"/>
        </a:accent1>
        <a:accent2>
          <a:srgbClr val="799D34"/>
        </a:accent2>
        <a:accent3>
          <a:srgbClr val="FFFFFF"/>
        </a:accent3>
        <a:accent4>
          <a:srgbClr val="000000"/>
        </a:accent4>
        <a:accent5>
          <a:srgbClr val="AAB3C4"/>
        </a:accent5>
        <a:accent6>
          <a:srgbClr val="6D8E2E"/>
        </a:accent6>
        <a:hlink>
          <a:srgbClr val="EDB50F"/>
        </a:hlink>
        <a:folHlink>
          <a:srgbClr val="A73226"/>
        </a:folHlink>
      </a:clrScheme>
      <a:clrMap bg1="lt1" tx1="dk1" bg2="lt2" tx2="dk2" accent1="accent1" accent2="accent2" accent3="accent3" accent4="accent4" accent5="accent5" accent6="accent6" hlink="hlink" folHlink="folHlink"/>
    </a:extraClrScheme>
    <a:extraClrScheme>
      <a:clrScheme name="Ch 1 pgs 2">
        <a:dk1>
          <a:srgbClr val="000000"/>
        </a:dk1>
        <a:lt1>
          <a:srgbClr val="FFFFFF"/>
        </a:lt1>
        <a:dk2>
          <a:srgbClr val="22AACC"/>
        </a:dk2>
        <a:lt2>
          <a:srgbClr val="AABBBB"/>
        </a:lt2>
        <a:accent1>
          <a:srgbClr val="00548B"/>
        </a:accent1>
        <a:accent2>
          <a:srgbClr val="799D34"/>
        </a:accent2>
        <a:accent3>
          <a:srgbClr val="FFFFFF"/>
        </a:accent3>
        <a:accent4>
          <a:srgbClr val="000000"/>
        </a:accent4>
        <a:accent5>
          <a:srgbClr val="AAB3C4"/>
        </a:accent5>
        <a:accent6>
          <a:srgbClr val="6D8E2E"/>
        </a:accent6>
        <a:hlink>
          <a:srgbClr val="EDB50F"/>
        </a:hlink>
        <a:folHlink>
          <a:srgbClr val="A7322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Ch 1 pgs">
  <a:themeElements>
    <a:clrScheme name="AHA Theme">
      <a:dk1>
        <a:srgbClr val="000000"/>
      </a:dk1>
      <a:lt1>
        <a:srgbClr val="FFFFFF"/>
      </a:lt1>
      <a:dk2>
        <a:srgbClr val="00548B"/>
      </a:dk2>
      <a:lt2>
        <a:srgbClr val="E9E3BA"/>
      </a:lt2>
      <a:accent1>
        <a:srgbClr val="00548B"/>
      </a:accent1>
      <a:accent2>
        <a:srgbClr val="799D34"/>
      </a:accent2>
      <a:accent3>
        <a:srgbClr val="FFFFFF"/>
      </a:accent3>
      <a:accent4>
        <a:srgbClr val="000000"/>
      </a:accent4>
      <a:accent5>
        <a:srgbClr val="AAB3C4"/>
      </a:accent5>
      <a:accent6>
        <a:srgbClr val="6D8E2E"/>
      </a:accent6>
      <a:hlink>
        <a:srgbClr val="EDB50F"/>
      </a:hlink>
      <a:folHlink>
        <a:srgbClr val="A73226"/>
      </a:folHlink>
    </a:clrScheme>
    <a:fontScheme name="Ch 1 pg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h 1 pgs 1">
        <a:dk1>
          <a:srgbClr val="000000"/>
        </a:dk1>
        <a:lt1>
          <a:srgbClr val="FFFFFF"/>
        </a:lt1>
        <a:dk2>
          <a:srgbClr val="00548B"/>
        </a:dk2>
        <a:lt2>
          <a:srgbClr val="E9E3BA"/>
        </a:lt2>
        <a:accent1>
          <a:srgbClr val="00548B"/>
        </a:accent1>
        <a:accent2>
          <a:srgbClr val="799D34"/>
        </a:accent2>
        <a:accent3>
          <a:srgbClr val="FFFFFF"/>
        </a:accent3>
        <a:accent4>
          <a:srgbClr val="000000"/>
        </a:accent4>
        <a:accent5>
          <a:srgbClr val="AAB3C4"/>
        </a:accent5>
        <a:accent6>
          <a:srgbClr val="6D8E2E"/>
        </a:accent6>
        <a:hlink>
          <a:srgbClr val="EDB50F"/>
        </a:hlink>
        <a:folHlink>
          <a:srgbClr val="A73226"/>
        </a:folHlink>
      </a:clrScheme>
      <a:clrMap bg1="lt1" tx1="dk1" bg2="lt2" tx2="dk2" accent1="accent1" accent2="accent2" accent3="accent3" accent4="accent4" accent5="accent5" accent6="accent6" hlink="hlink" folHlink="folHlink"/>
    </a:extraClrScheme>
    <a:extraClrScheme>
      <a:clrScheme name="Ch 1 pgs 2">
        <a:dk1>
          <a:srgbClr val="000000"/>
        </a:dk1>
        <a:lt1>
          <a:srgbClr val="FFFFFF"/>
        </a:lt1>
        <a:dk2>
          <a:srgbClr val="22AACC"/>
        </a:dk2>
        <a:lt2>
          <a:srgbClr val="AABBBB"/>
        </a:lt2>
        <a:accent1>
          <a:srgbClr val="00548B"/>
        </a:accent1>
        <a:accent2>
          <a:srgbClr val="799D34"/>
        </a:accent2>
        <a:accent3>
          <a:srgbClr val="FFFFFF"/>
        </a:accent3>
        <a:accent4>
          <a:srgbClr val="000000"/>
        </a:accent4>
        <a:accent5>
          <a:srgbClr val="AAB3C4"/>
        </a:accent5>
        <a:accent6>
          <a:srgbClr val="6D8E2E"/>
        </a:accent6>
        <a:hlink>
          <a:srgbClr val="EDB50F"/>
        </a:hlink>
        <a:folHlink>
          <a:srgbClr val="A7322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Ch 1 pgs">
  <a:themeElements>
    <a:clrScheme name="AHA Theme">
      <a:dk1>
        <a:srgbClr val="000000"/>
      </a:dk1>
      <a:lt1>
        <a:srgbClr val="FFFFFF"/>
      </a:lt1>
      <a:dk2>
        <a:srgbClr val="00548B"/>
      </a:dk2>
      <a:lt2>
        <a:srgbClr val="E9E3BA"/>
      </a:lt2>
      <a:accent1>
        <a:srgbClr val="00548B"/>
      </a:accent1>
      <a:accent2>
        <a:srgbClr val="799D34"/>
      </a:accent2>
      <a:accent3>
        <a:srgbClr val="FFFFFF"/>
      </a:accent3>
      <a:accent4>
        <a:srgbClr val="000000"/>
      </a:accent4>
      <a:accent5>
        <a:srgbClr val="AAB3C4"/>
      </a:accent5>
      <a:accent6>
        <a:srgbClr val="6D8E2E"/>
      </a:accent6>
      <a:hlink>
        <a:srgbClr val="EDB50F"/>
      </a:hlink>
      <a:folHlink>
        <a:srgbClr val="A73226"/>
      </a:folHlink>
    </a:clrScheme>
    <a:fontScheme name="Ch 1 pg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h 1 pgs 1">
        <a:dk1>
          <a:srgbClr val="000000"/>
        </a:dk1>
        <a:lt1>
          <a:srgbClr val="FFFFFF"/>
        </a:lt1>
        <a:dk2>
          <a:srgbClr val="00548B"/>
        </a:dk2>
        <a:lt2>
          <a:srgbClr val="E9E3BA"/>
        </a:lt2>
        <a:accent1>
          <a:srgbClr val="00548B"/>
        </a:accent1>
        <a:accent2>
          <a:srgbClr val="799D34"/>
        </a:accent2>
        <a:accent3>
          <a:srgbClr val="FFFFFF"/>
        </a:accent3>
        <a:accent4>
          <a:srgbClr val="000000"/>
        </a:accent4>
        <a:accent5>
          <a:srgbClr val="AAB3C4"/>
        </a:accent5>
        <a:accent6>
          <a:srgbClr val="6D8E2E"/>
        </a:accent6>
        <a:hlink>
          <a:srgbClr val="EDB50F"/>
        </a:hlink>
        <a:folHlink>
          <a:srgbClr val="A73226"/>
        </a:folHlink>
      </a:clrScheme>
      <a:clrMap bg1="lt1" tx1="dk1" bg2="lt2" tx2="dk2" accent1="accent1" accent2="accent2" accent3="accent3" accent4="accent4" accent5="accent5" accent6="accent6" hlink="hlink" folHlink="folHlink"/>
    </a:extraClrScheme>
    <a:extraClrScheme>
      <a:clrScheme name="Ch 1 pgs 2">
        <a:dk1>
          <a:srgbClr val="000000"/>
        </a:dk1>
        <a:lt1>
          <a:srgbClr val="FFFFFF"/>
        </a:lt1>
        <a:dk2>
          <a:srgbClr val="22AACC"/>
        </a:dk2>
        <a:lt2>
          <a:srgbClr val="AABBBB"/>
        </a:lt2>
        <a:accent1>
          <a:srgbClr val="00548B"/>
        </a:accent1>
        <a:accent2>
          <a:srgbClr val="799D34"/>
        </a:accent2>
        <a:accent3>
          <a:srgbClr val="FFFFFF"/>
        </a:accent3>
        <a:accent4>
          <a:srgbClr val="000000"/>
        </a:accent4>
        <a:accent5>
          <a:srgbClr val="AAB3C4"/>
        </a:accent5>
        <a:accent6>
          <a:srgbClr val="6D8E2E"/>
        </a:accent6>
        <a:hlink>
          <a:srgbClr val="EDB50F"/>
        </a:hlink>
        <a:folHlink>
          <a:srgbClr val="A7322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Ch 1 pgs">
  <a:themeElements>
    <a:clrScheme name="AHA Theme">
      <a:dk1>
        <a:srgbClr val="000000"/>
      </a:dk1>
      <a:lt1>
        <a:srgbClr val="FFFFFF"/>
      </a:lt1>
      <a:dk2>
        <a:srgbClr val="00548B"/>
      </a:dk2>
      <a:lt2>
        <a:srgbClr val="E9E3BA"/>
      </a:lt2>
      <a:accent1>
        <a:srgbClr val="00548B"/>
      </a:accent1>
      <a:accent2>
        <a:srgbClr val="799D34"/>
      </a:accent2>
      <a:accent3>
        <a:srgbClr val="FFFFFF"/>
      </a:accent3>
      <a:accent4>
        <a:srgbClr val="000000"/>
      </a:accent4>
      <a:accent5>
        <a:srgbClr val="AAB3C4"/>
      </a:accent5>
      <a:accent6>
        <a:srgbClr val="6D8E2E"/>
      </a:accent6>
      <a:hlink>
        <a:srgbClr val="EDB50F"/>
      </a:hlink>
      <a:folHlink>
        <a:srgbClr val="A73226"/>
      </a:folHlink>
    </a:clrScheme>
    <a:fontScheme name="Ch 1 pg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h 1 pgs 1">
        <a:dk1>
          <a:srgbClr val="000000"/>
        </a:dk1>
        <a:lt1>
          <a:srgbClr val="FFFFFF"/>
        </a:lt1>
        <a:dk2>
          <a:srgbClr val="00548B"/>
        </a:dk2>
        <a:lt2>
          <a:srgbClr val="E9E3BA"/>
        </a:lt2>
        <a:accent1>
          <a:srgbClr val="00548B"/>
        </a:accent1>
        <a:accent2>
          <a:srgbClr val="799D34"/>
        </a:accent2>
        <a:accent3>
          <a:srgbClr val="FFFFFF"/>
        </a:accent3>
        <a:accent4>
          <a:srgbClr val="000000"/>
        </a:accent4>
        <a:accent5>
          <a:srgbClr val="AAB3C4"/>
        </a:accent5>
        <a:accent6>
          <a:srgbClr val="6D8E2E"/>
        </a:accent6>
        <a:hlink>
          <a:srgbClr val="EDB50F"/>
        </a:hlink>
        <a:folHlink>
          <a:srgbClr val="A73226"/>
        </a:folHlink>
      </a:clrScheme>
      <a:clrMap bg1="lt1" tx1="dk1" bg2="lt2" tx2="dk2" accent1="accent1" accent2="accent2" accent3="accent3" accent4="accent4" accent5="accent5" accent6="accent6" hlink="hlink" folHlink="folHlink"/>
    </a:extraClrScheme>
    <a:extraClrScheme>
      <a:clrScheme name="Ch 1 pgs 2">
        <a:dk1>
          <a:srgbClr val="000000"/>
        </a:dk1>
        <a:lt1>
          <a:srgbClr val="FFFFFF"/>
        </a:lt1>
        <a:dk2>
          <a:srgbClr val="22AACC"/>
        </a:dk2>
        <a:lt2>
          <a:srgbClr val="AABBBB"/>
        </a:lt2>
        <a:accent1>
          <a:srgbClr val="00548B"/>
        </a:accent1>
        <a:accent2>
          <a:srgbClr val="799D34"/>
        </a:accent2>
        <a:accent3>
          <a:srgbClr val="FFFFFF"/>
        </a:accent3>
        <a:accent4>
          <a:srgbClr val="000000"/>
        </a:accent4>
        <a:accent5>
          <a:srgbClr val="AAB3C4"/>
        </a:accent5>
        <a:accent6>
          <a:srgbClr val="6D8E2E"/>
        </a:accent6>
        <a:hlink>
          <a:srgbClr val="EDB50F"/>
        </a:hlink>
        <a:folHlink>
          <a:srgbClr val="A73226"/>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000099"/>
    </a:dk1>
    <a:lt1>
      <a:srgbClr val="FFFFFF"/>
    </a:lt1>
    <a:dk2>
      <a:srgbClr val="000000"/>
    </a:dk2>
    <a:lt2>
      <a:srgbClr val="808080"/>
    </a:lt2>
    <a:accent1>
      <a:srgbClr val="BBE0E3"/>
    </a:accent1>
    <a:accent2>
      <a:srgbClr val="333399"/>
    </a:accent2>
    <a:accent3>
      <a:srgbClr val="FFFFFF"/>
    </a:accent3>
    <a:accent4>
      <a:srgbClr val="000082"/>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24844</TotalTime>
  <Words>4316</Words>
  <Application>Microsoft Office PowerPoint</Application>
  <PresentationFormat>On-screen Show (4:3)</PresentationFormat>
  <Paragraphs>456</Paragraphs>
  <Slides>34</Slides>
  <Notes>16</Notes>
  <HiddenSlides>0</HiddenSlides>
  <MMClips>0</MMClips>
  <ScaleCrop>false</ScaleCrop>
  <HeadingPairs>
    <vt:vector size="4" baseType="variant">
      <vt:variant>
        <vt:lpstr>Theme</vt:lpstr>
      </vt:variant>
      <vt:variant>
        <vt:i4>15</vt:i4>
      </vt:variant>
      <vt:variant>
        <vt:lpstr>Slide Titles</vt:lpstr>
      </vt:variant>
      <vt:variant>
        <vt:i4>34</vt:i4>
      </vt:variant>
    </vt:vector>
  </HeadingPairs>
  <TitlesOfParts>
    <vt:vector size="49" baseType="lpstr">
      <vt:lpstr>7_Custom Design</vt:lpstr>
      <vt:lpstr>2_Custom Design</vt:lpstr>
      <vt:lpstr>Custom Design</vt:lpstr>
      <vt:lpstr>8_Custom Design</vt:lpstr>
      <vt:lpstr>2_Default Design</vt:lpstr>
      <vt:lpstr>Ch 1 pgs</vt:lpstr>
      <vt:lpstr>1_Ch 1 pgs</vt:lpstr>
      <vt:lpstr>2_Ch 1 pgs</vt:lpstr>
      <vt:lpstr>3_Ch 1 pgs</vt:lpstr>
      <vt:lpstr>4_Ch 1 pgs</vt:lpstr>
      <vt:lpstr>5_Ch 1 pgs</vt:lpstr>
      <vt:lpstr>6_Ch 1 pgs</vt:lpstr>
      <vt:lpstr>7_Ch 1 pgs</vt:lpstr>
      <vt:lpstr>8_Ch 1 pgs</vt:lpstr>
      <vt:lpstr>9_Ch 1 pgs</vt:lpstr>
      <vt:lpstr>PowerPoint Presentation</vt:lpstr>
      <vt:lpstr>PowerPoint Presentation</vt:lpstr>
      <vt:lpstr>Elections Matter</vt:lpstr>
      <vt:lpstr>Voter Frustration</vt:lpstr>
      <vt:lpstr>Voter Frustration</vt:lpstr>
      <vt:lpstr>Shifting of White College Educated Voters </vt:lpstr>
      <vt:lpstr>Key States – Presidential Race</vt:lpstr>
      <vt:lpstr>PowerPoint Presentation</vt:lpstr>
      <vt:lpstr>PowerPoint Presentation</vt:lpstr>
      <vt:lpstr>Lame Duck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Tax Reform Prospects</vt:lpstr>
      <vt:lpstr>HR 2229 S 3257- Municipal Bond Market Support Act </vt:lpstr>
      <vt:lpstr>HR 2209 – High Quality Liquid Assets Legislation</vt:lpstr>
      <vt:lpstr>MMF Regulation</vt:lpstr>
      <vt:lpstr>SEC – MCDC Initiative </vt:lpstr>
      <vt:lpstr>SEC – MCDC Initiative </vt:lpstr>
      <vt:lpstr>Hospital Challenges</vt:lpstr>
      <vt:lpstr>Value-Based Payment</vt:lpstr>
      <vt:lpstr>Medicare Physician Payment</vt:lpstr>
      <vt:lpstr>Insurer Consolidation</vt:lpstr>
      <vt:lpstr>Drug Pricing</vt:lpstr>
      <vt:lpstr>Regulatory Onslaught</vt:lpstr>
      <vt:lpstr>PowerPoint Presentation</vt:lpstr>
      <vt:lpstr>2017 and Beyond…</vt:lpstr>
      <vt:lpstr>PowerPoint Presentation</vt:lpstr>
      <vt:lpstr>PowerPoint Presentation</vt:lpstr>
    </vt:vector>
  </TitlesOfParts>
  <Company>MAI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Heather Powers</dc:creator>
  <cp:lastModifiedBy>Mintz Levin</cp:lastModifiedBy>
  <cp:revision>1774</cp:revision>
  <cp:lastPrinted>2016-09-19T19:50:42Z</cp:lastPrinted>
  <dcterms:created xsi:type="dcterms:W3CDTF">2011-11-16T03:01:06Z</dcterms:created>
  <dcterms:modified xsi:type="dcterms:W3CDTF">2016-10-24T14:53:48Z</dcterms:modified>
</cp:coreProperties>
</file>